
<file path=[Content_Types].xml><?xml version="1.0" encoding="utf-8"?>
<Types xmlns="http://schemas.openxmlformats.org/package/2006/content-types">
  <Default Extension="png" ContentType="image/png"/>
  <Default Extension="jpeg" ContentType="image/jpeg"/>
  <Default Extension="wmf" ContentType="image/x-wmf"/>
  <Default Extension="emf" ContentType="image/x-emf"/>
  <Default Extension="rels" ContentType="application/vnd.openxmlformats-package.relationships+xml"/>
  <Default Extension="xml" ContentType="application/xml"/>
  <Default Extension="wdp" ContentType="image/vnd.ms-photo"/>
  <Default Extension="gif" ContentType="image/gif"/>
  <Default Extension="avi" ContentType="video/x-msvideo"/>
  <Default Extension="mp4" ContentType="video/mp4"/>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slides/slide133.xml" ContentType="application/vnd.openxmlformats-officedocument.presentationml.slide+xml"/>
  <Override PartName="/ppt/slides/slide134.xml" ContentType="application/vnd.openxmlformats-officedocument.presentationml.slide+xml"/>
  <Override PartName="/ppt/slides/slide135.xml" ContentType="application/vnd.openxmlformats-officedocument.presentationml.slide+xml"/>
  <Override PartName="/ppt/slides/slide136.xml" ContentType="application/vnd.openxmlformats-officedocument.presentationml.slide+xml"/>
  <Override PartName="/ppt/slides/slide137.xml" ContentType="application/vnd.openxmlformats-officedocument.presentationml.slide+xml"/>
  <Override PartName="/ppt/slides/slide138.xml" ContentType="application/vnd.openxmlformats-officedocument.presentationml.slide+xml"/>
  <Override PartName="/ppt/slides/slide139.xml" ContentType="application/vnd.openxmlformats-officedocument.presentationml.slide+xml"/>
  <Override PartName="/ppt/slides/slide140.xml" ContentType="application/vnd.openxmlformats-officedocument.presentationml.slide+xml"/>
  <Override PartName="/ppt/slides/slide141.xml" ContentType="application/vnd.openxmlformats-officedocument.presentationml.slide+xml"/>
  <Override PartName="/ppt/slides/slide142.xml" ContentType="application/vnd.openxmlformats-officedocument.presentationml.slide+xml"/>
  <Override PartName="/ppt/slides/slide143.xml" ContentType="application/vnd.openxmlformats-officedocument.presentationml.slide+xml"/>
  <Override PartName="/ppt/slides/slide144.xml" ContentType="application/vnd.openxmlformats-officedocument.presentationml.slide+xml"/>
  <Override PartName="/ppt/slides/slide145.xml" ContentType="application/vnd.openxmlformats-officedocument.presentationml.slide+xml"/>
  <Override PartName="/ppt/slides/slide146.xml" ContentType="application/vnd.openxmlformats-officedocument.presentationml.slide+xml"/>
  <Override PartName="/ppt/slides/slide147.xml" ContentType="application/vnd.openxmlformats-officedocument.presentationml.slide+xml"/>
  <Override PartName="/ppt/slides/slide148.xml" ContentType="application/vnd.openxmlformats-officedocument.presentationml.slide+xml"/>
  <Override PartName="/ppt/slides/slide149.xml" ContentType="application/vnd.openxmlformats-officedocument.presentationml.slide+xml"/>
  <Override PartName="/ppt/slides/slide150.xml" ContentType="application/vnd.openxmlformats-officedocument.presentationml.slide+xml"/>
  <Override PartName="/ppt/slides/slide151.xml" ContentType="application/vnd.openxmlformats-officedocument.presentationml.slide+xml"/>
  <Override PartName="/ppt/slides/slide152.xml" ContentType="application/vnd.openxmlformats-officedocument.presentationml.slide+xml"/>
  <Override PartName="/ppt/slides/slide153.xml" ContentType="application/vnd.openxmlformats-officedocument.presentationml.slide+xml"/>
  <Override PartName="/ppt/slides/slide154.xml" ContentType="application/vnd.openxmlformats-officedocument.presentationml.slide+xml"/>
  <Override PartName="/ppt/slides/slide155.xml" ContentType="application/vnd.openxmlformats-officedocument.presentationml.slide+xml"/>
  <Override PartName="/ppt/slides/slide156.xml" ContentType="application/vnd.openxmlformats-officedocument.presentationml.slide+xml"/>
  <Override PartName="/ppt/slides/slide157.xml" ContentType="application/vnd.openxmlformats-officedocument.presentationml.slide+xml"/>
  <Override PartName="/ppt/slides/slide158.xml" ContentType="application/vnd.openxmlformats-officedocument.presentationml.slide+xml"/>
  <Override PartName="/ppt/slides/slide159.xml" ContentType="application/vnd.openxmlformats-officedocument.presentationml.slide+xml"/>
  <Override PartName="/ppt/slides/slide160.xml" ContentType="application/vnd.openxmlformats-officedocument.presentationml.slide+xml"/>
  <Override PartName="/ppt/slides/slide161.xml" ContentType="application/vnd.openxmlformats-officedocument.presentationml.slide+xml"/>
  <Override PartName="/ppt/slides/slide162.xml" ContentType="application/vnd.openxmlformats-officedocument.presentationml.slide+xml"/>
  <Override PartName="/ppt/slides/slide163.xml" ContentType="application/vnd.openxmlformats-officedocument.presentationml.slide+xml"/>
  <Override PartName="/ppt/slides/slide164.xml" ContentType="application/vnd.openxmlformats-officedocument.presentationml.slide+xml"/>
  <Override PartName="/ppt/slides/slide165.xml" ContentType="application/vnd.openxmlformats-officedocument.presentationml.slide+xml"/>
  <Override PartName="/ppt/slides/slide166.xml" ContentType="application/vnd.openxmlformats-officedocument.presentationml.slide+xml"/>
  <Override PartName="/ppt/slides/slide167.xml" ContentType="application/vnd.openxmlformats-officedocument.presentationml.slide+xml"/>
  <Override PartName="/ppt/slides/slide168.xml" ContentType="application/vnd.openxmlformats-officedocument.presentationml.slide+xml"/>
  <Override PartName="/ppt/slides/slide169.xml" ContentType="application/vnd.openxmlformats-officedocument.presentationml.slide+xml"/>
  <Override PartName="/ppt/slides/slide170.xml" ContentType="application/vnd.openxmlformats-officedocument.presentationml.slide+xml"/>
  <Override PartName="/ppt/slides/slide171.xml" ContentType="application/vnd.openxmlformats-officedocument.presentationml.slide+xml"/>
  <Override PartName="/ppt/slides/slide172.xml" ContentType="application/vnd.openxmlformats-officedocument.presentationml.slide+xml"/>
  <Override PartName="/ppt/slides/slide173.xml" ContentType="application/vnd.openxmlformats-officedocument.presentationml.slide+xml"/>
  <Override PartName="/ppt/slides/slide174.xml" ContentType="application/vnd.openxmlformats-officedocument.presentationml.slide+xml"/>
  <Override PartName="/ppt/slides/slide175.xml" ContentType="application/vnd.openxmlformats-officedocument.presentationml.slide+xml"/>
  <Override PartName="/ppt/slides/slide176.xml" ContentType="application/vnd.openxmlformats-officedocument.presentationml.slide+xml"/>
  <Override PartName="/ppt/slides/slide177.xml" ContentType="application/vnd.openxmlformats-officedocument.presentationml.slide+xml"/>
  <Override PartName="/ppt/slides/slide178.xml" ContentType="application/vnd.openxmlformats-officedocument.presentationml.slide+xml"/>
  <Override PartName="/ppt/slides/slide179.xml" ContentType="application/vnd.openxmlformats-officedocument.presentationml.slide+xml"/>
  <Override PartName="/ppt/slides/slide180.xml" ContentType="application/vnd.openxmlformats-officedocument.presentationml.slide+xml"/>
  <Override PartName="/ppt/slides/slide181.xml" ContentType="application/vnd.openxmlformats-officedocument.presentationml.slide+xml"/>
  <Override PartName="/ppt/slides/slide182.xml" ContentType="application/vnd.openxmlformats-officedocument.presentationml.slide+xml"/>
  <Override PartName="/ppt/slides/slide183.xml" ContentType="application/vnd.openxmlformats-officedocument.presentationml.slide+xml"/>
  <Override PartName="/ppt/slides/slide184.xml" ContentType="application/vnd.openxmlformats-officedocument.presentationml.slide+xml"/>
  <Override PartName="/ppt/slides/slide185.xml" ContentType="application/vnd.openxmlformats-officedocument.presentationml.slide+xml"/>
  <Override PartName="/ppt/slides/slide186.xml" ContentType="application/vnd.openxmlformats-officedocument.presentationml.slide+xml"/>
  <Override PartName="/ppt/slides/slide187.xml" ContentType="application/vnd.openxmlformats-officedocument.presentationml.slide+xml"/>
  <Override PartName="/ppt/slides/slide188.xml" ContentType="application/vnd.openxmlformats-officedocument.presentationml.slide+xml"/>
  <Override PartName="/ppt/slides/slide189.xml" ContentType="application/vnd.openxmlformats-officedocument.presentationml.slide+xml"/>
  <Override PartName="/ppt/slides/slide190.xml" ContentType="application/vnd.openxmlformats-officedocument.presentationml.slide+xml"/>
  <Override PartName="/ppt/slides/slide191.xml" ContentType="application/vnd.openxmlformats-officedocument.presentationml.slide+xml"/>
  <Override PartName="/ppt/slides/slide192.xml" ContentType="application/vnd.openxmlformats-officedocument.presentationml.slide+xml"/>
  <Override PartName="/ppt/slides/slide193.xml" ContentType="application/vnd.openxmlformats-officedocument.presentationml.slide+xml"/>
  <Override PartName="/ppt/slides/slide194.xml" ContentType="application/vnd.openxmlformats-officedocument.presentationml.slide+xml"/>
  <Override PartName="/ppt/slides/slide195.xml" ContentType="application/vnd.openxmlformats-officedocument.presentationml.slide+xml"/>
  <Override PartName="/ppt/slides/slide196.xml" ContentType="application/vnd.openxmlformats-officedocument.presentationml.slide+xml"/>
  <Override PartName="/ppt/slides/slide197.xml" ContentType="application/vnd.openxmlformats-officedocument.presentationml.slide+xml"/>
  <Override PartName="/ppt/slides/slide198.xml" ContentType="application/vnd.openxmlformats-officedocument.presentationml.slide+xml"/>
  <Override PartName="/ppt/slides/slide199.xml" ContentType="application/vnd.openxmlformats-officedocument.presentationml.slide+xml"/>
  <Override PartName="/ppt/slides/slide200.xml" ContentType="application/vnd.openxmlformats-officedocument.presentationml.slide+xml"/>
  <Override PartName="/ppt/slides/slide201.xml" ContentType="application/vnd.openxmlformats-officedocument.presentationml.slide+xml"/>
  <Override PartName="/ppt/slides/slide202.xml" ContentType="application/vnd.openxmlformats-officedocument.presentationml.slide+xml"/>
  <Override PartName="/ppt/slides/slide203.xml" ContentType="application/vnd.openxmlformats-officedocument.presentationml.slide+xml"/>
  <Override PartName="/ppt/slides/slide204.xml" ContentType="application/vnd.openxmlformats-officedocument.presentationml.slide+xml"/>
  <Override PartName="/ppt/slides/slide20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slideLayouts/slideLayout102.xml" ContentType="application/vnd.openxmlformats-officedocument.presentationml.slideLayout+xml"/>
  <Override PartName="/ppt/slideLayouts/slideLayout103.xml" ContentType="application/vnd.openxmlformats-officedocument.presentationml.slideLayout+xml"/>
  <Override PartName="/ppt/slideLayouts/slideLayout104.xml" ContentType="application/vnd.openxmlformats-officedocument.presentationml.slideLayout+xml"/>
  <Override PartName="/ppt/slideLayouts/slideLayout105.xml" ContentType="application/vnd.openxmlformats-officedocument.presentationml.slideLayout+xml"/>
  <Override PartName="/ppt/slideLayouts/slideLayout106.xml" ContentType="application/vnd.openxmlformats-officedocument.presentationml.slideLayout+xml"/>
  <Override PartName="/ppt/slideLayouts/slideLayout107.xml" ContentType="application/vnd.openxmlformats-officedocument.presentationml.slideLayout+xml"/>
  <Override PartName="/ppt/slideLayouts/slideLayout108.xml" ContentType="application/vnd.openxmlformats-officedocument.presentationml.slideLayout+xml"/>
  <Override PartName="/ppt/slideLayouts/slideLayout109.xml" ContentType="application/vnd.openxmlformats-officedocument.presentationml.slideLayout+xml"/>
  <Override PartName="/ppt/slideLayouts/slideLayout110.xml" ContentType="application/vnd.openxmlformats-officedocument.presentationml.slideLayout+xml"/>
  <Override PartName="/ppt/slideLayouts/slideLayout111.xml" ContentType="application/vnd.openxmlformats-officedocument.presentationml.slideLayout+xml"/>
  <Override PartName="/ppt/slideLayouts/slideLayout112.xml" ContentType="application/vnd.openxmlformats-officedocument.presentationml.slideLayout+xml"/>
  <Override PartName="/ppt/slideLayouts/slideLayout113.xml" ContentType="application/vnd.openxmlformats-officedocument.presentationml.slideLayout+xml"/>
  <Override PartName="/ppt/slideLayouts/slideLayout114.xml" ContentType="application/vnd.openxmlformats-officedocument.presentationml.slideLayout+xml"/>
  <Override PartName="/ppt/slideLayouts/slideLayout115.xml" ContentType="application/vnd.openxmlformats-officedocument.presentationml.slideLayout+xml"/>
  <Override PartName="/ppt/slideLayouts/slideLayout116.xml" ContentType="application/vnd.openxmlformats-officedocument.presentationml.slideLayout+xml"/>
  <Override PartName="/ppt/slideLayouts/slideLayout117.xml" ContentType="application/vnd.openxmlformats-officedocument.presentationml.slideLayout+xml"/>
  <Override PartName="/ppt/slideLayouts/slideLayout118.xml" ContentType="application/vnd.openxmlformats-officedocument.presentationml.slideLayout+xml"/>
  <Override PartName="/ppt/slideLayouts/slideLayout119.xml" ContentType="application/vnd.openxmlformats-officedocument.presentationml.slideLayout+xml"/>
  <Override PartName="/ppt/slideLayouts/slideLayout120.xml" ContentType="application/vnd.openxmlformats-officedocument.presentationml.slideLayout+xml"/>
  <Override PartName="/ppt/slideLayouts/slideLayout121.xml" ContentType="application/vnd.openxmlformats-officedocument.presentationml.slideLayout+xml"/>
  <Override PartName="/ppt/slideLayouts/slideLayout122.xml" ContentType="application/vnd.openxmlformats-officedocument.presentationml.slideLayout+xml"/>
  <Override PartName="/ppt/slideLayouts/slideLayout123.xml" ContentType="application/vnd.openxmlformats-officedocument.presentationml.slideLayout+xml"/>
  <Override PartName="/ppt/slideLayouts/slideLayout124.xml" ContentType="application/vnd.openxmlformats-officedocument.presentationml.slideLayout+xml"/>
  <Override PartName="/ppt/slideLayouts/slideLayout125.xml" ContentType="application/vnd.openxmlformats-officedocument.presentationml.slideLayout+xml"/>
  <Override PartName="/ppt/slideLayouts/slideLayout126.xml" ContentType="application/vnd.openxmlformats-officedocument.presentationml.slideLayout+xml"/>
  <Override PartName="/ppt/slideLayouts/slideLayout127.xml" ContentType="application/vnd.openxmlformats-officedocument.presentationml.slideLayout+xml"/>
  <Override PartName="/ppt/slideLayouts/slideLayout128.xml" ContentType="application/vnd.openxmlformats-officedocument.presentationml.slideLayout+xml"/>
  <Override PartName="/ppt/slideLayouts/slideLayout129.xml" ContentType="application/vnd.openxmlformats-officedocument.presentationml.slideLayout+xml"/>
  <Override PartName="/ppt/slideLayouts/slideLayout130.xml" ContentType="application/vnd.openxmlformats-officedocument.presentationml.slideLayout+xml"/>
  <Override PartName="/ppt/slideLayouts/slideLayout131.xml" ContentType="application/vnd.openxmlformats-officedocument.presentationml.slideLayout+xml"/>
  <Override PartName="/ppt/slideLayouts/slideLayout132.xml" ContentType="application/vnd.openxmlformats-officedocument.presentationml.slideLayout+xml"/>
  <Override PartName="/ppt/slideLayouts/slideLayout133.xml" ContentType="application/vnd.openxmlformats-officedocument.presentationml.slideLayout+xml"/>
  <Override PartName="/ppt/slideLayouts/slideLayout134.xml" ContentType="application/vnd.openxmlformats-officedocument.presentationml.slideLayout+xml"/>
  <Override PartName="/ppt/slideLayouts/slideLayout135.xml" ContentType="application/vnd.openxmlformats-officedocument.presentationml.slideLayout+xml"/>
  <Override PartName="/ppt/slideLayouts/slideLayout136.xml" ContentType="application/vnd.openxmlformats-officedocument.presentationml.slideLayout+xml"/>
  <Override PartName="/ppt/slideLayouts/slideLayout137.xml" ContentType="application/vnd.openxmlformats-officedocument.presentationml.slideLayout+xml"/>
  <Override PartName="/ppt/slideLayouts/slideLayout138.xml" ContentType="application/vnd.openxmlformats-officedocument.presentationml.slideLayout+xml"/>
  <Override PartName="/ppt/slideLayouts/slideLayout139.xml" ContentType="application/vnd.openxmlformats-officedocument.presentationml.slideLayout+xml"/>
  <Override PartName="/ppt/slideLayouts/slideLayout140.xml" ContentType="application/vnd.openxmlformats-officedocument.presentationml.slideLayout+xml"/>
  <Override PartName="/ppt/slideLayouts/slideLayout141.xml" ContentType="application/vnd.openxmlformats-officedocument.presentationml.slideLayout+xml"/>
  <Override PartName="/ppt/slideLayouts/slideLayout142.xml" ContentType="application/vnd.openxmlformats-officedocument.presentationml.slideLayout+xml"/>
  <Override PartName="/ppt/slideLayouts/slideLayout143.xml" ContentType="application/vnd.openxmlformats-officedocument.presentationml.slideLayout+xml"/>
  <Override PartName="/ppt/slideLayouts/slideLayout144.xml" ContentType="application/vnd.openxmlformats-officedocument.presentationml.slideLayout+xml"/>
  <Override PartName="/ppt/slideLayouts/slideLayout145.xml" ContentType="application/vnd.openxmlformats-officedocument.presentationml.slideLayout+xml"/>
  <Override PartName="/ppt/slideLayouts/slideLayout146.xml" ContentType="application/vnd.openxmlformats-officedocument.presentationml.slideLayout+xml"/>
  <Override PartName="/ppt/slideLayouts/slideLayout147.xml" ContentType="application/vnd.openxmlformats-officedocument.presentationml.slideLayout+xml"/>
  <Override PartName="/ppt/slideLayouts/slideLayout148.xml" ContentType="application/vnd.openxmlformats-officedocument.presentationml.slideLayout+xml"/>
  <Override PartName="/ppt/slideLayouts/slideLayout149.xml" ContentType="application/vnd.openxmlformats-officedocument.presentationml.slideLayout+xml"/>
  <Override PartName="/ppt/slideLayouts/slideLayout150.xml" ContentType="application/vnd.openxmlformats-officedocument.presentationml.slideLayout+xml"/>
  <Override PartName="/ppt/slideLayouts/slideLayout151.xml" ContentType="application/vnd.openxmlformats-officedocument.presentationml.slideLayout+xml"/>
  <Override PartName="/ppt/slideLayouts/slideLayout152.xml" ContentType="application/vnd.openxmlformats-officedocument.presentationml.slideLayout+xml"/>
  <Override PartName="/ppt/slideLayouts/slideLayout153.xml" ContentType="application/vnd.openxmlformats-officedocument.presentationml.slideLayout+xml"/>
  <Override PartName="/ppt/slideLayouts/slideLayout154.xml" ContentType="application/vnd.openxmlformats-officedocument.presentationml.slideLayout+xml"/>
  <Override PartName="/ppt/slideLayouts/slideLayout155.xml" ContentType="application/vnd.openxmlformats-officedocument.presentationml.slideLayout+xml"/>
  <Override PartName="/ppt/slideLayouts/slideLayout156.xml" ContentType="application/vnd.openxmlformats-officedocument.presentationml.slideLayout+xml"/>
  <Override PartName="/ppt/slideLayouts/slideLayout157.xml" ContentType="application/vnd.openxmlformats-officedocument.presentationml.slideLayout+xml"/>
  <Override PartName="/ppt/slideLayouts/slideLayout158.xml" ContentType="application/vnd.openxmlformats-officedocument.presentationml.slideLayout+xml"/>
  <Override PartName="/ppt/slideLayouts/slideLayout159.xml" ContentType="application/vnd.openxmlformats-officedocument.presentationml.slideLayout+xml"/>
  <Override PartName="/ppt/slideLayouts/slideLayout160.xml" ContentType="application/vnd.openxmlformats-officedocument.presentationml.slideLayout+xml"/>
  <Override PartName="/ppt/slideLayouts/slideLayout161.xml" ContentType="application/vnd.openxmlformats-officedocument.presentationml.slideLayout+xml"/>
  <Override PartName="/ppt/slideLayouts/slideLayout162.xml" ContentType="application/vnd.openxmlformats-officedocument.presentationml.slideLayout+xml"/>
  <Override PartName="/ppt/slideLayouts/slideLayout163.xml" ContentType="application/vnd.openxmlformats-officedocument.presentationml.slideLayout+xml"/>
  <Override PartName="/ppt/slideLayouts/slideLayout164.xml" ContentType="application/vnd.openxmlformats-officedocument.presentationml.slideLayout+xml"/>
  <Override PartName="/ppt/slideLayouts/slideLayout165.xml" ContentType="application/vnd.openxmlformats-officedocument.presentationml.slideLayout+xml"/>
  <Override PartName="/ppt/slideLayouts/slideLayout166.xml" ContentType="application/vnd.openxmlformats-officedocument.presentationml.slideLayout+xml"/>
  <Override PartName="/ppt/slideLayouts/slideLayout167.xml" ContentType="application/vnd.openxmlformats-officedocument.presentationml.slideLayout+xml"/>
  <Override PartName="/ppt/slideLayouts/slideLayout16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9" r:id="rId4"/>
  </p:sldMasterIdLst>
  <p:notesMasterIdLst>
    <p:notesMasterId r:id="rId210"/>
  </p:notesMasterIdLst>
  <p:handoutMasterIdLst>
    <p:handoutMasterId r:id="rId211"/>
  </p:handoutMasterIdLst>
  <p:sldIdLst>
    <p:sldId id="300" r:id="rId5"/>
    <p:sldId id="301" r:id="rId6"/>
    <p:sldId id="302" r:id="rId7"/>
    <p:sldId id="303" r:id="rId8"/>
    <p:sldId id="304" r:id="rId9"/>
    <p:sldId id="305" r:id="rId10"/>
    <p:sldId id="306" r:id="rId11"/>
    <p:sldId id="307" r:id="rId12"/>
    <p:sldId id="308" r:id="rId13"/>
    <p:sldId id="309" r:id="rId14"/>
    <p:sldId id="310" r:id="rId15"/>
    <p:sldId id="311" r:id="rId16"/>
    <p:sldId id="312" r:id="rId17"/>
    <p:sldId id="313" r:id="rId18"/>
    <p:sldId id="314" r:id="rId19"/>
    <p:sldId id="315" r:id="rId20"/>
    <p:sldId id="316" r:id="rId21"/>
    <p:sldId id="317" r:id="rId22"/>
    <p:sldId id="318" r:id="rId23"/>
    <p:sldId id="319" r:id="rId24"/>
    <p:sldId id="320" r:id="rId25"/>
    <p:sldId id="321" r:id="rId26"/>
    <p:sldId id="322" r:id="rId27"/>
    <p:sldId id="323" r:id="rId28"/>
    <p:sldId id="324" r:id="rId29"/>
    <p:sldId id="325" r:id="rId30"/>
    <p:sldId id="326" r:id="rId31"/>
    <p:sldId id="327" r:id="rId32"/>
    <p:sldId id="328" r:id="rId33"/>
    <p:sldId id="329" r:id="rId34"/>
    <p:sldId id="330" r:id="rId35"/>
    <p:sldId id="331" r:id="rId36"/>
    <p:sldId id="332" r:id="rId37"/>
    <p:sldId id="333" r:id="rId38"/>
    <p:sldId id="334" r:id="rId39"/>
    <p:sldId id="335" r:id="rId40"/>
    <p:sldId id="336" r:id="rId41"/>
    <p:sldId id="502" r:id="rId42"/>
    <p:sldId id="338" r:id="rId43"/>
    <p:sldId id="339" r:id="rId44"/>
    <p:sldId id="340" r:id="rId45"/>
    <p:sldId id="341" r:id="rId46"/>
    <p:sldId id="342" r:id="rId47"/>
    <p:sldId id="343" r:id="rId48"/>
    <p:sldId id="344" r:id="rId49"/>
    <p:sldId id="345" r:id="rId50"/>
    <p:sldId id="346" r:id="rId51"/>
    <p:sldId id="347" r:id="rId52"/>
    <p:sldId id="348" r:id="rId53"/>
    <p:sldId id="349" r:id="rId54"/>
    <p:sldId id="350" r:id="rId55"/>
    <p:sldId id="351" r:id="rId56"/>
    <p:sldId id="352" r:id="rId57"/>
    <p:sldId id="353" r:id="rId58"/>
    <p:sldId id="354" r:id="rId59"/>
    <p:sldId id="355" r:id="rId60"/>
    <p:sldId id="356" r:id="rId61"/>
    <p:sldId id="357" r:id="rId62"/>
    <p:sldId id="358" r:id="rId63"/>
    <p:sldId id="359" r:id="rId64"/>
    <p:sldId id="360" r:id="rId65"/>
    <p:sldId id="361" r:id="rId66"/>
    <p:sldId id="503" r:id="rId67"/>
    <p:sldId id="364" r:id="rId68"/>
    <p:sldId id="365" r:id="rId69"/>
    <p:sldId id="366" r:id="rId70"/>
    <p:sldId id="504" r:id="rId71"/>
    <p:sldId id="368" r:id="rId72"/>
    <p:sldId id="369" r:id="rId73"/>
    <p:sldId id="370" r:id="rId74"/>
    <p:sldId id="371" r:id="rId75"/>
    <p:sldId id="512" r:id="rId76"/>
    <p:sldId id="507" r:id="rId77"/>
    <p:sldId id="508" r:id="rId78"/>
    <p:sldId id="509" r:id="rId79"/>
    <p:sldId id="510" r:id="rId80"/>
    <p:sldId id="511" r:id="rId81"/>
    <p:sldId id="505" r:id="rId82"/>
    <p:sldId id="373" r:id="rId83"/>
    <p:sldId id="374" r:id="rId84"/>
    <p:sldId id="375" r:id="rId85"/>
    <p:sldId id="513" r:id="rId86"/>
    <p:sldId id="383" r:id="rId87"/>
    <p:sldId id="384" r:id="rId88"/>
    <p:sldId id="514" r:id="rId89"/>
    <p:sldId id="386" r:id="rId90"/>
    <p:sldId id="387" r:id="rId91"/>
    <p:sldId id="388" r:id="rId92"/>
    <p:sldId id="389" r:id="rId93"/>
    <p:sldId id="390" r:id="rId94"/>
    <p:sldId id="515" r:id="rId95"/>
    <p:sldId id="392" r:id="rId96"/>
    <p:sldId id="393" r:id="rId97"/>
    <p:sldId id="394" r:id="rId98"/>
    <p:sldId id="516" r:id="rId99"/>
    <p:sldId id="396" r:id="rId100"/>
    <p:sldId id="397" r:id="rId101"/>
    <p:sldId id="398" r:id="rId102"/>
    <p:sldId id="517" r:id="rId103"/>
    <p:sldId id="400" r:id="rId104"/>
    <p:sldId id="401" r:id="rId105"/>
    <p:sldId id="520" r:id="rId106"/>
    <p:sldId id="518" r:id="rId107"/>
    <p:sldId id="404" r:id="rId108"/>
    <p:sldId id="405" r:id="rId109"/>
    <p:sldId id="403" r:id="rId110"/>
    <p:sldId id="519" r:id="rId111"/>
    <p:sldId id="407" r:id="rId112"/>
    <p:sldId id="408" r:id="rId113"/>
    <p:sldId id="409" r:id="rId114"/>
    <p:sldId id="412" r:id="rId115"/>
    <p:sldId id="413" r:id="rId116"/>
    <p:sldId id="414" r:id="rId117"/>
    <p:sldId id="415" r:id="rId118"/>
    <p:sldId id="416" r:id="rId119"/>
    <p:sldId id="417" r:id="rId120"/>
    <p:sldId id="418" r:id="rId121"/>
    <p:sldId id="419" r:id="rId122"/>
    <p:sldId id="420" r:id="rId123"/>
    <p:sldId id="421" r:id="rId124"/>
    <p:sldId id="422" r:id="rId125"/>
    <p:sldId id="521" r:id="rId126"/>
    <p:sldId id="424" r:id="rId127"/>
    <p:sldId id="425" r:id="rId128"/>
    <p:sldId id="426" r:id="rId129"/>
    <p:sldId id="427" r:id="rId130"/>
    <p:sldId id="428" r:id="rId131"/>
    <p:sldId id="429" r:id="rId132"/>
    <p:sldId id="430" r:id="rId133"/>
    <p:sldId id="527" r:id="rId134"/>
    <p:sldId id="431" r:id="rId135"/>
    <p:sldId id="432" r:id="rId136"/>
    <p:sldId id="433" r:id="rId137"/>
    <p:sldId id="434" r:id="rId138"/>
    <p:sldId id="435" r:id="rId139"/>
    <p:sldId id="436" r:id="rId140"/>
    <p:sldId id="437" r:id="rId141"/>
    <p:sldId id="528" r:id="rId142"/>
    <p:sldId id="444" r:id="rId143"/>
    <p:sldId id="445" r:id="rId144"/>
    <p:sldId id="446" r:id="rId145"/>
    <p:sldId id="447" r:id="rId146"/>
    <p:sldId id="448" r:id="rId147"/>
    <p:sldId id="449" r:id="rId148"/>
    <p:sldId id="450" r:id="rId149"/>
    <p:sldId id="451" r:id="rId150"/>
    <p:sldId id="529" r:id="rId151"/>
    <p:sldId id="453" r:id="rId152"/>
    <p:sldId id="454" r:id="rId153"/>
    <p:sldId id="455" r:id="rId154"/>
    <p:sldId id="456" r:id="rId155"/>
    <p:sldId id="457" r:id="rId156"/>
    <p:sldId id="458" r:id="rId157"/>
    <p:sldId id="459" r:id="rId158"/>
    <p:sldId id="460" r:id="rId159"/>
    <p:sldId id="461" r:id="rId160"/>
    <p:sldId id="462" r:id="rId161"/>
    <p:sldId id="463" r:id="rId162"/>
    <p:sldId id="464" r:id="rId163"/>
    <p:sldId id="465" r:id="rId164"/>
    <p:sldId id="466" r:id="rId165"/>
    <p:sldId id="467" r:id="rId166"/>
    <p:sldId id="468" r:id="rId167"/>
    <p:sldId id="469" r:id="rId168"/>
    <p:sldId id="530" r:id="rId169"/>
    <p:sldId id="523" r:id="rId170"/>
    <p:sldId id="524" r:id="rId171"/>
    <p:sldId id="525" r:id="rId172"/>
    <p:sldId id="526" r:id="rId173"/>
    <p:sldId id="531" r:id="rId174"/>
    <p:sldId id="471" r:id="rId175"/>
    <p:sldId id="472" r:id="rId176"/>
    <p:sldId id="473" r:id="rId177"/>
    <p:sldId id="474" r:id="rId178"/>
    <p:sldId id="475" r:id="rId179"/>
    <p:sldId id="476" r:id="rId180"/>
    <p:sldId id="477" r:id="rId181"/>
    <p:sldId id="478" r:id="rId182"/>
    <p:sldId id="479" r:id="rId183"/>
    <p:sldId id="480" r:id="rId184"/>
    <p:sldId id="481" r:id="rId185"/>
    <p:sldId id="482" r:id="rId186"/>
    <p:sldId id="483" r:id="rId187"/>
    <p:sldId id="484" r:id="rId188"/>
    <p:sldId id="485" r:id="rId189"/>
    <p:sldId id="486" r:id="rId190"/>
    <p:sldId id="487" r:id="rId191"/>
    <p:sldId id="488" r:id="rId192"/>
    <p:sldId id="489" r:id="rId193"/>
    <p:sldId id="490" r:id="rId194"/>
    <p:sldId id="491" r:id="rId195"/>
    <p:sldId id="492" r:id="rId196"/>
    <p:sldId id="493" r:id="rId197"/>
    <p:sldId id="494" r:id="rId198"/>
    <p:sldId id="495" r:id="rId199"/>
    <p:sldId id="496" r:id="rId200"/>
    <p:sldId id="497" r:id="rId201"/>
    <p:sldId id="498" r:id="rId202"/>
    <p:sldId id="499" r:id="rId203"/>
    <p:sldId id="532" r:id="rId204"/>
    <p:sldId id="533" r:id="rId205"/>
    <p:sldId id="534" r:id="rId206"/>
    <p:sldId id="535" r:id="rId207"/>
    <p:sldId id="500" r:id="rId208"/>
    <p:sldId id="501" r:id="rId209"/>
  </p:sldIdLst>
  <p:sldSz cx="9144000" cy="5143500" type="screen16x9"/>
  <p:notesSz cx="6797675" cy="9926638"/>
  <p:defaultTextStyle>
    <a:defPPr>
      <a:defRPr lang="en-US"/>
    </a:defPPr>
    <a:lvl1pPr algn="l" rtl="0" fontAlgn="base">
      <a:spcBef>
        <a:spcPct val="0"/>
      </a:spcBef>
      <a:spcAft>
        <a:spcPct val="0"/>
      </a:spcAft>
      <a:defRPr b="1" kern="1200">
        <a:solidFill>
          <a:schemeClr val="tx2"/>
        </a:solidFill>
        <a:latin typeface="Arial" panose="020B0604020202020204" pitchFamily="34" charset="0"/>
        <a:ea typeface="Geneva"/>
        <a:cs typeface="Arial" panose="020B0604020202020204" pitchFamily="34" charset="0"/>
      </a:defRPr>
    </a:lvl1pPr>
    <a:lvl2pPr marL="457200" algn="l" rtl="0" fontAlgn="base">
      <a:spcBef>
        <a:spcPct val="0"/>
      </a:spcBef>
      <a:spcAft>
        <a:spcPct val="0"/>
      </a:spcAft>
      <a:defRPr b="1" kern="1200">
        <a:solidFill>
          <a:schemeClr val="tx2"/>
        </a:solidFill>
        <a:latin typeface="Arial" panose="020B0604020202020204" pitchFamily="34" charset="0"/>
        <a:ea typeface="Geneva"/>
        <a:cs typeface="Arial" panose="020B0604020202020204" pitchFamily="34" charset="0"/>
      </a:defRPr>
    </a:lvl2pPr>
    <a:lvl3pPr marL="914400" algn="l" rtl="0" fontAlgn="base">
      <a:spcBef>
        <a:spcPct val="0"/>
      </a:spcBef>
      <a:spcAft>
        <a:spcPct val="0"/>
      </a:spcAft>
      <a:defRPr b="1" kern="1200">
        <a:solidFill>
          <a:schemeClr val="tx2"/>
        </a:solidFill>
        <a:latin typeface="Arial" panose="020B0604020202020204" pitchFamily="34" charset="0"/>
        <a:ea typeface="Geneva"/>
        <a:cs typeface="Arial" panose="020B0604020202020204" pitchFamily="34" charset="0"/>
      </a:defRPr>
    </a:lvl3pPr>
    <a:lvl4pPr marL="1371600" algn="l" rtl="0" fontAlgn="base">
      <a:spcBef>
        <a:spcPct val="0"/>
      </a:spcBef>
      <a:spcAft>
        <a:spcPct val="0"/>
      </a:spcAft>
      <a:defRPr b="1" kern="1200">
        <a:solidFill>
          <a:schemeClr val="tx2"/>
        </a:solidFill>
        <a:latin typeface="Arial" panose="020B0604020202020204" pitchFamily="34" charset="0"/>
        <a:ea typeface="Geneva"/>
        <a:cs typeface="Arial" panose="020B0604020202020204" pitchFamily="34" charset="0"/>
      </a:defRPr>
    </a:lvl4pPr>
    <a:lvl5pPr marL="1828800" algn="l" rtl="0" fontAlgn="base">
      <a:spcBef>
        <a:spcPct val="0"/>
      </a:spcBef>
      <a:spcAft>
        <a:spcPct val="0"/>
      </a:spcAft>
      <a:defRPr b="1" kern="1200">
        <a:solidFill>
          <a:schemeClr val="tx2"/>
        </a:solidFill>
        <a:latin typeface="Arial" panose="020B0604020202020204" pitchFamily="34" charset="0"/>
        <a:ea typeface="Geneva"/>
        <a:cs typeface="Arial" panose="020B0604020202020204" pitchFamily="34" charset="0"/>
      </a:defRPr>
    </a:lvl5pPr>
    <a:lvl6pPr marL="2286000" algn="l" defTabSz="914400" rtl="0" eaLnBrk="1" latinLnBrk="0" hangingPunct="1">
      <a:defRPr b="1" kern="1200">
        <a:solidFill>
          <a:schemeClr val="tx2"/>
        </a:solidFill>
        <a:latin typeface="Arial" panose="020B0604020202020204" pitchFamily="34" charset="0"/>
        <a:ea typeface="Geneva"/>
        <a:cs typeface="Arial" panose="020B0604020202020204" pitchFamily="34" charset="0"/>
      </a:defRPr>
    </a:lvl6pPr>
    <a:lvl7pPr marL="2743200" algn="l" defTabSz="914400" rtl="0" eaLnBrk="1" latinLnBrk="0" hangingPunct="1">
      <a:defRPr b="1" kern="1200">
        <a:solidFill>
          <a:schemeClr val="tx2"/>
        </a:solidFill>
        <a:latin typeface="Arial" panose="020B0604020202020204" pitchFamily="34" charset="0"/>
        <a:ea typeface="Geneva"/>
        <a:cs typeface="Arial" panose="020B0604020202020204" pitchFamily="34" charset="0"/>
      </a:defRPr>
    </a:lvl7pPr>
    <a:lvl8pPr marL="3200400" algn="l" defTabSz="914400" rtl="0" eaLnBrk="1" latinLnBrk="0" hangingPunct="1">
      <a:defRPr b="1" kern="1200">
        <a:solidFill>
          <a:schemeClr val="tx2"/>
        </a:solidFill>
        <a:latin typeface="Arial" panose="020B0604020202020204" pitchFamily="34" charset="0"/>
        <a:ea typeface="Geneva"/>
        <a:cs typeface="Arial" panose="020B0604020202020204" pitchFamily="34" charset="0"/>
      </a:defRPr>
    </a:lvl8pPr>
    <a:lvl9pPr marL="3657600" algn="l" defTabSz="914400" rtl="0" eaLnBrk="1" latinLnBrk="0" hangingPunct="1">
      <a:defRPr b="1" kern="1200">
        <a:solidFill>
          <a:schemeClr val="tx2"/>
        </a:solidFill>
        <a:latin typeface="Arial" panose="020B0604020202020204" pitchFamily="34" charset="0"/>
        <a:ea typeface="Geneva"/>
        <a:cs typeface="Arial" panose="020B0604020202020204" pitchFamily="34" charset="0"/>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7A3B"/>
    <a:srgbClr val="003C28"/>
    <a:srgbClr val="F83324"/>
    <a:srgbClr val="094831"/>
    <a:srgbClr val="A0AA00"/>
    <a:srgbClr val="006600"/>
    <a:srgbClr val="2E0804"/>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86400" autoAdjust="0"/>
  </p:normalViewPr>
  <p:slideViewPr>
    <p:cSldViewPr snapToGrid="0">
      <p:cViewPr varScale="1">
        <p:scale>
          <a:sx n="147" d="100"/>
          <a:sy n="147" d="100"/>
        </p:scale>
        <p:origin x="600" y="114"/>
      </p:cViewPr>
      <p:guideLst/>
    </p:cSldViewPr>
  </p:slideViewPr>
  <p:outlineViewPr>
    <p:cViewPr>
      <p:scale>
        <a:sx n="33" d="100"/>
        <a:sy n="33" d="100"/>
      </p:scale>
      <p:origin x="0" y="0"/>
    </p:cViewPr>
  </p:outlineViewPr>
  <p:notesTextViewPr>
    <p:cViewPr>
      <p:scale>
        <a:sx n="1" d="1"/>
        <a:sy n="1" d="1"/>
      </p:scale>
      <p:origin x="0" y="0"/>
    </p:cViewPr>
  </p:notesTextViewPr>
  <p:notesViewPr>
    <p:cSldViewPr snapToGrid="0">
      <p:cViewPr varScale="1">
        <p:scale>
          <a:sx n="66" d="100"/>
          <a:sy n="66" d="100"/>
        </p:scale>
        <p:origin x="0" y="0"/>
      </p:cViewPr>
      <p:guideLst/>
    </p:cSldViewPr>
  </p:notesViewPr>
  <p:gridSpacing cx="72008" cy="72008"/>
</p:viewPr>
</file>

<file path=ppt/_rels/presentation.xml.rels><?xml version="1.0" encoding="UTF-8" standalone="yes"?>
<Relationships xmlns="http://schemas.openxmlformats.org/package/2006/relationships"><Relationship Id="rId117" Type="http://schemas.openxmlformats.org/officeDocument/2006/relationships/slide" Target="slides/slide113.xml"/><Relationship Id="rId21" Type="http://schemas.openxmlformats.org/officeDocument/2006/relationships/slide" Target="slides/slide17.xml"/><Relationship Id="rId42" Type="http://schemas.openxmlformats.org/officeDocument/2006/relationships/slide" Target="slides/slide38.xml"/><Relationship Id="rId63" Type="http://schemas.openxmlformats.org/officeDocument/2006/relationships/slide" Target="slides/slide59.xml"/><Relationship Id="rId84" Type="http://schemas.openxmlformats.org/officeDocument/2006/relationships/slide" Target="slides/slide80.xml"/><Relationship Id="rId138" Type="http://schemas.openxmlformats.org/officeDocument/2006/relationships/slide" Target="slides/slide134.xml"/><Relationship Id="rId159" Type="http://schemas.openxmlformats.org/officeDocument/2006/relationships/slide" Target="slides/slide155.xml"/><Relationship Id="rId170" Type="http://schemas.openxmlformats.org/officeDocument/2006/relationships/slide" Target="slides/slide166.xml"/><Relationship Id="rId191" Type="http://schemas.openxmlformats.org/officeDocument/2006/relationships/slide" Target="slides/slide187.xml"/><Relationship Id="rId205" Type="http://schemas.openxmlformats.org/officeDocument/2006/relationships/slide" Target="slides/slide201.xml"/><Relationship Id="rId107" Type="http://schemas.openxmlformats.org/officeDocument/2006/relationships/slide" Target="slides/slide103.xml"/><Relationship Id="rId11" Type="http://schemas.openxmlformats.org/officeDocument/2006/relationships/slide" Target="slides/slide7.xml"/><Relationship Id="rId32" Type="http://schemas.openxmlformats.org/officeDocument/2006/relationships/slide" Target="slides/slide28.xml"/><Relationship Id="rId53" Type="http://schemas.openxmlformats.org/officeDocument/2006/relationships/slide" Target="slides/slide49.xml"/><Relationship Id="rId74" Type="http://schemas.openxmlformats.org/officeDocument/2006/relationships/slide" Target="slides/slide70.xml"/><Relationship Id="rId128" Type="http://schemas.openxmlformats.org/officeDocument/2006/relationships/slide" Target="slides/slide124.xml"/><Relationship Id="rId149" Type="http://schemas.openxmlformats.org/officeDocument/2006/relationships/slide" Target="slides/slide145.xml"/><Relationship Id="rId5" Type="http://schemas.openxmlformats.org/officeDocument/2006/relationships/slide" Target="slides/slide1.xml"/><Relationship Id="rId95" Type="http://schemas.openxmlformats.org/officeDocument/2006/relationships/slide" Target="slides/slide91.xml"/><Relationship Id="rId160" Type="http://schemas.openxmlformats.org/officeDocument/2006/relationships/slide" Target="slides/slide156.xml"/><Relationship Id="rId181" Type="http://schemas.openxmlformats.org/officeDocument/2006/relationships/slide" Target="slides/slide177.xml"/><Relationship Id="rId22" Type="http://schemas.openxmlformats.org/officeDocument/2006/relationships/slide" Target="slides/slide18.xml"/><Relationship Id="rId43" Type="http://schemas.openxmlformats.org/officeDocument/2006/relationships/slide" Target="slides/slide39.xml"/><Relationship Id="rId64" Type="http://schemas.openxmlformats.org/officeDocument/2006/relationships/slide" Target="slides/slide60.xml"/><Relationship Id="rId118" Type="http://schemas.openxmlformats.org/officeDocument/2006/relationships/slide" Target="slides/slide114.xml"/><Relationship Id="rId139" Type="http://schemas.openxmlformats.org/officeDocument/2006/relationships/slide" Target="slides/slide135.xml"/><Relationship Id="rId85" Type="http://schemas.openxmlformats.org/officeDocument/2006/relationships/slide" Target="slides/slide81.xml"/><Relationship Id="rId150" Type="http://schemas.openxmlformats.org/officeDocument/2006/relationships/slide" Target="slides/slide146.xml"/><Relationship Id="rId171" Type="http://schemas.openxmlformats.org/officeDocument/2006/relationships/slide" Target="slides/slide167.xml"/><Relationship Id="rId192" Type="http://schemas.openxmlformats.org/officeDocument/2006/relationships/slide" Target="slides/slide188.xml"/><Relationship Id="rId206" Type="http://schemas.openxmlformats.org/officeDocument/2006/relationships/slide" Target="slides/slide202.xml"/><Relationship Id="rId12" Type="http://schemas.openxmlformats.org/officeDocument/2006/relationships/slide" Target="slides/slide8.xml"/><Relationship Id="rId33" Type="http://schemas.openxmlformats.org/officeDocument/2006/relationships/slide" Target="slides/slide29.xml"/><Relationship Id="rId108" Type="http://schemas.openxmlformats.org/officeDocument/2006/relationships/slide" Target="slides/slide104.xml"/><Relationship Id="rId129" Type="http://schemas.openxmlformats.org/officeDocument/2006/relationships/slide" Target="slides/slide125.xml"/><Relationship Id="rId54" Type="http://schemas.openxmlformats.org/officeDocument/2006/relationships/slide" Target="slides/slide50.xml"/><Relationship Id="rId75" Type="http://schemas.openxmlformats.org/officeDocument/2006/relationships/slide" Target="slides/slide71.xml"/><Relationship Id="rId96" Type="http://schemas.openxmlformats.org/officeDocument/2006/relationships/slide" Target="slides/slide92.xml"/><Relationship Id="rId140" Type="http://schemas.openxmlformats.org/officeDocument/2006/relationships/slide" Target="slides/slide136.xml"/><Relationship Id="rId161" Type="http://schemas.openxmlformats.org/officeDocument/2006/relationships/slide" Target="slides/slide157.xml"/><Relationship Id="rId182" Type="http://schemas.openxmlformats.org/officeDocument/2006/relationships/slide" Target="slides/slide178.xml"/><Relationship Id="rId6" Type="http://schemas.openxmlformats.org/officeDocument/2006/relationships/slide" Target="slides/slide2.xml"/><Relationship Id="rId23" Type="http://schemas.openxmlformats.org/officeDocument/2006/relationships/slide" Target="slides/slide19.xml"/><Relationship Id="rId119" Type="http://schemas.openxmlformats.org/officeDocument/2006/relationships/slide" Target="slides/slide115.xml"/><Relationship Id="rId44" Type="http://schemas.openxmlformats.org/officeDocument/2006/relationships/slide" Target="slides/slide40.xml"/><Relationship Id="rId65" Type="http://schemas.openxmlformats.org/officeDocument/2006/relationships/slide" Target="slides/slide61.xml"/><Relationship Id="rId86" Type="http://schemas.openxmlformats.org/officeDocument/2006/relationships/slide" Target="slides/slide82.xml"/><Relationship Id="rId130" Type="http://schemas.openxmlformats.org/officeDocument/2006/relationships/slide" Target="slides/slide126.xml"/><Relationship Id="rId151" Type="http://schemas.openxmlformats.org/officeDocument/2006/relationships/slide" Target="slides/slide147.xml"/><Relationship Id="rId172" Type="http://schemas.openxmlformats.org/officeDocument/2006/relationships/slide" Target="slides/slide168.xml"/><Relationship Id="rId193" Type="http://schemas.openxmlformats.org/officeDocument/2006/relationships/slide" Target="slides/slide189.xml"/><Relationship Id="rId207" Type="http://schemas.openxmlformats.org/officeDocument/2006/relationships/slide" Target="slides/slide203.xml"/><Relationship Id="rId13" Type="http://schemas.openxmlformats.org/officeDocument/2006/relationships/slide" Target="slides/slide9.xml"/><Relationship Id="rId109" Type="http://schemas.openxmlformats.org/officeDocument/2006/relationships/slide" Target="slides/slide105.xml"/><Relationship Id="rId34" Type="http://schemas.openxmlformats.org/officeDocument/2006/relationships/slide" Target="slides/slide30.xml"/><Relationship Id="rId55" Type="http://schemas.openxmlformats.org/officeDocument/2006/relationships/slide" Target="slides/slide51.xml"/><Relationship Id="rId76" Type="http://schemas.openxmlformats.org/officeDocument/2006/relationships/slide" Target="slides/slide72.xml"/><Relationship Id="rId97" Type="http://schemas.openxmlformats.org/officeDocument/2006/relationships/slide" Target="slides/slide93.xml"/><Relationship Id="rId120" Type="http://schemas.openxmlformats.org/officeDocument/2006/relationships/slide" Target="slides/slide116.xml"/><Relationship Id="rId141" Type="http://schemas.openxmlformats.org/officeDocument/2006/relationships/slide" Target="slides/slide137.xml"/><Relationship Id="rId7" Type="http://schemas.openxmlformats.org/officeDocument/2006/relationships/slide" Target="slides/slide3.xml"/><Relationship Id="rId162" Type="http://schemas.openxmlformats.org/officeDocument/2006/relationships/slide" Target="slides/slide158.xml"/><Relationship Id="rId183" Type="http://schemas.openxmlformats.org/officeDocument/2006/relationships/slide" Target="slides/slide179.xml"/><Relationship Id="rId24" Type="http://schemas.openxmlformats.org/officeDocument/2006/relationships/slide" Target="slides/slide20.xml"/><Relationship Id="rId45" Type="http://schemas.openxmlformats.org/officeDocument/2006/relationships/slide" Target="slides/slide41.xml"/><Relationship Id="rId66" Type="http://schemas.openxmlformats.org/officeDocument/2006/relationships/slide" Target="slides/slide62.xml"/><Relationship Id="rId87" Type="http://schemas.openxmlformats.org/officeDocument/2006/relationships/slide" Target="slides/slide83.xml"/><Relationship Id="rId110" Type="http://schemas.openxmlformats.org/officeDocument/2006/relationships/slide" Target="slides/slide106.xml"/><Relationship Id="rId131" Type="http://schemas.openxmlformats.org/officeDocument/2006/relationships/slide" Target="slides/slide127.xml"/><Relationship Id="rId152" Type="http://schemas.openxmlformats.org/officeDocument/2006/relationships/slide" Target="slides/slide148.xml"/><Relationship Id="rId173" Type="http://schemas.openxmlformats.org/officeDocument/2006/relationships/slide" Target="slides/slide169.xml"/><Relationship Id="rId194" Type="http://schemas.openxmlformats.org/officeDocument/2006/relationships/slide" Target="slides/slide190.xml"/><Relationship Id="rId208" Type="http://schemas.openxmlformats.org/officeDocument/2006/relationships/slide" Target="slides/slide204.xml"/><Relationship Id="rId19" Type="http://schemas.openxmlformats.org/officeDocument/2006/relationships/slide" Target="slides/slide15.xml"/><Relationship Id="rId14" Type="http://schemas.openxmlformats.org/officeDocument/2006/relationships/slide" Target="slides/slide10.xml"/><Relationship Id="rId30" Type="http://schemas.openxmlformats.org/officeDocument/2006/relationships/slide" Target="slides/slide26.xml"/><Relationship Id="rId35" Type="http://schemas.openxmlformats.org/officeDocument/2006/relationships/slide" Target="slides/slide31.xml"/><Relationship Id="rId56" Type="http://schemas.openxmlformats.org/officeDocument/2006/relationships/slide" Target="slides/slide52.xml"/><Relationship Id="rId77" Type="http://schemas.openxmlformats.org/officeDocument/2006/relationships/slide" Target="slides/slide73.xml"/><Relationship Id="rId100" Type="http://schemas.openxmlformats.org/officeDocument/2006/relationships/slide" Target="slides/slide96.xml"/><Relationship Id="rId105" Type="http://schemas.openxmlformats.org/officeDocument/2006/relationships/slide" Target="slides/slide101.xml"/><Relationship Id="rId126" Type="http://schemas.openxmlformats.org/officeDocument/2006/relationships/slide" Target="slides/slide122.xml"/><Relationship Id="rId147" Type="http://schemas.openxmlformats.org/officeDocument/2006/relationships/slide" Target="slides/slide143.xml"/><Relationship Id="rId168" Type="http://schemas.openxmlformats.org/officeDocument/2006/relationships/slide" Target="slides/slide164.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slide" Target="slides/slide68.xml"/><Relationship Id="rId93" Type="http://schemas.openxmlformats.org/officeDocument/2006/relationships/slide" Target="slides/slide89.xml"/><Relationship Id="rId98" Type="http://schemas.openxmlformats.org/officeDocument/2006/relationships/slide" Target="slides/slide94.xml"/><Relationship Id="rId121" Type="http://schemas.openxmlformats.org/officeDocument/2006/relationships/slide" Target="slides/slide117.xml"/><Relationship Id="rId142" Type="http://schemas.openxmlformats.org/officeDocument/2006/relationships/slide" Target="slides/slide138.xml"/><Relationship Id="rId163" Type="http://schemas.openxmlformats.org/officeDocument/2006/relationships/slide" Target="slides/slide159.xml"/><Relationship Id="rId184" Type="http://schemas.openxmlformats.org/officeDocument/2006/relationships/slide" Target="slides/slide180.xml"/><Relationship Id="rId189" Type="http://schemas.openxmlformats.org/officeDocument/2006/relationships/slide" Target="slides/slide185.xml"/><Relationship Id="rId3" Type="http://schemas.openxmlformats.org/officeDocument/2006/relationships/customXml" Target="../customXml/item3.xml"/><Relationship Id="rId214" Type="http://schemas.openxmlformats.org/officeDocument/2006/relationships/theme" Target="theme/theme1.xml"/><Relationship Id="rId25" Type="http://schemas.openxmlformats.org/officeDocument/2006/relationships/slide" Target="slides/slide21.xml"/><Relationship Id="rId46" Type="http://schemas.openxmlformats.org/officeDocument/2006/relationships/slide" Target="slides/slide42.xml"/><Relationship Id="rId67" Type="http://schemas.openxmlformats.org/officeDocument/2006/relationships/slide" Target="slides/slide63.xml"/><Relationship Id="rId116" Type="http://schemas.openxmlformats.org/officeDocument/2006/relationships/slide" Target="slides/slide112.xml"/><Relationship Id="rId137" Type="http://schemas.openxmlformats.org/officeDocument/2006/relationships/slide" Target="slides/slide133.xml"/><Relationship Id="rId158" Type="http://schemas.openxmlformats.org/officeDocument/2006/relationships/slide" Target="slides/slide154.xml"/><Relationship Id="rId20" Type="http://schemas.openxmlformats.org/officeDocument/2006/relationships/slide" Target="slides/slide16.xml"/><Relationship Id="rId41" Type="http://schemas.openxmlformats.org/officeDocument/2006/relationships/slide" Target="slides/slide37.xml"/><Relationship Id="rId62" Type="http://schemas.openxmlformats.org/officeDocument/2006/relationships/slide" Target="slides/slide58.xml"/><Relationship Id="rId83" Type="http://schemas.openxmlformats.org/officeDocument/2006/relationships/slide" Target="slides/slide79.xml"/><Relationship Id="rId88" Type="http://schemas.openxmlformats.org/officeDocument/2006/relationships/slide" Target="slides/slide84.xml"/><Relationship Id="rId111" Type="http://schemas.openxmlformats.org/officeDocument/2006/relationships/slide" Target="slides/slide107.xml"/><Relationship Id="rId132" Type="http://schemas.openxmlformats.org/officeDocument/2006/relationships/slide" Target="slides/slide128.xml"/><Relationship Id="rId153" Type="http://schemas.openxmlformats.org/officeDocument/2006/relationships/slide" Target="slides/slide149.xml"/><Relationship Id="rId174" Type="http://schemas.openxmlformats.org/officeDocument/2006/relationships/slide" Target="slides/slide170.xml"/><Relationship Id="rId179" Type="http://schemas.openxmlformats.org/officeDocument/2006/relationships/slide" Target="slides/slide175.xml"/><Relationship Id="rId195" Type="http://schemas.openxmlformats.org/officeDocument/2006/relationships/slide" Target="slides/slide191.xml"/><Relationship Id="rId209" Type="http://schemas.openxmlformats.org/officeDocument/2006/relationships/slide" Target="slides/slide205.xml"/><Relationship Id="rId190" Type="http://schemas.openxmlformats.org/officeDocument/2006/relationships/slide" Target="slides/slide186.xml"/><Relationship Id="rId204" Type="http://schemas.openxmlformats.org/officeDocument/2006/relationships/slide" Target="slides/slide200.xml"/><Relationship Id="rId15" Type="http://schemas.openxmlformats.org/officeDocument/2006/relationships/slide" Target="slides/slide11.xml"/><Relationship Id="rId36" Type="http://schemas.openxmlformats.org/officeDocument/2006/relationships/slide" Target="slides/slide32.xml"/><Relationship Id="rId57" Type="http://schemas.openxmlformats.org/officeDocument/2006/relationships/slide" Target="slides/slide53.xml"/><Relationship Id="rId106" Type="http://schemas.openxmlformats.org/officeDocument/2006/relationships/slide" Target="slides/slide102.xml"/><Relationship Id="rId127" Type="http://schemas.openxmlformats.org/officeDocument/2006/relationships/slide" Target="slides/slide123.xml"/><Relationship Id="rId10" Type="http://schemas.openxmlformats.org/officeDocument/2006/relationships/slide" Target="slides/slide6.xml"/><Relationship Id="rId31" Type="http://schemas.openxmlformats.org/officeDocument/2006/relationships/slide" Target="slides/slide27.xml"/><Relationship Id="rId52" Type="http://schemas.openxmlformats.org/officeDocument/2006/relationships/slide" Target="slides/slide48.xml"/><Relationship Id="rId73" Type="http://schemas.openxmlformats.org/officeDocument/2006/relationships/slide" Target="slides/slide69.xml"/><Relationship Id="rId78" Type="http://schemas.openxmlformats.org/officeDocument/2006/relationships/slide" Target="slides/slide74.xml"/><Relationship Id="rId94" Type="http://schemas.openxmlformats.org/officeDocument/2006/relationships/slide" Target="slides/slide90.xml"/><Relationship Id="rId99" Type="http://schemas.openxmlformats.org/officeDocument/2006/relationships/slide" Target="slides/slide95.xml"/><Relationship Id="rId101" Type="http://schemas.openxmlformats.org/officeDocument/2006/relationships/slide" Target="slides/slide97.xml"/><Relationship Id="rId122" Type="http://schemas.openxmlformats.org/officeDocument/2006/relationships/slide" Target="slides/slide118.xml"/><Relationship Id="rId143" Type="http://schemas.openxmlformats.org/officeDocument/2006/relationships/slide" Target="slides/slide139.xml"/><Relationship Id="rId148" Type="http://schemas.openxmlformats.org/officeDocument/2006/relationships/slide" Target="slides/slide144.xml"/><Relationship Id="rId164" Type="http://schemas.openxmlformats.org/officeDocument/2006/relationships/slide" Target="slides/slide160.xml"/><Relationship Id="rId169" Type="http://schemas.openxmlformats.org/officeDocument/2006/relationships/slide" Target="slides/slide165.xml"/><Relationship Id="rId185" Type="http://schemas.openxmlformats.org/officeDocument/2006/relationships/slide" Target="slides/slide181.xml"/><Relationship Id="rId4" Type="http://schemas.openxmlformats.org/officeDocument/2006/relationships/slideMaster" Target="slideMasters/slideMaster1.xml"/><Relationship Id="rId9" Type="http://schemas.openxmlformats.org/officeDocument/2006/relationships/slide" Target="slides/slide5.xml"/><Relationship Id="rId180" Type="http://schemas.openxmlformats.org/officeDocument/2006/relationships/slide" Target="slides/slide176.xml"/><Relationship Id="rId210" Type="http://schemas.openxmlformats.org/officeDocument/2006/relationships/notesMaster" Target="notesMasters/notesMaster1.xml"/><Relationship Id="rId215" Type="http://schemas.openxmlformats.org/officeDocument/2006/relationships/tableStyles" Target="tableStyles.xml"/><Relationship Id="rId26" Type="http://schemas.openxmlformats.org/officeDocument/2006/relationships/slide" Target="slides/slide22.xml"/><Relationship Id="rId47" Type="http://schemas.openxmlformats.org/officeDocument/2006/relationships/slide" Target="slides/slide43.xml"/><Relationship Id="rId68" Type="http://schemas.openxmlformats.org/officeDocument/2006/relationships/slide" Target="slides/slide64.xml"/><Relationship Id="rId89" Type="http://schemas.openxmlformats.org/officeDocument/2006/relationships/slide" Target="slides/slide85.xml"/><Relationship Id="rId112" Type="http://schemas.openxmlformats.org/officeDocument/2006/relationships/slide" Target="slides/slide108.xml"/><Relationship Id="rId133" Type="http://schemas.openxmlformats.org/officeDocument/2006/relationships/slide" Target="slides/slide129.xml"/><Relationship Id="rId154" Type="http://schemas.openxmlformats.org/officeDocument/2006/relationships/slide" Target="slides/slide150.xml"/><Relationship Id="rId175" Type="http://schemas.openxmlformats.org/officeDocument/2006/relationships/slide" Target="slides/slide171.xml"/><Relationship Id="rId196" Type="http://schemas.openxmlformats.org/officeDocument/2006/relationships/slide" Target="slides/slide192.xml"/><Relationship Id="rId200" Type="http://schemas.openxmlformats.org/officeDocument/2006/relationships/slide" Target="slides/slide196.xml"/><Relationship Id="rId16" Type="http://schemas.openxmlformats.org/officeDocument/2006/relationships/slide" Target="slides/slide12.xml"/><Relationship Id="rId37" Type="http://schemas.openxmlformats.org/officeDocument/2006/relationships/slide" Target="slides/slide33.xml"/><Relationship Id="rId58" Type="http://schemas.openxmlformats.org/officeDocument/2006/relationships/slide" Target="slides/slide54.xml"/><Relationship Id="rId79" Type="http://schemas.openxmlformats.org/officeDocument/2006/relationships/slide" Target="slides/slide75.xml"/><Relationship Id="rId102" Type="http://schemas.openxmlformats.org/officeDocument/2006/relationships/slide" Target="slides/slide98.xml"/><Relationship Id="rId123" Type="http://schemas.openxmlformats.org/officeDocument/2006/relationships/slide" Target="slides/slide119.xml"/><Relationship Id="rId144" Type="http://schemas.openxmlformats.org/officeDocument/2006/relationships/slide" Target="slides/slide140.xml"/><Relationship Id="rId90" Type="http://schemas.openxmlformats.org/officeDocument/2006/relationships/slide" Target="slides/slide86.xml"/><Relationship Id="rId165" Type="http://schemas.openxmlformats.org/officeDocument/2006/relationships/slide" Target="slides/slide161.xml"/><Relationship Id="rId186" Type="http://schemas.openxmlformats.org/officeDocument/2006/relationships/slide" Target="slides/slide182.xml"/><Relationship Id="rId211" Type="http://schemas.openxmlformats.org/officeDocument/2006/relationships/handoutMaster" Target="handoutMasters/handoutMaster1.xml"/><Relationship Id="rId27" Type="http://schemas.openxmlformats.org/officeDocument/2006/relationships/slide" Target="slides/slide23.xml"/><Relationship Id="rId48" Type="http://schemas.openxmlformats.org/officeDocument/2006/relationships/slide" Target="slides/slide44.xml"/><Relationship Id="rId69" Type="http://schemas.openxmlformats.org/officeDocument/2006/relationships/slide" Target="slides/slide65.xml"/><Relationship Id="rId113" Type="http://schemas.openxmlformats.org/officeDocument/2006/relationships/slide" Target="slides/slide109.xml"/><Relationship Id="rId134" Type="http://schemas.openxmlformats.org/officeDocument/2006/relationships/slide" Target="slides/slide130.xml"/><Relationship Id="rId80" Type="http://schemas.openxmlformats.org/officeDocument/2006/relationships/slide" Target="slides/slide76.xml"/><Relationship Id="rId155" Type="http://schemas.openxmlformats.org/officeDocument/2006/relationships/slide" Target="slides/slide151.xml"/><Relationship Id="rId176" Type="http://schemas.openxmlformats.org/officeDocument/2006/relationships/slide" Target="slides/slide172.xml"/><Relationship Id="rId197" Type="http://schemas.openxmlformats.org/officeDocument/2006/relationships/slide" Target="slides/slide193.xml"/><Relationship Id="rId201" Type="http://schemas.openxmlformats.org/officeDocument/2006/relationships/slide" Target="slides/slide197.xml"/><Relationship Id="rId17" Type="http://schemas.openxmlformats.org/officeDocument/2006/relationships/slide" Target="slides/slide13.xml"/><Relationship Id="rId38" Type="http://schemas.openxmlformats.org/officeDocument/2006/relationships/slide" Target="slides/slide34.xml"/><Relationship Id="rId59" Type="http://schemas.openxmlformats.org/officeDocument/2006/relationships/slide" Target="slides/slide55.xml"/><Relationship Id="rId103" Type="http://schemas.openxmlformats.org/officeDocument/2006/relationships/slide" Target="slides/slide99.xml"/><Relationship Id="rId124" Type="http://schemas.openxmlformats.org/officeDocument/2006/relationships/slide" Target="slides/slide120.xml"/><Relationship Id="rId70" Type="http://schemas.openxmlformats.org/officeDocument/2006/relationships/slide" Target="slides/slide66.xml"/><Relationship Id="rId91" Type="http://schemas.openxmlformats.org/officeDocument/2006/relationships/slide" Target="slides/slide87.xml"/><Relationship Id="rId145" Type="http://schemas.openxmlformats.org/officeDocument/2006/relationships/slide" Target="slides/slide141.xml"/><Relationship Id="rId166" Type="http://schemas.openxmlformats.org/officeDocument/2006/relationships/slide" Target="slides/slide162.xml"/><Relationship Id="rId187" Type="http://schemas.openxmlformats.org/officeDocument/2006/relationships/slide" Target="slides/slide183.xml"/><Relationship Id="rId1" Type="http://schemas.openxmlformats.org/officeDocument/2006/relationships/customXml" Target="../customXml/item1.xml"/><Relationship Id="rId212" Type="http://schemas.openxmlformats.org/officeDocument/2006/relationships/presProps" Target="presProps.xml"/><Relationship Id="rId28" Type="http://schemas.openxmlformats.org/officeDocument/2006/relationships/slide" Target="slides/slide24.xml"/><Relationship Id="rId49" Type="http://schemas.openxmlformats.org/officeDocument/2006/relationships/slide" Target="slides/slide45.xml"/><Relationship Id="rId114" Type="http://schemas.openxmlformats.org/officeDocument/2006/relationships/slide" Target="slides/slide110.xml"/><Relationship Id="rId60" Type="http://schemas.openxmlformats.org/officeDocument/2006/relationships/slide" Target="slides/slide56.xml"/><Relationship Id="rId81" Type="http://schemas.openxmlformats.org/officeDocument/2006/relationships/slide" Target="slides/slide77.xml"/><Relationship Id="rId135" Type="http://schemas.openxmlformats.org/officeDocument/2006/relationships/slide" Target="slides/slide131.xml"/><Relationship Id="rId156" Type="http://schemas.openxmlformats.org/officeDocument/2006/relationships/slide" Target="slides/slide152.xml"/><Relationship Id="rId177" Type="http://schemas.openxmlformats.org/officeDocument/2006/relationships/slide" Target="slides/slide173.xml"/><Relationship Id="rId198" Type="http://schemas.openxmlformats.org/officeDocument/2006/relationships/slide" Target="slides/slide194.xml"/><Relationship Id="rId202" Type="http://schemas.openxmlformats.org/officeDocument/2006/relationships/slide" Target="slides/slide198.xml"/><Relationship Id="rId18" Type="http://schemas.openxmlformats.org/officeDocument/2006/relationships/slide" Target="slides/slide14.xml"/><Relationship Id="rId39" Type="http://schemas.openxmlformats.org/officeDocument/2006/relationships/slide" Target="slides/slide35.xml"/><Relationship Id="rId50" Type="http://schemas.openxmlformats.org/officeDocument/2006/relationships/slide" Target="slides/slide46.xml"/><Relationship Id="rId104" Type="http://schemas.openxmlformats.org/officeDocument/2006/relationships/slide" Target="slides/slide100.xml"/><Relationship Id="rId125" Type="http://schemas.openxmlformats.org/officeDocument/2006/relationships/slide" Target="slides/slide121.xml"/><Relationship Id="rId146" Type="http://schemas.openxmlformats.org/officeDocument/2006/relationships/slide" Target="slides/slide142.xml"/><Relationship Id="rId167" Type="http://schemas.openxmlformats.org/officeDocument/2006/relationships/slide" Target="slides/slide163.xml"/><Relationship Id="rId188" Type="http://schemas.openxmlformats.org/officeDocument/2006/relationships/slide" Target="slides/slide184.xml"/><Relationship Id="rId71" Type="http://schemas.openxmlformats.org/officeDocument/2006/relationships/slide" Target="slides/slide67.xml"/><Relationship Id="rId92" Type="http://schemas.openxmlformats.org/officeDocument/2006/relationships/slide" Target="slides/slide88.xml"/><Relationship Id="rId213" Type="http://schemas.openxmlformats.org/officeDocument/2006/relationships/viewProps" Target="viewProps.xml"/><Relationship Id="rId2" Type="http://schemas.openxmlformats.org/officeDocument/2006/relationships/customXml" Target="../customXml/item2.xml"/><Relationship Id="rId29" Type="http://schemas.openxmlformats.org/officeDocument/2006/relationships/slide" Target="slides/slide25.xml"/><Relationship Id="rId40" Type="http://schemas.openxmlformats.org/officeDocument/2006/relationships/slide" Target="slides/slide36.xml"/><Relationship Id="rId115" Type="http://schemas.openxmlformats.org/officeDocument/2006/relationships/slide" Target="slides/slide111.xml"/><Relationship Id="rId136" Type="http://schemas.openxmlformats.org/officeDocument/2006/relationships/slide" Target="slides/slide132.xml"/><Relationship Id="rId157" Type="http://schemas.openxmlformats.org/officeDocument/2006/relationships/slide" Target="slides/slide153.xml"/><Relationship Id="rId178" Type="http://schemas.openxmlformats.org/officeDocument/2006/relationships/slide" Target="slides/slide174.xml"/><Relationship Id="rId61" Type="http://schemas.openxmlformats.org/officeDocument/2006/relationships/slide" Target="slides/slide57.xml"/><Relationship Id="rId82" Type="http://schemas.openxmlformats.org/officeDocument/2006/relationships/slide" Target="slides/slide78.xml"/><Relationship Id="rId199" Type="http://schemas.openxmlformats.org/officeDocument/2006/relationships/slide" Target="slides/slide195.xml"/><Relationship Id="rId203" Type="http://schemas.openxmlformats.org/officeDocument/2006/relationships/slide" Target="slides/slide199.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266" name="Rectangle 2"/>
          <p:cNvSpPr>
            <a:spLocks noGrp="1" noChangeArrowheads="1"/>
          </p:cNvSpPr>
          <p:nvPr>
            <p:ph type="hdr" sz="quarter"/>
          </p:nvPr>
        </p:nvSpPr>
        <p:spPr bwMode="auto">
          <a:xfrm>
            <a:off x="0" y="0"/>
            <a:ext cx="2946400" cy="496888"/>
          </a:xfrm>
          <a:prstGeom prst="rect">
            <a:avLst/>
          </a:prstGeom>
          <a:noFill/>
          <a:ln w="9525">
            <a:noFill/>
            <a:miter lim="800000"/>
            <a:headEnd/>
            <a:tailEnd/>
          </a:ln>
          <a:effectLst/>
        </p:spPr>
        <p:txBody>
          <a:bodyPr vert="horz" wrap="square" lIns="92174" tIns="46087" rIns="92174" bIns="46087" numCol="1" anchor="t" anchorCtr="0" compatLnSpc="1">
            <a:prstTxWarp prst="textNoShape">
              <a:avLst/>
            </a:prstTxWarp>
          </a:bodyPr>
          <a:lstStyle>
            <a:lvl1pPr algn="l" defTabSz="922035">
              <a:defRPr sz="1300" b="0" dirty="0">
                <a:solidFill>
                  <a:schemeClr val="tx1"/>
                </a:solidFill>
                <a:latin typeface="Arial" charset="0"/>
                <a:ea typeface="+mn-ea"/>
                <a:cs typeface="+mn-cs"/>
              </a:defRPr>
            </a:lvl1pPr>
          </a:lstStyle>
          <a:p>
            <a:pPr>
              <a:defRPr/>
            </a:pPr>
            <a:endParaRPr lang="en-US"/>
          </a:p>
        </p:txBody>
      </p:sp>
      <p:sp>
        <p:nvSpPr>
          <p:cNvPr id="11267" name="Rectangle 3"/>
          <p:cNvSpPr>
            <a:spLocks noGrp="1" noChangeArrowheads="1"/>
          </p:cNvSpPr>
          <p:nvPr>
            <p:ph type="dt" sz="quarter" idx="1"/>
          </p:nvPr>
        </p:nvSpPr>
        <p:spPr bwMode="auto">
          <a:xfrm>
            <a:off x="3849688" y="0"/>
            <a:ext cx="2946400" cy="496888"/>
          </a:xfrm>
          <a:prstGeom prst="rect">
            <a:avLst/>
          </a:prstGeom>
          <a:noFill/>
          <a:ln w="9525">
            <a:noFill/>
            <a:miter lim="800000"/>
            <a:headEnd/>
            <a:tailEnd/>
          </a:ln>
          <a:effectLst/>
        </p:spPr>
        <p:txBody>
          <a:bodyPr vert="horz" wrap="square" lIns="92174" tIns="46087" rIns="92174" bIns="46087" numCol="1" anchor="t" anchorCtr="0" compatLnSpc="1">
            <a:prstTxWarp prst="textNoShape">
              <a:avLst/>
            </a:prstTxWarp>
          </a:bodyPr>
          <a:lstStyle>
            <a:lvl1pPr algn="r" defTabSz="922035">
              <a:defRPr sz="1300" b="0" dirty="0">
                <a:solidFill>
                  <a:schemeClr val="tx1"/>
                </a:solidFill>
                <a:latin typeface="Arial" charset="0"/>
                <a:ea typeface="+mn-ea"/>
                <a:cs typeface="+mn-cs"/>
              </a:defRPr>
            </a:lvl1pPr>
          </a:lstStyle>
          <a:p>
            <a:pPr>
              <a:defRPr/>
            </a:pPr>
            <a:endParaRPr lang="en-US"/>
          </a:p>
        </p:txBody>
      </p:sp>
      <p:sp>
        <p:nvSpPr>
          <p:cNvPr id="11268" name="Rectangle 4"/>
          <p:cNvSpPr>
            <a:spLocks noGrp="1" noChangeArrowheads="1"/>
          </p:cNvSpPr>
          <p:nvPr>
            <p:ph type="ftr" sz="quarter" idx="2"/>
          </p:nvPr>
        </p:nvSpPr>
        <p:spPr bwMode="auto">
          <a:xfrm>
            <a:off x="0" y="9428163"/>
            <a:ext cx="2946400" cy="496887"/>
          </a:xfrm>
          <a:prstGeom prst="rect">
            <a:avLst/>
          </a:prstGeom>
          <a:noFill/>
          <a:ln w="9525">
            <a:noFill/>
            <a:miter lim="800000"/>
            <a:headEnd/>
            <a:tailEnd/>
          </a:ln>
          <a:effectLst/>
        </p:spPr>
        <p:txBody>
          <a:bodyPr vert="horz" wrap="square" lIns="92174" tIns="46087" rIns="92174" bIns="46087" numCol="1" anchor="b" anchorCtr="0" compatLnSpc="1">
            <a:prstTxWarp prst="textNoShape">
              <a:avLst/>
            </a:prstTxWarp>
          </a:bodyPr>
          <a:lstStyle>
            <a:lvl1pPr algn="l" defTabSz="922035">
              <a:defRPr sz="1300" b="0" dirty="0">
                <a:solidFill>
                  <a:schemeClr val="tx1"/>
                </a:solidFill>
                <a:latin typeface="Arial" charset="0"/>
                <a:ea typeface="+mn-ea"/>
                <a:cs typeface="+mn-cs"/>
              </a:defRPr>
            </a:lvl1pPr>
          </a:lstStyle>
          <a:p>
            <a:pPr>
              <a:defRPr/>
            </a:pPr>
            <a:endParaRPr lang="en-US"/>
          </a:p>
        </p:txBody>
      </p:sp>
      <p:sp>
        <p:nvSpPr>
          <p:cNvPr id="11269" name="Rectangle 5"/>
          <p:cNvSpPr>
            <a:spLocks noGrp="1" noChangeArrowheads="1"/>
          </p:cNvSpPr>
          <p:nvPr>
            <p:ph type="sldNum" sz="quarter" idx="3"/>
          </p:nvPr>
        </p:nvSpPr>
        <p:spPr bwMode="auto">
          <a:xfrm>
            <a:off x="3849688" y="9428163"/>
            <a:ext cx="2946400" cy="496887"/>
          </a:xfrm>
          <a:prstGeom prst="rect">
            <a:avLst/>
          </a:prstGeom>
          <a:noFill/>
          <a:ln w="9525">
            <a:noFill/>
            <a:miter lim="800000"/>
            <a:headEnd/>
            <a:tailEnd/>
          </a:ln>
          <a:effectLst/>
        </p:spPr>
        <p:txBody>
          <a:bodyPr vert="horz" wrap="square" lIns="92174" tIns="46087" rIns="92174" bIns="46087" numCol="1" anchor="b" anchorCtr="0" compatLnSpc="1">
            <a:prstTxWarp prst="textNoShape">
              <a:avLst/>
            </a:prstTxWarp>
          </a:bodyPr>
          <a:lstStyle>
            <a:lvl1pPr algn="r" defTabSz="920750">
              <a:defRPr sz="1300" b="0">
                <a:solidFill>
                  <a:schemeClr val="tx1"/>
                </a:solidFill>
                <a:cs typeface="Geneva"/>
              </a:defRPr>
            </a:lvl1pPr>
          </a:lstStyle>
          <a:p>
            <a:fld id="{C4A02969-309A-4B11-A5E8-4BAB7AA422A3}" type="slidenum">
              <a:rPr lang="en-US" altLang="en-US"/>
              <a:pPr/>
              <a:t>‹#›</a:t>
            </a:fld>
            <a:endParaRPr lang="en-US" altLang="en-US"/>
          </a:p>
        </p:txBody>
      </p:sp>
    </p:spTree>
    <p:extLst>
      <p:ext uri="{BB962C8B-B14F-4D97-AF65-F5344CB8AC3E}">
        <p14:creationId xmlns:p14="http://schemas.microsoft.com/office/powerpoint/2010/main" val="289477186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7106" name="Rectangle 2"/>
          <p:cNvSpPr>
            <a:spLocks noGrp="1" noChangeArrowheads="1"/>
          </p:cNvSpPr>
          <p:nvPr>
            <p:ph type="hdr" sz="quarter"/>
          </p:nvPr>
        </p:nvSpPr>
        <p:spPr bwMode="auto">
          <a:xfrm>
            <a:off x="0" y="0"/>
            <a:ext cx="2946400" cy="496888"/>
          </a:xfrm>
          <a:prstGeom prst="rect">
            <a:avLst/>
          </a:prstGeom>
          <a:noFill/>
          <a:ln w="9525">
            <a:noFill/>
            <a:miter lim="800000"/>
            <a:headEnd/>
            <a:tailEnd/>
          </a:ln>
          <a:effectLst/>
        </p:spPr>
        <p:txBody>
          <a:bodyPr vert="horz" wrap="square" lIns="92174" tIns="46087" rIns="92174" bIns="46087" numCol="1" anchor="t" anchorCtr="0" compatLnSpc="1">
            <a:prstTxWarp prst="textNoShape">
              <a:avLst/>
            </a:prstTxWarp>
          </a:bodyPr>
          <a:lstStyle>
            <a:lvl1pPr algn="l" defTabSz="922035">
              <a:defRPr sz="1300" b="0" dirty="0">
                <a:solidFill>
                  <a:schemeClr val="tx1"/>
                </a:solidFill>
                <a:latin typeface="Arial" charset="0"/>
                <a:ea typeface="+mn-ea"/>
                <a:cs typeface="+mn-cs"/>
              </a:defRPr>
            </a:lvl1pPr>
          </a:lstStyle>
          <a:p>
            <a:pPr>
              <a:defRPr/>
            </a:pPr>
            <a:endParaRPr lang="en-GB"/>
          </a:p>
        </p:txBody>
      </p:sp>
      <p:sp>
        <p:nvSpPr>
          <p:cNvPr id="47107" name="Rectangle 3"/>
          <p:cNvSpPr>
            <a:spLocks noGrp="1" noChangeArrowheads="1"/>
          </p:cNvSpPr>
          <p:nvPr>
            <p:ph type="dt" idx="1"/>
          </p:nvPr>
        </p:nvSpPr>
        <p:spPr bwMode="auto">
          <a:xfrm>
            <a:off x="3849688" y="0"/>
            <a:ext cx="2946400" cy="496888"/>
          </a:xfrm>
          <a:prstGeom prst="rect">
            <a:avLst/>
          </a:prstGeom>
          <a:noFill/>
          <a:ln w="9525">
            <a:noFill/>
            <a:miter lim="800000"/>
            <a:headEnd/>
            <a:tailEnd/>
          </a:ln>
          <a:effectLst/>
        </p:spPr>
        <p:txBody>
          <a:bodyPr vert="horz" wrap="square" lIns="92174" tIns="46087" rIns="92174" bIns="46087" numCol="1" anchor="t" anchorCtr="0" compatLnSpc="1">
            <a:prstTxWarp prst="textNoShape">
              <a:avLst/>
            </a:prstTxWarp>
          </a:bodyPr>
          <a:lstStyle>
            <a:lvl1pPr algn="r" defTabSz="922035">
              <a:defRPr sz="1300" b="0" dirty="0">
                <a:solidFill>
                  <a:schemeClr val="tx1"/>
                </a:solidFill>
                <a:latin typeface="Arial" charset="0"/>
                <a:ea typeface="+mn-ea"/>
                <a:cs typeface="+mn-cs"/>
              </a:defRPr>
            </a:lvl1pPr>
          </a:lstStyle>
          <a:p>
            <a:pPr>
              <a:defRPr/>
            </a:pPr>
            <a:endParaRPr lang="en-GB"/>
          </a:p>
        </p:txBody>
      </p:sp>
      <p:sp>
        <p:nvSpPr>
          <p:cNvPr id="26628" name="Rectangle 4"/>
          <p:cNvSpPr>
            <a:spLocks noGrp="1" noRot="1" noChangeAspect="1" noChangeArrowheads="1" noTextEdit="1"/>
          </p:cNvSpPr>
          <p:nvPr>
            <p:ph type="sldImg" idx="2"/>
          </p:nvPr>
        </p:nvSpPr>
        <p:spPr bwMode="auto">
          <a:xfrm>
            <a:off x="92075" y="744538"/>
            <a:ext cx="6615113" cy="3722687"/>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7109" name="Rectangle 5"/>
          <p:cNvSpPr>
            <a:spLocks noGrp="1" noChangeArrowheads="1"/>
          </p:cNvSpPr>
          <p:nvPr>
            <p:ph type="body" sz="quarter" idx="3"/>
          </p:nvPr>
        </p:nvSpPr>
        <p:spPr bwMode="auto">
          <a:xfrm>
            <a:off x="681038" y="4714875"/>
            <a:ext cx="5435600" cy="4467225"/>
          </a:xfrm>
          <a:prstGeom prst="rect">
            <a:avLst/>
          </a:prstGeom>
          <a:noFill/>
          <a:ln w="9525">
            <a:noFill/>
            <a:miter lim="800000"/>
            <a:headEnd/>
            <a:tailEnd/>
          </a:ln>
          <a:effectLst/>
        </p:spPr>
        <p:txBody>
          <a:bodyPr vert="horz" wrap="square" lIns="92174" tIns="46087" rIns="92174" bIns="46087" numCol="1" anchor="t" anchorCtr="0" compatLnSpc="1">
            <a:prstTxWarp prst="textNoShape">
              <a:avLst/>
            </a:prstTxWarp>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47110" name="Rectangle 6"/>
          <p:cNvSpPr>
            <a:spLocks noGrp="1" noChangeArrowheads="1"/>
          </p:cNvSpPr>
          <p:nvPr>
            <p:ph type="ftr" sz="quarter" idx="4"/>
          </p:nvPr>
        </p:nvSpPr>
        <p:spPr bwMode="auto">
          <a:xfrm>
            <a:off x="0" y="9428163"/>
            <a:ext cx="2946400" cy="496887"/>
          </a:xfrm>
          <a:prstGeom prst="rect">
            <a:avLst/>
          </a:prstGeom>
          <a:noFill/>
          <a:ln w="9525">
            <a:noFill/>
            <a:miter lim="800000"/>
            <a:headEnd/>
            <a:tailEnd/>
          </a:ln>
          <a:effectLst/>
        </p:spPr>
        <p:txBody>
          <a:bodyPr vert="horz" wrap="square" lIns="92174" tIns="46087" rIns="92174" bIns="46087" numCol="1" anchor="b" anchorCtr="0" compatLnSpc="1">
            <a:prstTxWarp prst="textNoShape">
              <a:avLst/>
            </a:prstTxWarp>
          </a:bodyPr>
          <a:lstStyle>
            <a:lvl1pPr algn="l" defTabSz="922035">
              <a:defRPr sz="1300" b="0" dirty="0">
                <a:solidFill>
                  <a:schemeClr val="tx1"/>
                </a:solidFill>
                <a:latin typeface="Arial" charset="0"/>
                <a:ea typeface="+mn-ea"/>
                <a:cs typeface="+mn-cs"/>
              </a:defRPr>
            </a:lvl1pPr>
          </a:lstStyle>
          <a:p>
            <a:pPr>
              <a:defRPr/>
            </a:pPr>
            <a:endParaRPr lang="en-GB"/>
          </a:p>
        </p:txBody>
      </p:sp>
      <p:sp>
        <p:nvSpPr>
          <p:cNvPr id="47111" name="Rectangle 7"/>
          <p:cNvSpPr>
            <a:spLocks noGrp="1" noChangeArrowheads="1"/>
          </p:cNvSpPr>
          <p:nvPr>
            <p:ph type="sldNum" sz="quarter" idx="5"/>
          </p:nvPr>
        </p:nvSpPr>
        <p:spPr bwMode="auto">
          <a:xfrm>
            <a:off x="3849688" y="9428163"/>
            <a:ext cx="2946400" cy="496887"/>
          </a:xfrm>
          <a:prstGeom prst="rect">
            <a:avLst/>
          </a:prstGeom>
          <a:noFill/>
          <a:ln w="9525">
            <a:noFill/>
            <a:miter lim="800000"/>
            <a:headEnd/>
            <a:tailEnd/>
          </a:ln>
          <a:effectLst/>
        </p:spPr>
        <p:txBody>
          <a:bodyPr vert="horz" wrap="square" lIns="92174" tIns="46087" rIns="92174" bIns="46087" numCol="1" anchor="b" anchorCtr="0" compatLnSpc="1">
            <a:prstTxWarp prst="textNoShape">
              <a:avLst/>
            </a:prstTxWarp>
          </a:bodyPr>
          <a:lstStyle>
            <a:lvl1pPr algn="r" defTabSz="920750">
              <a:defRPr sz="1300" b="0">
                <a:solidFill>
                  <a:schemeClr val="tx1"/>
                </a:solidFill>
                <a:cs typeface="Geneva"/>
              </a:defRPr>
            </a:lvl1pPr>
          </a:lstStyle>
          <a:p>
            <a:fld id="{0E0BA6E9-4F5F-43CE-BC92-27479588B306}" type="slidenum">
              <a:rPr lang="en-GB" altLang="en-US"/>
              <a:pPr/>
              <a:t>‹#›</a:t>
            </a:fld>
            <a:endParaRPr lang="en-GB" altLang="en-US"/>
          </a:p>
        </p:txBody>
      </p:sp>
    </p:spTree>
    <p:extLst>
      <p:ext uri="{BB962C8B-B14F-4D97-AF65-F5344CB8AC3E}">
        <p14:creationId xmlns:p14="http://schemas.microsoft.com/office/powerpoint/2010/main" val="2560515430"/>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Geneva" charset="-128"/>
        <a:cs typeface="Geneva"/>
      </a:defRPr>
    </a:lvl1pPr>
    <a:lvl2pPr marL="457200" algn="l" rtl="0" eaLnBrk="0" fontAlgn="base" hangingPunct="0">
      <a:spcBef>
        <a:spcPct val="30000"/>
      </a:spcBef>
      <a:spcAft>
        <a:spcPct val="0"/>
      </a:spcAft>
      <a:defRPr sz="1200" kern="1200">
        <a:solidFill>
          <a:schemeClr val="tx1"/>
        </a:solidFill>
        <a:latin typeface="Arial" charset="0"/>
        <a:ea typeface="Geneva" charset="-128"/>
        <a:cs typeface="Geneva"/>
      </a:defRPr>
    </a:lvl2pPr>
    <a:lvl3pPr marL="914400" algn="l" rtl="0" eaLnBrk="0" fontAlgn="base" hangingPunct="0">
      <a:spcBef>
        <a:spcPct val="30000"/>
      </a:spcBef>
      <a:spcAft>
        <a:spcPct val="0"/>
      </a:spcAft>
      <a:defRPr sz="1200" kern="1200">
        <a:solidFill>
          <a:schemeClr val="tx1"/>
        </a:solidFill>
        <a:latin typeface="Arial" charset="0"/>
        <a:ea typeface="Geneva" charset="-128"/>
        <a:cs typeface="Geneva"/>
      </a:defRPr>
    </a:lvl3pPr>
    <a:lvl4pPr marL="1371600" algn="l" rtl="0" eaLnBrk="0" fontAlgn="base" hangingPunct="0">
      <a:spcBef>
        <a:spcPct val="30000"/>
      </a:spcBef>
      <a:spcAft>
        <a:spcPct val="0"/>
      </a:spcAft>
      <a:defRPr sz="1200" kern="1200">
        <a:solidFill>
          <a:schemeClr val="tx1"/>
        </a:solidFill>
        <a:latin typeface="Arial" charset="0"/>
        <a:ea typeface="Geneva" charset="-128"/>
        <a:cs typeface="Geneva"/>
      </a:defRPr>
    </a:lvl4pPr>
    <a:lvl5pPr marL="1828800" algn="l" rtl="0" eaLnBrk="0" fontAlgn="base" hangingPunct="0">
      <a:spcBef>
        <a:spcPct val="30000"/>
      </a:spcBef>
      <a:spcAft>
        <a:spcPct val="0"/>
      </a:spcAft>
      <a:defRPr sz="1200" kern="1200">
        <a:solidFill>
          <a:schemeClr val="tx1"/>
        </a:solidFill>
        <a:latin typeface="Arial" charset="0"/>
        <a:ea typeface="Geneva" charset="-128"/>
        <a:cs typeface="Geneva"/>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8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8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9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9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110.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111.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113.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13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14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14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145.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18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18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20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7"/>
          <p:cNvSpPr>
            <a:spLocks noGrp="1" noChangeArrowheads="1"/>
          </p:cNvSpPr>
          <p:nvPr>
            <p:ph type="sldNum" sz="quarter" idx="5"/>
          </p:nvPr>
        </p:nvSpPr>
        <p:spPr>
          <a:noFill/>
        </p:spPr>
        <p:txBody>
          <a:bodyPr/>
          <a:lstStyle>
            <a:lvl1pPr defTabSz="947738">
              <a:defRPr>
                <a:solidFill>
                  <a:schemeClr val="tx1"/>
                </a:solidFill>
                <a:latin typeface="Arial" panose="020B0604020202020204" pitchFamily="34" charset="0"/>
              </a:defRPr>
            </a:lvl1pPr>
            <a:lvl2pPr marL="742950" indent="-285750" defTabSz="947738">
              <a:defRPr>
                <a:solidFill>
                  <a:schemeClr val="tx1"/>
                </a:solidFill>
                <a:latin typeface="Arial" panose="020B0604020202020204" pitchFamily="34" charset="0"/>
              </a:defRPr>
            </a:lvl2pPr>
            <a:lvl3pPr marL="1143000" indent="-228600" defTabSz="947738">
              <a:defRPr>
                <a:solidFill>
                  <a:schemeClr val="tx1"/>
                </a:solidFill>
                <a:latin typeface="Arial" panose="020B0604020202020204" pitchFamily="34" charset="0"/>
              </a:defRPr>
            </a:lvl3pPr>
            <a:lvl4pPr marL="1600200" indent="-228600" defTabSz="947738">
              <a:defRPr>
                <a:solidFill>
                  <a:schemeClr val="tx1"/>
                </a:solidFill>
                <a:latin typeface="Arial" panose="020B0604020202020204" pitchFamily="34" charset="0"/>
              </a:defRPr>
            </a:lvl4pPr>
            <a:lvl5pPr marL="2057400" indent="-228600" defTabSz="947738">
              <a:defRPr>
                <a:solidFill>
                  <a:schemeClr val="tx1"/>
                </a:solidFill>
                <a:latin typeface="Arial" panose="020B0604020202020204" pitchFamily="34" charset="0"/>
              </a:defRPr>
            </a:lvl5pPr>
            <a:lvl6pPr marL="2514600" indent="-228600" defTabSz="947738" eaLnBrk="0" fontAlgn="base" hangingPunct="0">
              <a:spcBef>
                <a:spcPct val="0"/>
              </a:spcBef>
              <a:spcAft>
                <a:spcPct val="0"/>
              </a:spcAft>
              <a:defRPr>
                <a:solidFill>
                  <a:schemeClr val="tx1"/>
                </a:solidFill>
                <a:latin typeface="Arial" panose="020B0604020202020204" pitchFamily="34" charset="0"/>
              </a:defRPr>
            </a:lvl6pPr>
            <a:lvl7pPr marL="2971800" indent="-228600" defTabSz="947738" eaLnBrk="0" fontAlgn="base" hangingPunct="0">
              <a:spcBef>
                <a:spcPct val="0"/>
              </a:spcBef>
              <a:spcAft>
                <a:spcPct val="0"/>
              </a:spcAft>
              <a:defRPr>
                <a:solidFill>
                  <a:schemeClr val="tx1"/>
                </a:solidFill>
                <a:latin typeface="Arial" panose="020B0604020202020204" pitchFamily="34" charset="0"/>
              </a:defRPr>
            </a:lvl7pPr>
            <a:lvl8pPr marL="3429000" indent="-228600" defTabSz="947738" eaLnBrk="0" fontAlgn="base" hangingPunct="0">
              <a:spcBef>
                <a:spcPct val="0"/>
              </a:spcBef>
              <a:spcAft>
                <a:spcPct val="0"/>
              </a:spcAft>
              <a:defRPr>
                <a:solidFill>
                  <a:schemeClr val="tx1"/>
                </a:solidFill>
                <a:latin typeface="Arial" panose="020B0604020202020204" pitchFamily="34" charset="0"/>
              </a:defRPr>
            </a:lvl8pPr>
            <a:lvl9pPr marL="3886200" indent="-228600" defTabSz="947738" eaLnBrk="0" fontAlgn="base" hangingPunct="0">
              <a:spcBef>
                <a:spcPct val="0"/>
              </a:spcBef>
              <a:spcAft>
                <a:spcPct val="0"/>
              </a:spcAft>
              <a:defRPr>
                <a:solidFill>
                  <a:schemeClr val="tx1"/>
                </a:solidFill>
                <a:latin typeface="Arial" panose="020B0604020202020204" pitchFamily="34" charset="0"/>
              </a:defRPr>
            </a:lvl9pPr>
          </a:lstStyle>
          <a:p>
            <a:fld id="{56D2F5D9-233D-4F5A-BC6E-3E8889418331}" type="slidenum">
              <a:rPr lang="en-US" altLang="nl-NL" smtClean="0"/>
              <a:pPr/>
              <a:t>8</a:t>
            </a:fld>
            <a:endParaRPr lang="en-US" altLang="nl-NL" dirty="0" smtClean="0"/>
          </a:p>
        </p:txBody>
      </p:sp>
      <p:sp>
        <p:nvSpPr>
          <p:cNvPr id="23555" name="Rectangle 2"/>
          <p:cNvSpPr>
            <a:spLocks noGrp="1" noRot="1" noChangeAspect="1" noChangeArrowheads="1" noTextEdit="1"/>
          </p:cNvSpPr>
          <p:nvPr>
            <p:ph type="sldImg"/>
          </p:nvPr>
        </p:nvSpPr>
        <p:spPr>
          <a:ln/>
        </p:spPr>
      </p:sp>
      <p:sp>
        <p:nvSpPr>
          <p:cNvPr id="23556" name="Rectangle 3"/>
          <p:cNvSpPr>
            <a:spLocks noGrp="1" noChangeArrowheads="1"/>
          </p:cNvSpPr>
          <p:nvPr>
            <p:ph type="body" idx="1"/>
          </p:nvPr>
        </p:nvSpPr>
        <p:spPr>
          <a:noFill/>
        </p:spPr>
        <p:txBody>
          <a:bodyPr/>
          <a:lstStyle/>
          <a:p>
            <a:endParaRPr lang="en-US" altLang="nl-NL" dirty="0" smtClean="0"/>
          </a:p>
        </p:txBody>
      </p:sp>
    </p:spTree>
    <p:extLst>
      <p:ext uri="{BB962C8B-B14F-4D97-AF65-F5344CB8AC3E}">
        <p14:creationId xmlns:p14="http://schemas.microsoft.com/office/powerpoint/2010/main" val="12578678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7"/>
          <p:cNvSpPr>
            <a:spLocks noGrp="1" noChangeArrowheads="1"/>
          </p:cNvSpPr>
          <p:nvPr>
            <p:ph type="sldNum" sz="quarter" idx="5"/>
          </p:nvPr>
        </p:nvSpPr>
        <p:spPr>
          <a:noFill/>
        </p:spPr>
        <p:txBody>
          <a:bodyPr/>
          <a:lstStyle>
            <a:lvl1pPr defTabSz="947738">
              <a:defRPr>
                <a:solidFill>
                  <a:schemeClr val="tx1"/>
                </a:solidFill>
                <a:latin typeface="Arial" panose="020B0604020202020204" pitchFamily="34" charset="0"/>
              </a:defRPr>
            </a:lvl1pPr>
            <a:lvl2pPr marL="742950" indent="-285750" defTabSz="947738">
              <a:defRPr>
                <a:solidFill>
                  <a:schemeClr val="tx1"/>
                </a:solidFill>
                <a:latin typeface="Arial" panose="020B0604020202020204" pitchFamily="34" charset="0"/>
              </a:defRPr>
            </a:lvl2pPr>
            <a:lvl3pPr marL="1143000" indent="-228600" defTabSz="947738">
              <a:defRPr>
                <a:solidFill>
                  <a:schemeClr val="tx1"/>
                </a:solidFill>
                <a:latin typeface="Arial" panose="020B0604020202020204" pitchFamily="34" charset="0"/>
              </a:defRPr>
            </a:lvl3pPr>
            <a:lvl4pPr marL="1600200" indent="-228600" defTabSz="947738">
              <a:defRPr>
                <a:solidFill>
                  <a:schemeClr val="tx1"/>
                </a:solidFill>
                <a:latin typeface="Arial" panose="020B0604020202020204" pitchFamily="34" charset="0"/>
              </a:defRPr>
            </a:lvl4pPr>
            <a:lvl5pPr marL="2057400" indent="-228600" defTabSz="947738">
              <a:defRPr>
                <a:solidFill>
                  <a:schemeClr val="tx1"/>
                </a:solidFill>
                <a:latin typeface="Arial" panose="020B0604020202020204" pitchFamily="34" charset="0"/>
              </a:defRPr>
            </a:lvl5pPr>
            <a:lvl6pPr marL="2514600" indent="-228600" defTabSz="947738" eaLnBrk="0" fontAlgn="base" hangingPunct="0">
              <a:spcBef>
                <a:spcPct val="0"/>
              </a:spcBef>
              <a:spcAft>
                <a:spcPct val="0"/>
              </a:spcAft>
              <a:defRPr>
                <a:solidFill>
                  <a:schemeClr val="tx1"/>
                </a:solidFill>
                <a:latin typeface="Arial" panose="020B0604020202020204" pitchFamily="34" charset="0"/>
              </a:defRPr>
            </a:lvl6pPr>
            <a:lvl7pPr marL="2971800" indent="-228600" defTabSz="947738" eaLnBrk="0" fontAlgn="base" hangingPunct="0">
              <a:spcBef>
                <a:spcPct val="0"/>
              </a:spcBef>
              <a:spcAft>
                <a:spcPct val="0"/>
              </a:spcAft>
              <a:defRPr>
                <a:solidFill>
                  <a:schemeClr val="tx1"/>
                </a:solidFill>
                <a:latin typeface="Arial" panose="020B0604020202020204" pitchFamily="34" charset="0"/>
              </a:defRPr>
            </a:lvl7pPr>
            <a:lvl8pPr marL="3429000" indent="-228600" defTabSz="947738" eaLnBrk="0" fontAlgn="base" hangingPunct="0">
              <a:spcBef>
                <a:spcPct val="0"/>
              </a:spcBef>
              <a:spcAft>
                <a:spcPct val="0"/>
              </a:spcAft>
              <a:defRPr>
                <a:solidFill>
                  <a:schemeClr val="tx1"/>
                </a:solidFill>
                <a:latin typeface="Arial" panose="020B0604020202020204" pitchFamily="34" charset="0"/>
              </a:defRPr>
            </a:lvl8pPr>
            <a:lvl9pPr marL="3886200" indent="-228600" defTabSz="947738" eaLnBrk="0" fontAlgn="base" hangingPunct="0">
              <a:spcBef>
                <a:spcPct val="0"/>
              </a:spcBef>
              <a:spcAft>
                <a:spcPct val="0"/>
              </a:spcAft>
              <a:defRPr>
                <a:solidFill>
                  <a:schemeClr val="tx1"/>
                </a:solidFill>
                <a:latin typeface="Arial" panose="020B0604020202020204" pitchFamily="34" charset="0"/>
              </a:defRPr>
            </a:lvl9pPr>
          </a:lstStyle>
          <a:p>
            <a:fld id="{458D62A5-CC6F-4CCF-A268-FF20DCA2D6EF}" type="slidenum">
              <a:rPr lang="en-US" altLang="nl-NL" smtClean="0"/>
              <a:pPr/>
              <a:t>10</a:t>
            </a:fld>
            <a:endParaRPr lang="en-US" altLang="nl-NL" dirty="0" smtClean="0"/>
          </a:p>
        </p:txBody>
      </p:sp>
      <p:sp>
        <p:nvSpPr>
          <p:cNvPr id="25603" name="Rectangle 2"/>
          <p:cNvSpPr>
            <a:spLocks noGrp="1" noRot="1" noChangeAspect="1" noChangeArrowheads="1" noTextEdit="1"/>
          </p:cNvSpPr>
          <p:nvPr>
            <p:ph type="sldImg"/>
          </p:nvPr>
        </p:nvSpPr>
        <p:spPr>
          <a:ln/>
        </p:spPr>
      </p:sp>
      <p:sp>
        <p:nvSpPr>
          <p:cNvPr id="25604" name="Rectangle 3"/>
          <p:cNvSpPr>
            <a:spLocks noGrp="1" noChangeArrowheads="1"/>
          </p:cNvSpPr>
          <p:nvPr>
            <p:ph type="body" idx="1"/>
          </p:nvPr>
        </p:nvSpPr>
        <p:spPr>
          <a:noFill/>
        </p:spPr>
        <p:txBody>
          <a:bodyPr/>
          <a:lstStyle/>
          <a:p>
            <a:endParaRPr lang="en-US" altLang="nl-NL" dirty="0" smtClean="0"/>
          </a:p>
        </p:txBody>
      </p:sp>
    </p:spTree>
    <p:extLst>
      <p:ext uri="{BB962C8B-B14F-4D97-AF65-F5344CB8AC3E}">
        <p14:creationId xmlns:p14="http://schemas.microsoft.com/office/powerpoint/2010/main" val="425685241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7"/>
          <p:cNvSpPr>
            <a:spLocks noGrp="1" noChangeArrowheads="1"/>
          </p:cNvSpPr>
          <p:nvPr>
            <p:ph type="sldNum" sz="quarter" idx="5"/>
          </p:nvPr>
        </p:nvSpPr>
        <p:spPr>
          <a:noFill/>
        </p:spPr>
        <p:txBody>
          <a:bodyPr/>
          <a:lstStyle>
            <a:lvl1pPr defTabSz="947738">
              <a:defRPr>
                <a:solidFill>
                  <a:schemeClr val="tx1"/>
                </a:solidFill>
                <a:latin typeface="Arial" panose="020B0604020202020204" pitchFamily="34" charset="0"/>
              </a:defRPr>
            </a:lvl1pPr>
            <a:lvl2pPr marL="742950" indent="-285750" defTabSz="947738">
              <a:defRPr>
                <a:solidFill>
                  <a:schemeClr val="tx1"/>
                </a:solidFill>
                <a:latin typeface="Arial" panose="020B0604020202020204" pitchFamily="34" charset="0"/>
              </a:defRPr>
            </a:lvl2pPr>
            <a:lvl3pPr marL="1143000" indent="-228600" defTabSz="947738">
              <a:defRPr>
                <a:solidFill>
                  <a:schemeClr val="tx1"/>
                </a:solidFill>
                <a:latin typeface="Arial" panose="020B0604020202020204" pitchFamily="34" charset="0"/>
              </a:defRPr>
            </a:lvl3pPr>
            <a:lvl4pPr marL="1600200" indent="-228600" defTabSz="947738">
              <a:defRPr>
                <a:solidFill>
                  <a:schemeClr val="tx1"/>
                </a:solidFill>
                <a:latin typeface="Arial" panose="020B0604020202020204" pitchFamily="34" charset="0"/>
              </a:defRPr>
            </a:lvl4pPr>
            <a:lvl5pPr marL="2057400" indent="-228600" defTabSz="947738">
              <a:defRPr>
                <a:solidFill>
                  <a:schemeClr val="tx1"/>
                </a:solidFill>
                <a:latin typeface="Arial" panose="020B0604020202020204" pitchFamily="34" charset="0"/>
              </a:defRPr>
            </a:lvl5pPr>
            <a:lvl6pPr marL="2514600" indent="-228600" defTabSz="947738" eaLnBrk="0" fontAlgn="base" hangingPunct="0">
              <a:spcBef>
                <a:spcPct val="0"/>
              </a:spcBef>
              <a:spcAft>
                <a:spcPct val="0"/>
              </a:spcAft>
              <a:defRPr>
                <a:solidFill>
                  <a:schemeClr val="tx1"/>
                </a:solidFill>
                <a:latin typeface="Arial" panose="020B0604020202020204" pitchFamily="34" charset="0"/>
              </a:defRPr>
            </a:lvl6pPr>
            <a:lvl7pPr marL="2971800" indent="-228600" defTabSz="947738" eaLnBrk="0" fontAlgn="base" hangingPunct="0">
              <a:spcBef>
                <a:spcPct val="0"/>
              </a:spcBef>
              <a:spcAft>
                <a:spcPct val="0"/>
              </a:spcAft>
              <a:defRPr>
                <a:solidFill>
                  <a:schemeClr val="tx1"/>
                </a:solidFill>
                <a:latin typeface="Arial" panose="020B0604020202020204" pitchFamily="34" charset="0"/>
              </a:defRPr>
            </a:lvl7pPr>
            <a:lvl8pPr marL="3429000" indent="-228600" defTabSz="947738" eaLnBrk="0" fontAlgn="base" hangingPunct="0">
              <a:spcBef>
                <a:spcPct val="0"/>
              </a:spcBef>
              <a:spcAft>
                <a:spcPct val="0"/>
              </a:spcAft>
              <a:defRPr>
                <a:solidFill>
                  <a:schemeClr val="tx1"/>
                </a:solidFill>
                <a:latin typeface="Arial" panose="020B0604020202020204" pitchFamily="34" charset="0"/>
              </a:defRPr>
            </a:lvl8pPr>
            <a:lvl9pPr marL="3886200" indent="-228600" defTabSz="947738" eaLnBrk="0" fontAlgn="base" hangingPunct="0">
              <a:spcBef>
                <a:spcPct val="0"/>
              </a:spcBef>
              <a:spcAft>
                <a:spcPct val="0"/>
              </a:spcAft>
              <a:defRPr>
                <a:solidFill>
                  <a:schemeClr val="tx1"/>
                </a:solidFill>
                <a:latin typeface="Arial" panose="020B0604020202020204" pitchFamily="34" charset="0"/>
              </a:defRPr>
            </a:lvl9pPr>
          </a:lstStyle>
          <a:p>
            <a:fld id="{8A0D0F82-E2F8-4CC5-9BA0-5ED2A4716045}" type="slidenum">
              <a:rPr lang="en-US" altLang="nl-NL" smtClean="0"/>
              <a:pPr/>
              <a:t>12</a:t>
            </a:fld>
            <a:endParaRPr lang="en-US" altLang="nl-NL" dirty="0" smtClean="0"/>
          </a:p>
        </p:txBody>
      </p:sp>
      <p:sp>
        <p:nvSpPr>
          <p:cNvPr id="27651" name="Rectangle 2"/>
          <p:cNvSpPr>
            <a:spLocks noGrp="1" noRot="1" noChangeAspect="1" noChangeArrowheads="1" noTextEdit="1"/>
          </p:cNvSpPr>
          <p:nvPr>
            <p:ph type="sldImg"/>
          </p:nvPr>
        </p:nvSpPr>
        <p:spPr>
          <a:ln/>
        </p:spPr>
      </p:sp>
      <p:sp>
        <p:nvSpPr>
          <p:cNvPr id="27652" name="Rectangle 3"/>
          <p:cNvSpPr>
            <a:spLocks noGrp="1" noChangeArrowheads="1"/>
          </p:cNvSpPr>
          <p:nvPr>
            <p:ph type="body" idx="1"/>
          </p:nvPr>
        </p:nvSpPr>
        <p:spPr>
          <a:noFill/>
        </p:spPr>
        <p:txBody>
          <a:bodyPr/>
          <a:lstStyle/>
          <a:p>
            <a:endParaRPr lang="en-US" altLang="nl-NL" dirty="0" smtClean="0"/>
          </a:p>
        </p:txBody>
      </p:sp>
    </p:spTree>
    <p:extLst>
      <p:ext uri="{BB962C8B-B14F-4D97-AF65-F5344CB8AC3E}">
        <p14:creationId xmlns:p14="http://schemas.microsoft.com/office/powerpoint/2010/main" val="76300595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p:cNvSpPr>
            <a:spLocks noGrp="1" noChangeArrowheads="1"/>
          </p:cNvSpPr>
          <p:nvPr>
            <p:ph type="sldNum" sz="quarter" idx="5"/>
          </p:nvPr>
        </p:nvSpPr>
        <p:spPr>
          <a:noFill/>
        </p:spPr>
        <p:txBody>
          <a:bodyPr/>
          <a:lstStyle>
            <a:lvl1pPr defTabSz="947738">
              <a:defRPr>
                <a:solidFill>
                  <a:schemeClr val="tx1"/>
                </a:solidFill>
                <a:latin typeface="Arial" panose="020B0604020202020204" pitchFamily="34" charset="0"/>
              </a:defRPr>
            </a:lvl1pPr>
            <a:lvl2pPr marL="742950" indent="-285750" defTabSz="947738">
              <a:defRPr>
                <a:solidFill>
                  <a:schemeClr val="tx1"/>
                </a:solidFill>
                <a:latin typeface="Arial" panose="020B0604020202020204" pitchFamily="34" charset="0"/>
              </a:defRPr>
            </a:lvl2pPr>
            <a:lvl3pPr marL="1143000" indent="-228600" defTabSz="947738">
              <a:defRPr>
                <a:solidFill>
                  <a:schemeClr val="tx1"/>
                </a:solidFill>
                <a:latin typeface="Arial" panose="020B0604020202020204" pitchFamily="34" charset="0"/>
              </a:defRPr>
            </a:lvl3pPr>
            <a:lvl4pPr marL="1600200" indent="-228600" defTabSz="947738">
              <a:defRPr>
                <a:solidFill>
                  <a:schemeClr val="tx1"/>
                </a:solidFill>
                <a:latin typeface="Arial" panose="020B0604020202020204" pitchFamily="34" charset="0"/>
              </a:defRPr>
            </a:lvl4pPr>
            <a:lvl5pPr marL="2057400" indent="-228600" defTabSz="947738">
              <a:defRPr>
                <a:solidFill>
                  <a:schemeClr val="tx1"/>
                </a:solidFill>
                <a:latin typeface="Arial" panose="020B0604020202020204" pitchFamily="34" charset="0"/>
              </a:defRPr>
            </a:lvl5pPr>
            <a:lvl6pPr marL="2514600" indent="-228600" defTabSz="947738" eaLnBrk="0" fontAlgn="base" hangingPunct="0">
              <a:spcBef>
                <a:spcPct val="0"/>
              </a:spcBef>
              <a:spcAft>
                <a:spcPct val="0"/>
              </a:spcAft>
              <a:defRPr>
                <a:solidFill>
                  <a:schemeClr val="tx1"/>
                </a:solidFill>
                <a:latin typeface="Arial" panose="020B0604020202020204" pitchFamily="34" charset="0"/>
              </a:defRPr>
            </a:lvl6pPr>
            <a:lvl7pPr marL="2971800" indent="-228600" defTabSz="947738" eaLnBrk="0" fontAlgn="base" hangingPunct="0">
              <a:spcBef>
                <a:spcPct val="0"/>
              </a:spcBef>
              <a:spcAft>
                <a:spcPct val="0"/>
              </a:spcAft>
              <a:defRPr>
                <a:solidFill>
                  <a:schemeClr val="tx1"/>
                </a:solidFill>
                <a:latin typeface="Arial" panose="020B0604020202020204" pitchFamily="34" charset="0"/>
              </a:defRPr>
            </a:lvl7pPr>
            <a:lvl8pPr marL="3429000" indent="-228600" defTabSz="947738" eaLnBrk="0" fontAlgn="base" hangingPunct="0">
              <a:spcBef>
                <a:spcPct val="0"/>
              </a:spcBef>
              <a:spcAft>
                <a:spcPct val="0"/>
              </a:spcAft>
              <a:defRPr>
                <a:solidFill>
                  <a:schemeClr val="tx1"/>
                </a:solidFill>
                <a:latin typeface="Arial" panose="020B0604020202020204" pitchFamily="34" charset="0"/>
              </a:defRPr>
            </a:lvl8pPr>
            <a:lvl9pPr marL="3886200" indent="-228600" defTabSz="947738" eaLnBrk="0" fontAlgn="base" hangingPunct="0">
              <a:spcBef>
                <a:spcPct val="0"/>
              </a:spcBef>
              <a:spcAft>
                <a:spcPct val="0"/>
              </a:spcAft>
              <a:defRPr>
                <a:solidFill>
                  <a:schemeClr val="tx1"/>
                </a:solidFill>
                <a:latin typeface="Arial" panose="020B0604020202020204" pitchFamily="34" charset="0"/>
              </a:defRPr>
            </a:lvl9pPr>
          </a:lstStyle>
          <a:p>
            <a:fld id="{85203653-6496-4D0F-BC06-C2D88CAA13E2}" type="slidenum">
              <a:rPr lang="en-US" altLang="nl-NL" smtClean="0"/>
              <a:pPr/>
              <a:t>13</a:t>
            </a:fld>
            <a:endParaRPr lang="en-US" altLang="nl-NL" dirty="0" smtClean="0"/>
          </a:p>
        </p:txBody>
      </p:sp>
      <p:sp>
        <p:nvSpPr>
          <p:cNvPr id="29699" name="Rectangle 2"/>
          <p:cNvSpPr>
            <a:spLocks noGrp="1" noRot="1" noChangeAspect="1" noChangeArrowheads="1" noTextEdit="1"/>
          </p:cNvSpPr>
          <p:nvPr>
            <p:ph type="sldImg"/>
          </p:nvPr>
        </p:nvSpPr>
        <p:spPr>
          <a:ln/>
        </p:spPr>
      </p:sp>
      <p:sp>
        <p:nvSpPr>
          <p:cNvPr id="29700" name="Rectangle 3"/>
          <p:cNvSpPr>
            <a:spLocks noGrp="1" noChangeArrowheads="1"/>
          </p:cNvSpPr>
          <p:nvPr>
            <p:ph type="body" idx="1"/>
          </p:nvPr>
        </p:nvSpPr>
        <p:spPr>
          <a:noFill/>
        </p:spPr>
        <p:txBody>
          <a:bodyPr/>
          <a:lstStyle/>
          <a:p>
            <a:endParaRPr lang="en-US" altLang="nl-NL" dirty="0" smtClean="0"/>
          </a:p>
        </p:txBody>
      </p:sp>
    </p:spTree>
    <p:extLst>
      <p:ext uri="{BB962C8B-B14F-4D97-AF65-F5344CB8AC3E}">
        <p14:creationId xmlns:p14="http://schemas.microsoft.com/office/powerpoint/2010/main" val="146808541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p:spPr>
        <p:txBody>
          <a:bodyPr/>
          <a:lstStyle>
            <a:lvl1pPr defTabSz="947738">
              <a:defRPr>
                <a:solidFill>
                  <a:schemeClr val="tx1"/>
                </a:solidFill>
                <a:latin typeface="Arial" panose="020B0604020202020204" pitchFamily="34" charset="0"/>
              </a:defRPr>
            </a:lvl1pPr>
            <a:lvl2pPr marL="742950" indent="-285750" defTabSz="947738">
              <a:defRPr>
                <a:solidFill>
                  <a:schemeClr val="tx1"/>
                </a:solidFill>
                <a:latin typeface="Arial" panose="020B0604020202020204" pitchFamily="34" charset="0"/>
              </a:defRPr>
            </a:lvl2pPr>
            <a:lvl3pPr marL="1143000" indent="-228600" defTabSz="947738">
              <a:defRPr>
                <a:solidFill>
                  <a:schemeClr val="tx1"/>
                </a:solidFill>
                <a:latin typeface="Arial" panose="020B0604020202020204" pitchFamily="34" charset="0"/>
              </a:defRPr>
            </a:lvl3pPr>
            <a:lvl4pPr marL="1600200" indent="-228600" defTabSz="947738">
              <a:defRPr>
                <a:solidFill>
                  <a:schemeClr val="tx1"/>
                </a:solidFill>
                <a:latin typeface="Arial" panose="020B0604020202020204" pitchFamily="34" charset="0"/>
              </a:defRPr>
            </a:lvl4pPr>
            <a:lvl5pPr marL="2057400" indent="-228600" defTabSz="947738">
              <a:defRPr>
                <a:solidFill>
                  <a:schemeClr val="tx1"/>
                </a:solidFill>
                <a:latin typeface="Arial" panose="020B0604020202020204" pitchFamily="34" charset="0"/>
              </a:defRPr>
            </a:lvl5pPr>
            <a:lvl6pPr marL="2514600" indent="-228600" defTabSz="947738" eaLnBrk="0" fontAlgn="base" hangingPunct="0">
              <a:spcBef>
                <a:spcPct val="0"/>
              </a:spcBef>
              <a:spcAft>
                <a:spcPct val="0"/>
              </a:spcAft>
              <a:defRPr>
                <a:solidFill>
                  <a:schemeClr val="tx1"/>
                </a:solidFill>
                <a:latin typeface="Arial" panose="020B0604020202020204" pitchFamily="34" charset="0"/>
              </a:defRPr>
            </a:lvl6pPr>
            <a:lvl7pPr marL="2971800" indent="-228600" defTabSz="947738" eaLnBrk="0" fontAlgn="base" hangingPunct="0">
              <a:spcBef>
                <a:spcPct val="0"/>
              </a:spcBef>
              <a:spcAft>
                <a:spcPct val="0"/>
              </a:spcAft>
              <a:defRPr>
                <a:solidFill>
                  <a:schemeClr val="tx1"/>
                </a:solidFill>
                <a:latin typeface="Arial" panose="020B0604020202020204" pitchFamily="34" charset="0"/>
              </a:defRPr>
            </a:lvl7pPr>
            <a:lvl8pPr marL="3429000" indent="-228600" defTabSz="947738" eaLnBrk="0" fontAlgn="base" hangingPunct="0">
              <a:spcBef>
                <a:spcPct val="0"/>
              </a:spcBef>
              <a:spcAft>
                <a:spcPct val="0"/>
              </a:spcAft>
              <a:defRPr>
                <a:solidFill>
                  <a:schemeClr val="tx1"/>
                </a:solidFill>
                <a:latin typeface="Arial" panose="020B0604020202020204" pitchFamily="34" charset="0"/>
              </a:defRPr>
            </a:lvl8pPr>
            <a:lvl9pPr marL="3886200" indent="-228600" defTabSz="947738" eaLnBrk="0" fontAlgn="base" hangingPunct="0">
              <a:spcBef>
                <a:spcPct val="0"/>
              </a:spcBef>
              <a:spcAft>
                <a:spcPct val="0"/>
              </a:spcAft>
              <a:defRPr>
                <a:solidFill>
                  <a:schemeClr val="tx1"/>
                </a:solidFill>
                <a:latin typeface="Arial" panose="020B0604020202020204" pitchFamily="34" charset="0"/>
              </a:defRPr>
            </a:lvl9pPr>
          </a:lstStyle>
          <a:p>
            <a:fld id="{60F67EC0-D9B9-4043-8DFA-5D669D4C92F3}" type="slidenum">
              <a:rPr lang="en-US" altLang="nl-NL" smtClean="0"/>
              <a:pPr/>
              <a:t>14</a:t>
            </a:fld>
            <a:endParaRPr lang="en-US" altLang="nl-NL" dirty="0" smtClean="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noFill/>
        </p:spPr>
        <p:txBody>
          <a:bodyPr/>
          <a:lstStyle/>
          <a:p>
            <a:endParaRPr lang="en-US" altLang="nl-NL" dirty="0" smtClean="0"/>
          </a:p>
        </p:txBody>
      </p:sp>
    </p:spTree>
    <p:extLst>
      <p:ext uri="{BB962C8B-B14F-4D97-AF65-F5344CB8AC3E}">
        <p14:creationId xmlns:p14="http://schemas.microsoft.com/office/powerpoint/2010/main" val="37625928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7"/>
          <p:cNvSpPr>
            <a:spLocks noGrp="1" noChangeArrowheads="1"/>
          </p:cNvSpPr>
          <p:nvPr>
            <p:ph type="sldNum" sz="quarter" idx="5"/>
          </p:nvPr>
        </p:nvSpPr>
        <p:spPr>
          <a:noFill/>
        </p:spPr>
        <p:txBody>
          <a:bodyPr/>
          <a:lstStyle>
            <a:lvl1pPr defTabSz="947738">
              <a:defRPr>
                <a:solidFill>
                  <a:schemeClr val="tx1"/>
                </a:solidFill>
                <a:latin typeface="Arial" panose="020B0604020202020204" pitchFamily="34" charset="0"/>
              </a:defRPr>
            </a:lvl1pPr>
            <a:lvl2pPr marL="742950" indent="-285750" defTabSz="947738">
              <a:defRPr>
                <a:solidFill>
                  <a:schemeClr val="tx1"/>
                </a:solidFill>
                <a:latin typeface="Arial" panose="020B0604020202020204" pitchFamily="34" charset="0"/>
              </a:defRPr>
            </a:lvl2pPr>
            <a:lvl3pPr marL="1143000" indent="-228600" defTabSz="947738">
              <a:defRPr>
                <a:solidFill>
                  <a:schemeClr val="tx1"/>
                </a:solidFill>
                <a:latin typeface="Arial" panose="020B0604020202020204" pitchFamily="34" charset="0"/>
              </a:defRPr>
            </a:lvl3pPr>
            <a:lvl4pPr marL="1600200" indent="-228600" defTabSz="947738">
              <a:defRPr>
                <a:solidFill>
                  <a:schemeClr val="tx1"/>
                </a:solidFill>
                <a:latin typeface="Arial" panose="020B0604020202020204" pitchFamily="34" charset="0"/>
              </a:defRPr>
            </a:lvl4pPr>
            <a:lvl5pPr marL="2057400" indent="-228600" defTabSz="947738">
              <a:defRPr>
                <a:solidFill>
                  <a:schemeClr val="tx1"/>
                </a:solidFill>
                <a:latin typeface="Arial" panose="020B0604020202020204" pitchFamily="34" charset="0"/>
              </a:defRPr>
            </a:lvl5pPr>
            <a:lvl6pPr marL="2514600" indent="-228600" defTabSz="947738" eaLnBrk="0" fontAlgn="base" hangingPunct="0">
              <a:spcBef>
                <a:spcPct val="0"/>
              </a:spcBef>
              <a:spcAft>
                <a:spcPct val="0"/>
              </a:spcAft>
              <a:defRPr>
                <a:solidFill>
                  <a:schemeClr val="tx1"/>
                </a:solidFill>
                <a:latin typeface="Arial" panose="020B0604020202020204" pitchFamily="34" charset="0"/>
              </a:defRPr>
            </a:lvl6pPr>
            <a:lvl7pPr marL="2971800" indent="-228600" defTabSz="947738" eaLnBrk="0" fontAlgn="base" hangingPunct="0">
              <a:spcBef>
                <a:spcPct val="0"/>
              </a:spcBef>
              <a:spcAft>
                <a:spcPct val="0"/>
              </a:spcAft>
              <a:defRPr>
                <a:solidFill>
                  <a:schemeClr val="tx1"/>
                </a:solidFill>
                <a:latin typeface="Arial" panose="020B0604020202020204" pitchFamily="34" charset="0"/>
              </a:defRPr>
            </a:lvl7pPr>
            <a:lvl8pPr marL="3429000" indent="-228600" defTabSz="947738" eaLnBrk="0" fontAlgn="base" hangingPunct="0">
              <a:spcBef>
                <a:spcPct val="0"/>
              </a:spcBef>
              <a:spcAft>
                <a:spcPct val="0"/>
              </a:spcAft>
              <a:defRPr>
                <a:solidFill>
                  <a:schemeClr val="tx1"/>
                </a:solidFill>
                <a:latin typeface="Arial" panose="020B0604020202020204" pitchFamily="34" charset="0"/>
              </a:defRPr>
            </a:lvl8pPr>
            <a:lvl9pPr marL="3886200" indent="-228600" defTabSz="947738" eaLnBrk="0" fontAlgn="base" hangingPunct="0">
              <a:spcBef>
                <a:spcPct val="0"/>
              </a:spcBef>
              <a:spcAft>
                <a:spcPct val="0"/>
              </a:spcAft>
              <a:defRPr>
                <a:solidFill>
                  <a:schemeClr val="tx1"/>
                </a:solidFill>
                <a:latin typeface="Arial" panose="020B0604020202020204" pitchFamily="34" charset="0"/>
              </a:defRPr>
            </a:lvl9pPr>
          </a:lstStyle>
          <a:p>
            <a:fld id="{08F96BD5-72CE-4D71-9DA6-EBE39ACD507B}" type="slidenum">
              <a:rPr lang="en-US" altLang="nl-NL" smtClean="0"/>
              <a:pPr/>
              <a:t>15</a:t>
            </a:fld>
            <a:endParaRPr lang="en-US" altLang="nl-NL" dirty="0" smtClean="0"/>
          </a:p>
        </p:txBody>
      </p:sp>
      <p:sp>
        <p:nvSpPr>
          <p:cNvPr id="33795" name="Rectangle 2"/>
          <p:cNvSpPr>
            <a:spLocks noGrp="1" noRot="1" noChangeAspect="1" noChangeArrowheads="1" noTextEdit="1"/>
          </p:cNvSpPr>
          <p:nvPr>
            <p:ph type="sldImg"/>
          </p:nvPr>
        </p:nvSpPr>
        <p:spPr>
          <a:ln/>
        </p:spPr>
      </p:sp>
      <p:sp>
        <p:nvSpPr>
          <p:cNvPr id="33796" name="Rectangle 3"/>
          <p:cNvSpPr>
            <a:spLocks noGrp="1" noChangeArrowheads="1"/>
          </p:cNvSpPr>
          <p:nvPr>
            <p:ph type="body" idx="1"/>
          </p:nvPr>
        </p:nvSpPr>
        <p:spPr>
          <a:noFill/>
        </p:spPr>
        <p:txBody>
          <a:bodyPr/>
          <a:lstStyle/>
          <a:p>
            <a:endParaRPr lang="en-US" altLang="nl-NL" dirty="0" smtClean="0"/>
          </a:p>
        </p:txBody>
      </p:sp>
    </p:spTree>
    <p:extLst>
      <p:ext uri="{BB962C8B-B14F-4D97-AF65-F5344CB8AC3E}">
        <p14:creationId xmlns:p14="http://schemas.microsoft.com/office/powerpoint/2010/main" val="184145100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7"/>
          <p:cNvSpPr>
            <a:spLocks noGrp="1" noChangeArrowheads="1"/>
          </p:cNvSpPr>
          <p:nvPr>
            <p:ph type="sldNum" sz="quarter" idx="5"/>
          </p:nvPr>
        </p:nvSpPr>
        <p:spPr>
          <a:noFill/>
        </p:spPr>
        <p:txBody>
          <a:bodyPr/>
          <a:lstStyle>
            <a:lvl1pPr defTabSz="947738">
              <a:defRPr>
                <a:solidFill>
                  <a:schemeClr val="tx1"/>
                </a:solidFill>
                <a:latin typeface="Arial" panose="020B0604020202020204" pitchFamily="34" charset="0"/>
              </a:defRPr>
            </a:lvl1pPr>
            <a:lvl2pPr marL="742950" indent="-285750" defTabSz="947738">
              <a:defRPr>
                <a:solidFill>
                  <a:schemeClr val="tx1"/>
                </a:solidFill>
                <a:latin typeface="Arial" panose="020B0604020202020204" pitchFamily="34" charset="0"/>
              </a:defRPr>
            </a:lvl2pPr>
            <a:lvl3pPr marL="1143000" indent="-228600" defTabSz="947738">
              <a:defRPr>
                <a:solidFill>
                  <a:schemeClr val="tx1"/>
                </a:solidFill>
                <a:latin typeface="Arial" panose="020B0604020202020204" pitchFamily="34" charset="0"/>
              </a:defRPr>
            </a:lvl3pPr>
            <a:lvl4pPr marL="1600200" indent="-228600" defTabSz="947738">
              <a:defRPr>
                <a:solidFill>
                  <a:schemeClr val="tx1"/>
                </a:solidFill>
                <a:latin typeface="Arial" panose="020B0604020202020204" pitchFamily="34" charset="0"/>
              </a:defRPr>
            </a:lvl4pPr>
            <a:lvl5pPr marL="2057400" indent="-228600" defTabSz="947738">
              <a:defRPr>
                <a:solidFill>
                  <a:schemeClr val="tx1"/>
                </a:solidFill>
                <a:latin typeface="Arial" panose="020B0604020202020204" pitchFamily="34" charset="0"/>
              </a:defRPr>
            </a:lvl5pPr>
            <a:lvl6pPr marL="2514600" indent="-228600" defTabSz="947738" eaLnBrk="0" fontAlgn="base" hangingPunct="0">
              <a:spcBef>
                <a:spcPct val="0"/>
              </a:spcBef>
              <a:spcAft>
                <a:spcPct val="0"/>
              </a:spcAft>
              <a:defRPr>
                <a:solidFill>
                  <a:schemeClr val="tx1"/>
                </a:solidFill>
                <a:latin typeface="Arial" panose="020B0604020202020204" pitchFamily="34" charset="0"/>
              </a:defRPr>
            </a:lvl6pPr>
            <a:lvl7pPr marL="2971800" indent="-228600" defTabSz="947738" eaLnBrk="0" fontAlgn="base" hangingPunct="0">
              <a:spcBef>
                <a:spcPct val="0"/>
              </a:spcBef>
              <a:spcAft>
                <a:spcPct val="0"/>
              </a:spcAft>
              <a:defRPr>
                <a:solidFill>
                  <a:schemeClr val="tx1"/>
                </a:solidFill>
                <a:latin typeface="Arial" panose="020B0604020202020204" pitchFamily="34" charset="0"/>
              </a:defRPr>
            </a:lvl7pPr>
            <a:lvl8pPr marL="3429000" indent="-228600" defTabSz="947738" eaLnBrk="0" fontAlgn="base" hangingPunct="0">
              <a:spcBef>
                <a:spcPct val="0"/>
              </a:spcBef>
              <a:spcAft>
                <a:spcPct val="0"/>
              </a:spcAft>
              <a:defRPr>
                <a:solidFill>
                  <a:schemeClr val="tx1"/>
                </a:solidFill>
                <a:latin typeface="Arial" panose="020B0604020202020204" pitchFamily="34" charset="0"/>
              </a:defRPr>
            </a:lvl8pPr>
            <a:lvl9pPr marL="3886200" indent="-228600" defTabSz="947738" eaLnBrk="0" fontAlgn="base" hangingPunct="0">
              <a:spcBef>
                <a:spcPct val="0"/>
              </a:spcBef>
              <a:spcAft>
                <a:spcPct val="0"/>
              </a:spcAft>
              <a:defRPr>
                <a:solidFill>
                  <a:schemeClr val="tx1"/>
                </a:solidFill>
                <a:latin typeface="Arial" panose="020B0604020202020204" pitchFamily="34" charset="0"/>
              </a:defRPr>
            </a:lvl9pPr>
          </a:lstStyle>
          <a:p>
            <a:fld id="{128611F0-5BAF-4365-ACE3-07442A499032}" type="slidenum">
              <a:rPr lang="en-US" altLang="nl-NL" smtClean="0"/>
              <a:pPr/>
              <a:t>16</a:t>
            </a:fld>
            <a:endParaRPr lang="en-US" altLang="nl-NL" dirty="0" smtClean="0"/>
          </a:p>
        </p:txBody>
      </p:sp>
      <p:sp>
        <p:nvSpPr>
          <p:cNvPr id="35843" name="Rectangle 2"/>
          <p:cNvSpPr>
            <a:spLocks noGrp="1" noRot="1" noChangeAspect="1" noChangeArrowheads="1" noTextEdit="1"/>
          </p:cNvSpPr>
          <p:nvPr>
            <p:ph type="sldImg"/>
          </p:nvPr>
        </p:nvSpPr>
        <p:spPr>
          <a:ln/>
        </p:spPr>
      </p:sp>
      <p:sp>
        <p:nvSpPr>
          <p:cNvPr id="35844" name="Rectangle 3"/>
          <p:cNvSpPr>
            <a:spLocks noGrp="1" noChangeArrowheads="1"/>
          </p:cNvSpPr>
          <p:nvPr>
            <p:ph type="body" idx="1"/>
          </p:nvPr>
        </p:nvSpPr>
        <p:spPr>
          <a:noFill/>
        </p:spPr>
        <p:txBody>
          <a:bodyPr/>
          <a:lstStyle/>
          <a:p>
            <a:endParaRPr lang="en-US" altLang="nl-NL" dirty="0" smtClean="0"/>
          </a:p>
        </p:txBody>
      </p:sp>
    </p:spTree>
    <p:extLst>
      <p:ext uri="{BB962C8B-B14F-4D97-AF65-F5344CB8AC3E}">
        <p14:creationId xmlns:p14="http://schemas.microsoft.com/office/powerpoint/2010/main" val="126773770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7"/>
          <p:cNvSpPr>
            <a:spLocks noGrp="1" noChangeArrowheads="1"/>
          </p:cNvSpPr>
          <p:nvPr>
            <p:ph type="sldNum" sz="quarter" idx="5"/>
          </p:nvPr>
        </p:nvSpPr>
        <p:spPr>
          <a:noFill/>
        </p:spPr>
        <p:txBody>
          <a:bodyPr/>
          <a:lstStyle>
            <a:lvl1pPr defTabSz="947738">
              <a:defRPr>
                <a:solidFill>
                  <a:schemeClr val="tx1"/>
                </a:solidFill>
                <a:latin typeface="Arial" panose="020B0604020202020204" pitchFamily="34" charset="0"/>
              </a:defRPr>
            </a:lvl1pPr>
            <a:lvl2pPr marL="742950" indent="-285750" defTabSz="947738">
              <a:defRPr>
                <a:solidFill>
                  <a:schemeClr val="tx1"/>
                </a:solidFill>
                <a:latin typeface="Arial" panose="020B0604020202020204" pitchFamily="34" charset="0"/>
              </a:defRPr>
            </a:lvl2pPr>
            <a:lvl3pPr marL="1143000" indent="-228600" defTabSz="947738">
              <a:defRPr>
                <a:solidFill>
                  <a:schemeClr val="tx1"/>
                </a:solidFill>
                <a:latin typeface="Arial" panose="020B0604020202020204" pitchFamily="34" charset="0"/>
              </a:defRPr>
            </a:lvl3pPr>
            <a:lvl4pPr marL="1600200" indent="-228600" defTabSz="947738">
              <a:defRPr>
                <a:solidFill>
                  <a:schemeClr val="tx1"/>
                </a:solidFill>
                <a:latin typeface="Arial" panose="020B0604020202020204" pitchFamily="34" charset="0"/>
              </a:defRPr>
            </a:lvl4pPr>
            <a:lvl5pPr marL="2057400" indent="-228600" defTabSz="947738">
              <a:defRPr>
                <a:solidFill>
                  <a:schemeClr val="tx1"/>
                </a:solidFill>
                <a:latin typeface="Arial" panose="020B0604020202020204" pitchFamily="34" charset="0"/>
              </a:defRPr>
            </a:lvl5pPr>
            <a:lvl6pPr marL="2514600" indent="-228600" defTabSz="947738" eaLnBrk="0" fontAlgn="base" hangingPunct="0">
              <a:spcBef>
                <a:spcPct val="0"/>
              </a:spcBef>
              <a:spcAft>
                <a:spcPct val="0"/>
              </a:spcAft>
              <a:defRPr>
                <a:solidFill>
                  <a:schemeClr val="tx1"/>
                </a:solidFill>
                <a:latin typeface="Arial" panose="020B0604020202020204" pitchFamily="34" charset="0"/>
              </a:defRPr>
            </a:lvl6pPr>
            <a:lvl7pPr marL="2971800" indent="-228600" defTabSz="947738" eaLnBrk="0" fontAlgn="base" hangingPunct="0">
              <a:spcBef>
                <a:spcPct val="0"/>
              </a:spcBef>
              <a:spcAft>
                <a:spcPct val="0"/>
              </a:spcAft>
              <a:defRPr>
                <a:solidFill>
                  <a:schemeClr val="tx1"/>
                </a:solidFill>
                <a:latin typeface="Arial" panose="020B0604020202020204" pitchFamily="34" charset="0"/>
              </a:defRPr>
            </a:lvl7pPr>
            <a:lvl8pPr marL="3429000" indent="-228600" defTabSz="947738" eaLnBrk="0" fontAlgn="base" hangingPunct="0">
              <a:spcBef>
                <a:spcPct val="0"/>
              </a:spcBef>
              <a:spcAft>
                <a:spcPct val="0"/>
              </a:spcAft>
              <a:defRPr>
                <a:solidFill>
                  <a:schemeClr val="tx1"/>
                </a:solidFill>
                <a:latin typeface="Arial" panose="020B0604020202020204" pitchFamily="34" charset="0"/>
              </a:defRPr>
            </a:lvl8pPr>
            <a:lvl9pPr marL="3886200" indent="-228600" defTabSz="947738" eaLnBrk="0" fontAlgn="base" hangingPunct="0">
              <a:spcBef>
                <a:spcPct val="0"/>
              </a:spcBef>
              <a:spcAft>
                <a:spcPct val="0"/>
              </a:spcAft>
              <a:defRPr>
                <a:solidFill>
                  <a:schemeClr val="tx1"/>
                </a:solidFill>
                <a:latin typeface="Arial" panose="020B0604020202020204" pitchFamily="34" charset="0"/>
              </a:defRPr>
            </a:lvl9pPr>
          </a:lstStyle>
          <a:p>
            <a:fld id="{3561D19B-ED40-4908-B36F-AFD9CB5B0F3F}" type="slidenum">
              <a:rPr lang="en-US" altLang="nl-NL" smtClean="0"/>
              <a:pPr/>
              <a:t>17</a:t>
            </a:fld>
            <a:endParaRPr lang="en-US" altLang="nl-NL" dirty="0" smtClean="0"/>
          </a:p>
        </p:txBody>
      </p:sp>
      <p:sp>
        <p:nvSpPr>
          <p:cNvPr id="37891" name="Rectangle 2"/>
          <p:cNvSpPr>
            <a:spLocks noGrp="1" noRot="1" noChangeAspect="1" noChangeArrowheads="1" noTextEdit="1"/>
          </p:cNvSpPr>
          <p:nvPr>
            <p:ph type="sldImg"/>
          </p:nvPr>
        </p:nvSpPr>
        <p:spPr>
          <a:ln/>
        </p:spPr>
      </p:sp>
      <p:sp>
        <p:nvSpPr>
          <p:cNvPr id="37892" name="Rectangle 3"/>
          <p:cNvSpPr>
            <a:spLocks noGrp="1" noChangeArrowheads="1"/>
          </p:cNvSpPr>
          <p:nvPr>
            <p:ph type="body" idx="1"/>
          </p:nvPr>
        </p:nvSpPr>
        <p:spPr>
          <a:noFill/>
        </p:spPr>
        <p:txBody>
          <a:bodyPr/>
          <a:lstStyle/>
          <a:p>
            <a:endParaRPr lang="en-US" altLang="nl-NL" dirty="0" smtClean="0"/>
          </a:p>
        </p:txBody>
      </p:sp>
    </p:spTree>
    <p:extLst>
      <p:ext uri="{BB962C8B-B14F-4D97-AF65-F5344CB8AC3E}">
        <p14:creationId xmlns:p14="http://schemas.microsoft.com/office/powerpoint/2010/main" val="278089391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p:cNvSpPr>
            <a:spLocks noGrp="1" noChangeArrowheads="1"/>
          </p:cNvSpPr>
          <p:nvPr>
            <p:ph type="sldNum" sz="quarter" idx="5"/>
          </p:nvPr>
        </p:nvSpPr>
        <p:spPr>
          <a:noFill/>
        </p:spPr>
        <p:txBody>
          <a:bodyPr/>
          <a:lstStyle>
            <a:lvl1pPr defTabSz="947738">
              <a:defRPr>
                <a:solidFill>
                  <a:schemeClr val="tx1"/>
                </a:solidFill>
                <a:latin typeface="Arial" panose="020B0604020202020204" pitchFamily="34" charset="0"/>
              </a:defRPr>
            </a:lvl1pPr>
            <a:lvl2pPr marL="742950" indent="-285750" defTabSz="947738">
              <a:defRPr>
                <a:solidFill>
                  <a:schemeClr val="tx1"/>
                </a:solidFill>
                <a:latin typeface="Arial" panose="020B0604020202020204" pitchFamily="34" charset="0"/>
              </a:defRPr>
            </a:lvl2pPr>
            <a:lvl3pPr marL="1143000" indent="-228600" defTabSz="947738">
              <a:defRPr>
                <a:solidFill>
                  <a:schemeClr val="tx1"/>
                </a:solidFill>
                <a:latin typeface="Arial" panose="020B0604020202020204" pitchFamily="34" charset="0"/>
              </a:defRPr>
            </a:lvl3pPr>
            <a:lvl4pPr marL="1600200" indent="-228600" defTabSz="947738">
              <a:defRPr>
                <a:solidFill>
                  <a:schemeClr val="tx1"/>
                </a:solidFill>
                <a:latin typeface="Arial" panose="020B0604020202020204" pitchFamily="34" charset="0"/>
              </a:defRPr>
            </a:lvl4pPr>
            <a:lvl5pPr marL="2057400" indent="-228600" defTabSz="947738">
              <a:defRPr>
                <a:solidFill>
                  <a:schemeClr val="tx1"/>
                </a:solidFill>
                <a:latin typeface="Arial" panose="020B0604020202020204" pitchFamily="34" charset="0"/>
              </a:defRPr>
            </a:lvl5pPr>
            <a:lvl6pPr marL="2514600" indent="-228600" defTabSz="947738" eaLnBrk="0" fontAlgn="base" hangingPunct="0">
              <a:spcBef>
                <a:spcPct val="0"/>
              </a:spcBef>
              <a:spcAft>
                <a:spcPct val="0"/>
              </a:spcAft>
              <a:defRPr>
                <a:solidFill>
                  <a:schemeClr val="tx1"/>
                </a:solidFill>
                <a:latin typeface="Arial" panose="020B0604020202020204" pitchFamily="34" charset="0"/>
              </a:defRPr>
            </a:lvl6pPr>
            <a:lvl7pPr marL="2971800" indent="-228600" defTabSz="947738" eaLnBrk="0" fontAlgn="base" hangingPunct="0">
              <a:spcBef>
                <a:spcPct val="0"/>
              </a:spcBef>
              <a:spcAft>
                <a:spcPct val="0"/>
              </a:spcAft>
              <a:defRPr>
                <a:solidFill>
                  <a:schemeClr val="tx1"/>
                </a:solidFill>
                <a:latin typeface="Arial" panose="020B0604020202020204" pitchFamily="34" charset="0"/>
              </a:defRPr>
            </a:lvl7pPr>
            <a:lvl8pPr marL="3429000" indent="-228600" defTabSz="947738" eaLnBrk="0" fontAlgn="base" hangingPunct="0">
              <a:spcBef>
                <a:spcPct val="0"/>
              </a:spcBef>
              <a:spcAft>
                <a:spcPct val="0"/>
              </a:spcAft>
              <a:defRPr>
                <a:solidFill>
                  <a:schemeClr val="tx1"/>
                </a:solidFill>
                <a:latin typeface="Arial" panose="020B0604020202020204" pitchFamily="34" charset="0"/>
              </a:defRPr>
            </a:lvl8pPr>
            <a:lvl9pPr marL="3886200" indent="-228600" defTabSz="947738" eaLnBrk="0" fontAlgn="base" hangingPunct="0">
              <a:spcBef>
                <a:spcPct val="0"/>
              </a:spcBef>
              <a:spcAft>
                <a:spcPct val="0"/>
              </a:spcAft>
              <a:defRPr>
                <a:solidFill>
                  <a:schemeClr val="tx1"/>
                </a:solidFill>
                <a:latin typeface="Arial" panose="020B0604020202020204" pitchFamily="34" charset="0"/>
              </a:defRPr>
            </a:lvl9pPr>
          </a:lstStyle>
          <a:p>
            <a:fld id="{CEADA191-7877-45E3-B5BE-1E50AA3304A9}" type="slidenum">
              <a:rPr lang="en-US" altLang="nl-NL" smtClean="0"/>
              <a:pPr/>
              <a:t>18</a:t>
            </a:fld>
            <a:endParaRPr lang="en-US" altLang="nl-NL" dirty="0" smtClean="0"/>
          </a:p>
        </p:txBody>
      </p:sp>
      <p:sp>
        <p:nvSpPr>
          <p:cNvPr id="39939" name="Rectangle 2"/>
          <p:cNvSpPr>
            <a:spLocks noGrp="1" noRot="1" noChangeAspect="1" noChangeArrowheads="1" noTextEdit="1"/>
          </p:cNvSpPr>
          <p:nvPr>
            <p:ph type="sldImg"/>
          </p:nvPr>
        </p:nvSpPr>
        <p:spPr>
          <a:ln/>
        </p:spPr>
      </p:sp>
      <p:sp>
        <p:nvSpPr>
          <p:cNvPr id="39940" name="Rectangle 3"/>
          <p:cNvSpPr>
            <a:spLocks noGrp="1" noChangeArrowheads="1"/>
          </p:cNvSpPr>
          <p:nvPr>
            <p:ph type="body" idx="1"/>
          </p:nvPr>
        </p:nvSpPr>
        <p:spPr>
          <a:noFill/>
        </p:spPr>
        <p:txBody>
          <a:bodyPr/>
          <a:lstStyle/>
          <a:p>
            <a:endParaRPr lang="en-US" altLang="nl-NL" dirty="0" smtClean="0"/>
          </a:p>
        </p:txBody>
      </p:sp>
    </p:spTree>
    <p:extLst>
      <p:ext uri="{BB962C8B-B14F-4D97-AF65-F5344CB8AC3E}">
        <p14:creationId xmlns:p14="http://schemas.microsoft.com/office/powerpoint/2010/main" val="335744934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p:cNvSpPr>
            <a:spLocks noGrp="1" noChangeArrowheads="1"/>
          </p:cNvSpPr>
          <p:nvPr>
            <p:ph type="sldNum" sz="quarter" idx="5"/>
          </p:nvPr>
        </p:nvSpPr>
        <p:spPr>
          <a:noFill/>
        </p:spPr>
        <p:txBody>
          <a:bodyPr/>
          <a:lstStyle>
            <a:lvl1pPr defTabSz="947738">
              <a:defRPr>
                <a:solidFill>
                  <a:schemeClr val="tx1"/>
                </a:solidFill>
                <a:latin typeface="Arial" panose="020B0604020202020204" pitchFamily="34" charset="0"/>
              </a:defRPr>
            </a:lvl1pPr>
            <a:lvl2pPr marL="742950" indent="-285750" defTabSz="947738">
              <a:defRPr>
                <a:solidFill>
                  <a:schemeClr val="tx1"/>
                </a:solidFill>
                <a:latin typeface="Arial" panose="020B0604020202020204" pitchFamily="34" charset="0"/>
              </a:defRPr>
            </a:lvl2pPr>
            <a:lvl3pPr marL="1143000" indent="-228600" defTabSz="947738">
              <a:defRPr>
                <a:solidFill>
                  <a:schemeClr val="tx1"/>
                </a:solidFill>
                <a:latin typeface="Arial" panose="020B0604020202020204" pitchFamily="34" charset="0"/>
              </a:defRPr>
            </a:lvl3pPr>
            <a:lvl4pPr marL="1600200" indent="-228600" defTabSz="947738">
              <a:defRPr>
                <a:solidFill>
                  <a:schemeClr val="tx1"/>
                </a:solidFill>
                <a:latin typeface="Arial" panose="020B0604020202020204" pitchFamily="34" charset="0"/>
              </a:defRPr>
            </a:lvl4pPr>
            <a:lvl5pPr marL="2057400" indent="-228600" defTabSz="947738">
              <a:defRPr>
                <a:solidFill>
                  <a:schemeClr val="tx1"/>
                </a:solidFill>
                <a:latin typeface="Arial" panose="020B0604020202020204" pitchFamily="34" charset="0"/>
              </a:defRPr>
            </a:lvl5pPr>
            <a:lvl6pPr marL="2514600" indent="-228600" defTabSz="947738" eaLnBrk="0" fontAlgn="base" hangingPunct="0">
              <a:spcBef>
                <a:spcPct val="0"/>
              </a:spcBef>
              <a:spcAft>
                <a:spcPct val="0"/>
              </a:spcAft>
              <a:defRPr>
                <a:solidFill>
                  <a:schemeClr val="tx1"/>
                </a:solidFill>
                <a:latin typeface="Arial" panose="020B0604020202020204" pitchFamily="34" charset="0"/>
              </a:defRPr>
            </a:lvl6pPr>
            <a:lvl7pPr marL="2971800" indent="-228600" defTabSz="947738" eaLnBrk="0" fontAlgn="base" hangingPunct="0">
              <a:spcBef>
                <a:spcPct val="0"/>
              </a:spcBef>
              <a:spcAft>
                <a:spcPct val="0"/>
              </a:spcAft>
              <a:defRPr>
                <a:solidFill>
                  <a:schemeClr val="tx1"/>
                </a:solidFill>
                <a:latin typeface="Arial" panose="020B0604020202020204" pitchFamily="34" charset="0"/>
              </a:defRPr>
            </a:lvl7pPr>
            <a:lvl8pPr marL="3429000" indent="-228600" defTabSz="947738" eaLnBrk="0" fontAlgn="base" hangingPunct="0">
              <a:spcBef>
                <a:spcPct val="0"/>
              </a:spcBef>
              <a:spcAft>
                <a:spcPct val="0"/>
              </a:spcAft>
              <a:defRPr>
                <a:solidFill>
                  <a:schemeClr val="tx1"/>
                </a:solidFill>
                <a:latin typeface="Arial" panose="020B0604020202020204" pitchFamily="34" charset="0"/>
              </a:defRPr>
            </a:lvl8pPr>
            <a:lvl9pPr marL="3886200" indent="-228600" defTabSz="947738" eaLnBrk="0" fontAlgn="base" hangingPunct="0">
              <a:spcBef>
                <a:spcPct val="0"/>
              </a:spcBef>
              <a:spcAft>
                <a:spcPct val="0"/>
              </a:spcAft>
              <a:defRPr>
                <a:solidFill>
                  <a:schemeClr val="tx1"/>
                </a:solidFill>
                <a:latin typeface="Arial" panose="020B0604020202020204" pitchFamily="34" charset="0"/>
              </a:defRPr>
            </a:lvl9pPr>
          </a:lstStyle>
          <a:p>
            <a:fld id="{8B09FD40-19E1-4758-A00A-B55643242FD1}" type="slidenum">
              <a:rPr lang="en-US" altLang="nl-NL" smtClean="0"/>
              <a:pPr/>
              <a:t>19</a:t>
            </a:fld>
            <a:endParaRPr lang="en-US" altLang="nl-NL" dirty="0" smtClean="0"/>
          </a:p>
        </p:txBody>
      </p:sp>
      <p:sp>
        <p:nvSpPr>
          <p:cNvPr id="41987" name="Rectangle 2"/>
          <p:cNvSpPr>
            <a:spLocks noGrp="1" noRot="1" noChangeAspect="1" noChangeArrowheads="1" noTextEdit="1"/>
          </p:cNvSpPr>
          <p:nvPr>
            <p:ph type="sldImg"/>
          </p:nvPr>
        </p:nvSpPr>
        <p:spPr>
          <a:ln/>
        </p:spPr>
      </p:sp>
      <p:sp>
        <p:nvSpPr>
          <p:cNvPr id="41988" name="Rectangle 3"/>
          <p:cNvSpPr>
            <a:spLocks noGrp="1" noChangeArrowheads="1"/>
          </p:cNvSpPr>
          <p:nvPr>
            <p:ph type="body" idx="1"/>
          </p:nvPr>
        </p:nvSpPr>
        <p:spPr>
          <a:noFill/>
        </p:spPr>
        <p:txBody>
          <a:bodyPr/>
          <a:lstStyle/>
          <a:p>
            <a:endParaRPr lang="en-US" altLang="nl-NL" dirty="0" smtClean="0"/>
          </a:p>
        </p:txBody>
      </p:sp>
    </p:spTree>
    <p:extLst>
      <p:ext uri="{BB962C8B-B14F-4D97-AF65-F5344CB8AC3E}">
        <p14:creationId xmlns:p14="http://schemas.microsoft.com/office/powerpoint/2010/main" val="113722561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8" name="Rectangle 7"/>
          <p:cNvSpPr>
            <a:spLocks noGrp="1" noChangeArrowheads="1"/>
          </p:cNvSpPr>
          <p:nvPr>
            <p:ph type="sldNum" sz="quarter" idx="5"/>
          </p:nvPr>
        </p:nvSpPr>
        <p:spPr>
          <a:noFill/>
        </p:spPr>
        <p:txBody>
          <a:bodyPr/>
          <a:lstStyle>
            <a:lvl1pPr defTabSz="947738">
              <a:defRPr>
                <a:solidFill>
                  <a:schemeClr val="tx1"/>
                </a:solidFill>
                <a:latin typeface="Arial" panose="020B0604020202020204" pitchFamily="34" charset="0"/>
              </a:defRPr>
            </a:lvl1pPr>
            <a:lvl2pPr marL="742950" indent="-285750" defTabSz="947738">
              <a:defRPr>
                <a:solidFill>
                  <a:schemeClr val="tx1"/>
                </a:solidFill>
                <a:latin typeface="Arial" panose="020B0604020202020204" pitchFamily="34" charset="0"/>
              </a:defRPr>
            </a:lvl2pPr>
            <a:lvl3pPr marL="1143000" indent="-228600" defTabSz="947738">
              <a:defRPr>
                <a:solidFill>
                  <a:schemeClr val="tx1"/>
                </a:solidFill>
                <a:latin typeface="Arial" panose="020B0604020202020204" pitchFamily="34" charset="0"/>
              </a:defRPr>
            </a:lvl3pPr>
            <a:lvl4pPr marL="1600200" indent="-228600" defTabSz="947738">
              <a:defRPr>
                <a:solidFill>
                  <a:schemeClr val="tx1"/>
                </a:solidFill>
                <a:latin typeface="Arial" panose="020B0604020202020204" pitchFamily="34" charset="0"/>
              </a:defRPr>
            </a:lvl4pPr>
            <a:lvl5pPr marL="2057400" indent="-228600" defTabSz="947738">
              <a:defRPr>
                <a:solidFill>
                  <a:schemeClr val="tx1"/>
                </a:solidFill>
                <a:latin typeface="Arial" panose="020B0604020202020204" pitchFamily="34" charset="0"/>
              </a:defRPr>
            </a:lvl5pPr>
            <a:lvl6pPr marL="2514600" indent="-228600" defTabSz="947738" eaLnBrk="0" fontAlgn="base" hangingPunct="0">
              <a:spcBef>
                <a:spcPct val="0"/>
              </a:spcBef>
              <a:spcAft>
                <a:spcPct val="0"/>
              </a:spcAft>
              <a:defRPr>
                <a:solidFill>
                  <a:schemeClr val="tx1"/>
                </a:solidFill>
                <a:latin typeface="Arial" panose="020B0604020202020204" pitchFamily="34" charset="0"/>
              </a:defRPr>
            </a:lvl6pPr>
            <a:lvl7pPr marL="2971800" indent="-228600" defTabSz="947738" eaLnBrk="0" fontAlgn="base" hangingPunct="0">
              <a:spcBef>
                <a:spcPct val="0"/>
              </a:spcBef>
              <a:spcAft>
                <a:spcPct val="0"/>
              </a:spcAft>
              <a:defRPr>
                <a:solidFill>
                  <a:schemeClr val="tx1"/>
                </a:solidFill>
                <a:latin typeface="Arial" panose="020B0604020202020204" pitchFamily="34" charset="0"/>
              </a:defRPr>
            </a:lvl7pPr>
            <a:lvl8pPr marL="3429000" indent="-228600" defTabSz="947738" eaLnBrk="0" fontAlgn="base" hangingPunct="0">
              <a:spcBef>
                <a:spcPct val="0"/>
              </a:spcBef>
              <a:spcAft>
                <a:spcPct val="0"/>
              </a:spcAft>
              <a:defRPr>
                <a:solidFill>
                  <a:schemeClr val="tx1"/>
                </a:solidFill>
                <a:latin typeface="Arial" panose="020B0604020202020204" pitchFamily="34" charset="0"/>
              </a:defRPr>
            </a:lvl8pPr>
            <a:lvl9pPr marL="3886200" indent="-228600" defTabSz="947738" eaLnBrk="0" fontAlgn="base" hangingPunct="0">
              <a:spcBef>
                <a:spcPct val="0"/>
              </a:spcBef>
              <a:spcAft>
                <a:spcPct val="0"/>
              </a:spcAft>
              <a:defRPr>
                <a:solidFill>
                  <a:schemeClr val="tx1"/>
                </a:solidFill>
                <a:latin typeface="Arial" panose="020B0604020202020204" pitchFamily="34" charset="0"/>
              </a:defRPr>
            </a:lvl9pPr>
          </a:lstStyle>
          <a:p>
            <a:fld id="{07FBF8D5-6295-4968-B5CB-B1FAF3A63D14}" type="slidenum">
              <a:rPr lang="en-US" altLang="nl-NL" smtClean="0"/>
              <a:pPr/>
              <a:t>44</a:t>
            </a:fld>
            <a:endParaRPr lang="en-US" altLang="nl-NL" smtClean="0"/>
          </a:p>
        </p:txBody>
      </p:sp>
      <p:sp>
        <p:nvSpPr>
          <p:cNvPr id="101379" name="Rectangle 2"/>
          <p:cNvSpPr>
            <a:spLocks noGrp="1" noRot="1" noChangeAspect="1" noChangeArrowheads="1" noTextEdit="1"/>
          </p:cNvSpPr>
          <p:nvPr>
            <p:ph type="sldImg"/>
          </p:nvPr>
        </p:nvSpPr>
        <p:spPr>
          <a:ln/>
        </p:spPr>
      </p:sp>
      <p:sp>
        <p:nvSpPr>
          <p:cNvPr id="101380" name="Rectangle 3"/>
          <p:cNvSpPr>
            <a:spLocks noGrp="1" noChangeArrowheads="1"/>
          </p:cNvSpPr>
          <p:nvPr>
            <p:ph type="body" idx="1"/>
          </p:nvPr>
        </p:nvSpPr>
        <p:spPr>
          <a:noFill/>
        </p:spPr>
        <p:txBody>
          <a:bodyPr/>
          <a:lstStyle/>
          <a:p>
            <a:pPr eaLnBrk="1" hangingPunct="1"/>
            <a:endParaRPr lang="en-US" altLang="nl-NL" smtClean="0"/>
          </a:p>
        </p:txBody>
      </p:sp>
    </p:spTree>
    <p:extLst>
      <p:ext uri="{BB962C8B-B14F-4D97-AF65-F5344CB8AC3E}">
        <p14:creationId xmlns:p14="http://schemas.microsoft.com/office/powerpoint/2010/main" val="84627977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7"/>
          <p:cNvSpPr>
            <a:spLocks noGrp="1" noChangeArrowheads="1"/>
          </p:cNvSpPr>
          <p:nvPr>
            <p:ph type="sldNum" sz="quarter" idx="5"/>
          </p:nvPr>
        </p:nvSpPr>
        <p:spPr>
          <a:noFill/>
        </p:spPr>
        <p:txBody>
          <a:bodyPr/>
          <a:lstStyle>
            <a:lvl1pPr defTabSz="917575">
              <a:defRPr>
                <a:solidFill>
                  <a:schemeClr val="tx1"/>
                </a:solidFill>
                <a:latin typeface="Arial" panose="020B0604020202020204" pitchFamily="34" charset="0"/>
              </a:defRPr>
            </a:lvl1pPr>
            <a:lvl2pPr marL="742950" indent="-285750" defTabSz="917575">
              <a:defRPr>
                <a:solidFill>
                  <a:schemeClr val="tx1"/>
                </a:solidFill>
                <a:latin typeface="Arial" panose="020B0604020202020204" pitchFamily="34" charset="0"/>
              </a:defRPr>
            </a:lvl2pPr>
            <a:lvl3pPr marL="1143000" indent="-228600" defTabSz="917575">
              <a:defRPr>
                <a:solidFill>
                  <a:schemeClr val="tx1"/>
                </a:solidFill>
                <a:latin typeface="Arial" panose="020B0604020202020204" pitchFamily="34" charset="0"/>
              </a:defRPr>
            </a:lvl3pPr>
            <a:lvl4pPr marL="1600200" indent="-228600" defTabSz="917575">
              <a:defRPr>
                <a:solidFill>
                  <a:schemeClr val="tx1"/>
                </a:solidFill>
                <a:latin typeface="Arial" panose="020B0604020202020204" pitchFamily="34" charset="0"/>
              </a:defRPr>
            </a:lvl4pPr>
            <a:lvl5pPr marL="2057400" indent="-228600" defTabSz="917575">
              <a:defRPr>
                <a:solidFill>
                  <a:schemeClr val="tx1"/>
                </a:solidFill>
                <a:latin typeface="Arial" panose="020B0604020202020204" pitchFamily="34" charset="0"/>
              </a:defRPr>
            </a:lvl5pPr>
            <a:lvl6pPr marL="2514600" indent="-228600" defTabSz="917575" eaLnBrk="0" fontAlgn="base" hangingPunct="0">
              <a:spcBef>
                <a:spcPct val="0"/>
              </a:spcBef>
              <a:spcAft>
                <a:spcPct val="0"/>
              </a:spcAft>
              <a:defRPr>
                <a:solidFill>
                  <a:schemeClr val="tx1"/>
                </a:solidFill>
                <a:latin typeface="Arial" panose="020B0604020202020204" pitchFamily="34" charset="0"/>
              </a:defRPr>
            </a:lvl6pPr>
            <a:lvl7pPr marL="2971800" indent="-228600" defTabSz="917575" eaLnBrk="0" fontAlgn="base" hangingPunct="0">
              <a:spcBef>
                <a:spcPct val="0"/>
              </a:spcBef>
              <a:spcAft>
                <a:spcPct val="0"/>
              </a:spcAft>
              <a:defRPr>
                <a:solidFill>
                  <a:schemeClr val="tx1"/>
                </a:solidFill>
                <a:latin typeface="Arial" panose="020B0604020202020204" pitchFamily="34" charset="0"/>
              </a:defRPr>
            </a:lvl7pPr>
            <a:lvl8pPr marL="3429000" indent="-228600" defTabSz="917575" eaLnBrk="0" fontAlgn="base" hangingPunct="0">
              <a:spcBef>
                <a:spcPct val="0"/>
              </a:spcBef>
              <a:spcAft>
                <a:spcPct val="0"/>
              </a:spcAft>
              <a:defRPr>
                <a:solidFill>
                  <a:schemeClr val="tx1"/>
                </a:solidFill>
                <a:latin typeface="Arial" panose="020B0604020202020204" pitchFamily="34" charset="0"/>
              </a:defRPr>
            </a:lvl8pPr>
            <a:lvl9pPr marL="3886200" indent="-228600" defTabSz="917575" eaLnBrk="0" fontAlgn="base" hangingPunct="0">
              <a:spcBef>
                <a:spcPct val="0"/>
              </a:spcBef>
              <a:spcAft>
                <a:spcPct val="0"/>
              </a:spcAft>
              <a:defRPr>
                <a:solidFill>
                  <a:schemeClr val="tx1"/>
                </a:solidFill>
                <a:latin typeface="Arial" panose="020B0604020202020204" pitchFamily="34" charset="0"/>
              </a:defRPr>
            </a:lvl9pPr>
          </a:lstStyle>
          <a:p>
            <a:fld id="{37B24CA5-23E6-419C-BDE2-846E03119A3F}" type="slidenum">
              <a:rPr lang="en-US" altLang="nl-NL" smtClean="0"/>
              <a:pPr/>
              <a:t>64</a:t>
            </a:fld>
            <a:endParaRPr lang="en-US" altLang="nl-NL" smtClean="0"/>
          </a:p>
        </p:txBody>
      </p:sp>
      <p:sp>
        <p:nvSpPr>
          <p:cNvPr id="24579" name="Rectangle 2"/>
          <p:cNvSpPr>
            <a:spLocks noGrp="1" noRot="1" noChangeAspect="1" noChangeArrowheads="1" noTextEdit="1"/>
          </p:cNvSpPr>
          <p:nvPr>
            <p:ph type="sldImg"/>
          </p:nvPr>
        </p:nvSpPr>
        <p:spPr>
          <a:ln/>
        </p:spPr>
      </p:sp>
      <p:sp>
        <p:nvSpPr>
          <p:cNvPr id="24580" name="Rectangle 3"/>
          <p:cNvSpPr>
            <a:spLocks noGrp="1" noChangeArrowheads="1"/>
          </p:cNvSpPr>
          <p:nvPr>
            <p:ph type="body" idx="1"/>
          </p:nvPr>
        </p:nvSpPr>
        <p:spPr>
          <a:noFill/>
        </p:spPr>
        <p:txBody>
          <a:bodyPr/>
          <a:lstStyle/>
          <a:p>
            <a:pPr eaLnBrk="1" hangingPunct="1"/>
            <a:endParaRPr lang="en-US" altLang="nl-NL" smtClean="0"/>
          </a:p>
        </p:txBody>
      </p:sp>
    </p:spTree>
    <p:extLst>
      <p:ext uri="{BB962C8B-B14F-4D97-AF65-F5344CB8AC3E}">
        <p14:creationId xmlns:p14="http://schemas.microsoft.com/office/powerpoint/2010/main" val="16289216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p:cNvSpPr>
            <a:spLocks noGrp="1" noChangeArrowheads="1"/>
          </p:cNvSpPr>
          <p:nvPr>
            <p:ph type="sldNum" sz="quarter" idx="5"/>
          </p:nvPr>
        </p:nvSpPr>
        <p:spPr>
          <a:noFill/>
        </p:spPr>
        <p:txBody>
          <a:bodyPr/>
          <a:lstStyle>
            <a:lvl1pPr defTabSz="917575">
              <a:defRPr>
                <a:solidFill>
                  <a:schemeClr val="tx1"/>
                </a:solidFill>
                <a:latin typeface="Arial" panose="020B0604020202020204" pitchFamily="34" charset="0"/>
              </a:defRPr>
            </a:lvl1pPr>
            <a:lvl2pPr marL="742950" indent="-285750" defTabSz="917575">
              <a:defRPr>
                <a:solidFill>
                  <a:schemeClr val="tx1"/>
                </a:solidFill>
                <a:latin typeface="Arial" panose="020B0604020202020204" pitchFamily="34" charset="0"/>
              </a:defRPr>
            </a:lvl2pPr>
            <a:lvl3pPr marL="1143000" indent="-228600" defTabSz="917575">
              <a:defRPr>
                <a:solidFill>
                  <a:schemeClr val="tx1"/>
                </a:solidFill>
                <a:latin typeface="Arial" panose="020B0604020202020204" pitchFamily="34" charset="0"/>
              </a:defRPr>
            </a:lvl3pPr>
            <a:lvl4pPr marL="1600200" indent="-228600" defTabSz="917575">
              <a:defRPr>
                <a:solidFill>
                  <a:schemeClr val="tx1"/>
                </a:solidFill>
                <a:latin typeface="Arial" panose="020B0604020202020204" pitchFamily="34" charset="0"/>
              </a:defRPr>
            </a:lvl4pPr>
            <a:lvl5pPr marL="2057400" indent="-228600" defTabSz="917575">
              <a:defRPr>
                <a:solidFill>
                  <a:schemeClr val="tx1"/>
                </a:solidFill>
                <a:latin typeface="Arial" panose="020B0604020202020204" pitchFamily="34" charset="0"/>
              </a:defRPr>
            </a:lvl5pPr>
            <a:lvl6pPr marL="2514600" indent="-228600" defTabSz="917575" eaLnBrk="0" fontAlgn="base" hangingPunct="0">
              <a:spcBef>
                <a:spcPct val="0"/>
              </a:spcBef>
              <a:spcAft>
                <a:spcPct val="0"/>
              </a:spcAft>
              <a:defRPr>
                <a:solidFill>
                  <a:schemeClr val="tx1"/>
                </a:solidFill>
                <a:latin typeface="Arial" panose="020B0604020202020204" pitchFamily="34" charset="0"/>
              </a:defRPr>
            </a:lvl6pPr>
            <a:lvl7pPr marL="2971800" indent="-228600" defTabSz="917575" eaLnBrk="0" fontAlgn="base" hangingPunct="0">
              <a:spcBef>
                <a:spcPct val="0"/>
              </a:spcBef>
              <a:spcAft>
                <a:spcPct val="0"/>
              </a:spcAft>
              <a:defRPr>
                <a:solidFill>
                  <a:schemeClr val="tx1"/>
                </a:solidFill>
                <a:latin typeface="Arial" panose="020B0604020202020204" pitchFamily="34" charset="0"/>
              </a:defRPr>
            </a:lvl7pPr>
            <a:lvl8pPr marL="3429000" indent="-228600" defTabSz="917575" eaLnBrk="0" fontAlgn="base" hangingPunct="0">
              <a:spcBef>
                <a:spcPct val="0"/>
              </a:spcBef>
              <a:spcAft>
                <a:spcPct val="0"/>
              </a:spcAft>
              <a:defRPr>
                <a:solidFill>
                  <a:schemeClr val="tx1"/>
                </a:solidFill>
                <a:latin typeface="Arial" panose="020B0604020202020204" pitchFamily="34" charset="0"/>
              </a:defRPr>
            </a:lvl8pPr>
            <a:lvl9pPr marL="3886200" indent="-228600" defTabSz="917575" eaLnBrk="0" fontAlgn="base" hangingPunct="0">
              <a:spcBef>
                <a:spcPct val="0"/>
              </a:spcBef>
              <a:spcAft>
                <a:spcPct val="0"/>
              </a:spcAft>
              <a:defRPr>
                <a:solidFill>
                  <a:schemeClr val="tx1"/>
                </a:solidFill>
                <a:latin typeface="Arial" panose="020B0604020202020204" pitchFamily="34" charset="0"/>
              </a:defRPr>
            </a:lvl9pPr>
          </a:lstStyle>
          <a:p>
            <a:fld id="{187DF958-0A96-4898-9541-B69F4381DEF2}" type="slidenum">
              <a:rPr lang="en-US" altLang="nl-NL" smtClean="0">
                <a:solidFill>
                  <a:srgbClr val="000000"/>
                </a:solidFill>
              </a:rPr>
              <a:pPr/>
              <a:t>68</a:t>
            </a:fld>
            <a:endParaRPr lang="en-US" altLang="nl-NL" smtClean="0">
              <a:solidFill>
                <a:srgbClr val="000000"/>
              </a:solidFill>
            </a:endParaRPr>
          </a:p>
        </p:txBody>
      </p:sp>
      <p:sp>
        <p:nvSpPr>
          <p:cNvPr id="29699" name="Rectangle 2"/>
          <p:cNvSpPr>
            <a:spLocks noGrp="1" noRot="1" noChangeAspect="1" noChangeArrowheads="1" noTextEdit="1"/>
          </p:cNvSpPr>
          <p:nvPr>
            <p:ph type="sldImg"/>
          </p:nvPr>
        </p:nvSpPr>
        <p:spPr>
          <a:ln/>
        </p:spPr>
      </p:sp>
      <p:sp>
        <p:nvSpPr>
          <p:cNvPr id="29700" name="Rectangle 3"/>
          <p:cNvSpPr>
            <a:spLocks noGrp="1" noChangeArrowheads="1"/>
          </p:cNvSpPr>
          <p:nvPr>
            <p:ph type="body" idx="1"/>
          </p:nvPr>
        </p:nvSpPr>
        <p:spPr>
          <a:noFill/>
        </p:spPr>
        <p:txBody>
          <a:bodyPr/>
          <a:lstStyle/>
          <a:p>
            <a:pPr eaLnBrk="1" hangingPunct="1"/>
            <a:endParaRPr lang="en-US" altLang="nl-NL" smtClean="0"/>
          </a:p>
        </p:txBody>
      </p:sp>
    </p:spTree>
    <p:extLst>
      <p:ext uri="{BB962C8B-B14F-4D97-AF65-F5344CB8AC3E}">
        <p14:creationId xmlns:p14="http://schemas.microsoft.com/office/powerpoint/2010/main" val="417559941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jdelijke aanduiding voor dia-afbeelding 1"/>
          <p:cNvSpPr>
            <a:spLocks noGrp="1" noRot="1" noChangeAspect="1" noTextEdit="1"/>
          </p:cNvSpPr>
          <p:nvPr>
            <p:ph type="sldImg"/>
          </p:nvPr>
        </p:nvSpPr>
        <p:spPr>
          <a:ln/>
        </p:spPr>
      </p:sp>
      <p:sp>
        <p:nvSpPr>
          <p:cNvPr id="31747" name="Tijdelijke aanduiding voor notities 2"/>
          <p:cNvSpPr>
            <a:spLocks noGrp="1"/>
          </p:cNvSpPr>
          <p:nvPr>
            <p:ph type="body" idx="1"/>
          </p:nvPr>
        </p:nvSpPr>
        <p:spPr>
          <a:noFill/>
        </p:spPr>
        <p:txBody>
          <a:bodyPr/>
          <a:lstStyle/>
          <a:p>
            <a:endParaRPr lang="nl-NL" altLang="nl-NL" smtClean="0"/>
          </a:p>
        </p:txBody>
      </p:sp>
      <p:sp>
        <p:nvSpPr>
          <p:cNvPr id="31748" name="Tijdelijke aanduiding voor dianummer 3"/>
          <p:cNvSpPr>
            <a:spLocks noGrp="1"/>
          </p:cNvSpPr>
          <p:nvPr>
            <p:ph type="sldNum" sz="quarter" idx="5"/>
          </p:nvPr>
        </p:nvSpPr>
        <p:spPr>
          <a:noFill/>
        </p:spPr>
        <p:txBody>
          <a:bodyPr/>
          <a:lstStyle>
            <a:lvl1pPr defTabSz="947738">
              <a:defRPr>
                <a:solidFill>
                  <a:schemeClr val="tx1"/>
                </a:solidFill>
                <a:latin typeface="Arial" panose="020B0604020202020204" pitchFamily="34" charset="0"/>
              </a:defRPr>
            </a:lvl1pPr>
            <a:lvl2pPr marL="742950" indent="-285750" defTabSz="947738">
              <a:defRPr>
                <a:solidFill>
                  <a:schemeClr val="tx1"/>
                </a:solidFill>
                <a:latin typeface="Arial" panose="020B0604020202020204" pitchFamily="34" charset="0"/>
              </a:defRPr>
            </a:lvl2pPr>
            <a:lvl3pPr marL="1143000" indent="-228600" defTabSz="947738">
              <a:defRPr>
                <a:solidFill>
                  <a:schemeClr val="tx1"/>
                </a:solidFill>
                <a:latin typeface="Arial" panose="020B0604020202020204" pitchFamily="34" charset="0"/>
              </a:defRPr>
            </a:lvl3pPr>
            <a:lvl4pPr marL="1600200" indent="-228600" defTabSz="947738">
              <a:defRPr>
                <a:solidFill>
                  <a:schemeClr val="tx1"/>
                </a:solidFill>
                <a:latin typeface="Arial" panose="020B0604020202020204" pitchFamily="34" charset="0"/>
              </a:defRPr>
            </a:lvl4pPr>
            <a:lvl5pPr marL="2057400" indent="-228600" defTabSz="947738">
              <a:defRPr>
                <a:solidFill>
                  <a:schemeClr val="tx1"/>
                </a:solidFill>
                <a:latin typeface="Arial" panose="020B0604020202020204" pitchFamily="34" charset="0"/>
              </a:defRPr>
            </a:lvl5pPr>
            <a:lvl6pPr marL="2514600" indent="-228600" defTabSz="947738" eaLnBrk="0" fontAlgn="base" hangingPunct="0">
              <a:spcBef>
                <a:spcPct val="0"/>
              </a:spcBef>
              <a:spcAft>
                <a:spcPct val="0"/>
              </a:spcAft>
              <a:defRPr>
                <a:solidFill>
                  <a:schemeClr val="tx1"/>
                </a:solidFill>
                <a:latin typeface="Arial" panose="020B0604020202020204" pitchFamily="34" charset="0"/>
              </a:defRPr>
            </a:lvl6pPr>
            <a:lvl7pPr marL="2971800" indent="-228600" defTabSz="947738" eaLnBrk="0" fontAlgn="base" hangingPunct="0">
              <a:spcBef>
                <a:spcPct val="0"/>
              </a:spcBef>
              <a:spcAft>
                <a:spcPct val="0"/>
              </a:spcAft>
              <a:defRPr>
                <a:solidFill>
                  <a:schemeClr val="tx1"/>
                </a:solidFill>
                <a:latin typeface="Arial" panose="020B0604020202020204" pitchFamily="34" charset="0"/>
              </a:defRPr>
            </a:lvl7pPr>
            <a:lvl8pPr marL="3429000" indent="-228600" defTabSz="947738" eaLnBrk="0" fontAlgn="base" hangingPunct="0">
              <a:spcBef>
                <a:spcPct val="0"/>
              </a:spcBef>
              <a:spcAft>
                <a:spcPct val="0"/>
              </a:spcAft>
              <a:defRPr>
                <a:solidFill>
                  <a:schemeClr val="tx1"/>
                </a:solidFill>
                <a:latin typeface="Arial" panose="020B0604020202020204" pitchFamily="34" charset="0"/>
              </a:defRPr>
            </a:lvl8pPr>
            <a:lvl9pPr marL="3886200" indent="-228600" defTabSz="947738" eaLnBrk="0" fontAlgn="base" hangingPunct="0">
              <a:spcBef>
                <a:spcPct val="0"/>
              </a:spcBef>
              <a:spcAft>
                <a:spcPct val="0"/>
              </a:spcAft>
              <a:defRPr>
                <a:solidFill>
                  <a:schemeClr val="tx1"/>
                </a:solidFill>
                <a:latin typeface="Arial" panose="020B0604020202020204" pitchFamily="34" charset="0"/>
              </a:defRPr>
            </a:lvl9pPr>
          </a:lstStyle>
          <a:p>
            <a:fld id="{847D166B-C9F4-4A29-93BE-B62B6E17E1EC}" type="slidenum">
              <a:rPr lang="en-US" altLang="nl-NL" smtClean="0"/>
              <a:pPr/>
              <a:t>69</a:t>
            </a:fld>
            <a:endParaRPr lang="en-US" altLang="nl-NL" smtClean="0"/>
          </a:p>
        </p:txBody>
      </p:sp>
    </p:spTree>
    <p:extLst>
      <p:ext uri="{BB962C8B-B14F-4D97-AF65-F5344CB8AC3E}">
        <p14:creationId xmlns:p14="http://schemas.microsoft.com/office/powerpoint/2010/main" val="30924334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p:cNvSpPr>
            <a:spLocks noGrp="1" noChangeArrowheads="1"/>
          </p:cNvSpPr>
          <p:nvPr>
            <p:ph type="sldNum" sz="quarter" idx="5"/>
          </p:nvPr>
        </p:nvSpPr>
        <p:spPr>
          <a:noFill/>
        </p:spPr>
        <p:txBody>
          <a:bodyPr/>
          <a:lstStyle>
            <a:lvl1pPr defTabSz="917575">
              <a:defRPr>
                <a:solidFill>
                  <a:schemeClr val="tx1"/>
                </a:solidFill>
                <a:latin typeface="Arial" panose="020B0604020202020204" pitchFamily="34" charset="0"/>
              </a:defRPr>
            </a:lvl1pPr>
            <a:lvl2pPr marL="742950" indent="-285750" defTabSz="917575">
              <a:defRPr>
                <a:solidFill>
                  <a:schemeClr val="tx1"/>
                </a:solidFill>
                <a:latin typeface="Arial" panose="020B0604020202020204" pitchFamily="34" charset="0"/>
              </a:defRPr>
            </a:lvl2pPr>
            <a:lvl3pPr marL="1143000" indent="-228600" defTabSz="917575">
              <a:defRPr>
                <a:solidFill>
                  <a:schemeClr val="tx1"/>
                </a:solidFill>
                <a:latin typeface="Arial" panose="020B0604020202020204" pitchFamily="34" charset="0"/>
              </a:defRPr>
            </a:lvl3pPr>
            <a:lvl4pPr marL="1600200" indent="-228600" defTabSz="917575">
              <a:defRPr>
                <a:solidFill>
                  <a:schemeClr val="tx1"/>
                </a:solidFill>
                <a:latin typeface="Arial" panose="020B0604020202020204" pitchFamily="34" charset="0"/>
              </a:defRPr>
            </a:lvl4pPr>
            <a:lvl5pPr marL="2057400" indent="-228600" defTabSz="917575">
              <a:defRPr>
                <a:solidFill>
                  <a:schemeClr val="tx1"/>
                </a:solidFill>
                <a:latin typeface="Arial" panose="020B0604020202020204" pitchFamily="34" charset="0"/>
              </a:defRPr>
            </a:lvl5pPr>
            <a:lvl6pPr marL="2514600" indent="-228600" defTabSz="917575" eaLnBrk="0" fontAlgn="base" hangingPunct="0">
              <a:spcBef>
                <a:spcPct val="0"/>
              </a:spcBef>
              <a:spcAft>
                <a:spcPct val="0"/>
              </a:spcAft>
              <a:defRPr>
                <a:solidFill>
                  <a:schemeClr val="tx1"/>
                </a:solidFill>
                <a:latin typeface="Arial" panose="020B0604020202020204" pitchFamily="34" charset="0"/>
              </a:defRPr>
            </a:lvl6pPr>
            <a:lvl7pPr marL="2971800" indent="-228600" defTabSz="917575" eaLnBrk="0" fontAlgn="base" hangingPunct="0">
              <a:spcBef>
                <a:spcPct val="0"/>
              </a:spcBef>
              <a:spcAft>
                <a:spcPct val="0"/>
              </a:spcAft>
              <a:defRPr>
                <a:solidFill>
                  <a:schemeClr val="tx1"/>
                </a:solidFill>
                <a:latin typeface="Arial" panose="020B0604020202020204" pitchFamily="34" charset="0"/>
              </a:defRPr>
            </a:lvl7pPr>
            <a:lvl8pPr marL="3429000" indent="-228600" defTabSz="917575" eaLnBrk="0" fontAlgn="base" hangingPunct="0">
              <a:spcBef>
                <a:spcPct val="0"/>
              </a:spcBef>
              <a:spcAft>
                <a:spcPct val="0"/>
              </a:spcAft>
              <a:defRPr>
                <a:solidFill>
                  <a:schemeClr val="tx1"/>
                </a:solidFill>
                <a:latin typeface="Arial" panose="020B0604020202020204" pitchFamily="34" charset="0"/>
              </a:defRPr>
            </a:lvl8pPr>
            <a:lvl9pPr marL="3886200" indent="-228600" defTabSz="917575" eaLnBrk="0" fontAlgn="base" hangingPunct="0">
              <a:spcBef>
                <a:spcPct val="0"/>
              </a:spcBef>
              <a:spcAft>
                <a:spcPct val="0"/>
              </a:spcAft>
              <a:defRPr>
                <a:solidFill>
                  <a:schemeClr val="tx1"/>
                </a:solidFill>
                <a:latin typeface="Arial" panose="020B0604020202020204" pitchFamily="34" charset="0"/>
              </a:defRPr>
            </a:lvl9pPr>
          </a:lstStyle>
          <a:p>
            <a:fld id="{D82B717C-9B5B-4C35-A7A9-63BF0E8A0C5F}" type="slidenum">
              <a:rPr lang="en-US" altLang="nl-NL" smtClean="0">
                <a:solidFill>
                  <a:srgbClr val="000000"/>
                </a:solidFill>
              </a:rPr>
              <a:pPr/>
              <a:t>73</a:t>
            </a:fld>
            <a:endParaRPr lang="en-US" altLang="nl-NL" smtClean="0">
              <a:solidFill>
                <a:srgbClr val="000000"/>
              </a:solidFill>
            </a:endParaRPr>
          </a:p>
        </p:txBody>
      </p:sp>
      <p:sp>
        <p:nvSpPr>
          <p:cNvPr id="41987" name="Rectangle 2"/>
          <p:cNvSpPr>
            <a:spLocks noGrp="1" noRot="1" noChangeAspect="1" noChangeArrowheads="1" noTextEdit="1"/>
          </p:cNvSpPr>
          <p:nvPr>
            <p:ph type="sldImg"/>
          </p:nvPr>
        </p:nvSpPr>
        <p:spPr>
          <a:ln/>
        </p:spPr>
      </p:sp>
      <p:sp>
        <p:nvSpPr>
          <p:cNvPr id="41988" name="Rectangle 3"/>
          <p:cNvSpPr>
            <a:spLocks noGrp="1" noChangeArrowheads="1"/>
          </p:cNvSpPr>
          <p:nvPr>
            <p:ph type="body" idx="1"/>
          </p:nvPr>
        </p:nvSpPr>
        <p:spPr>
          <a:noFill/>
        </p:spPr>
        <p:txBody>
          <a:bodyPr/>
          <a:lstStyle/>
          <a:p>
            <a:pPr eaLnBrk="1" hangingPunct="1"/>
            <a:endParaRPr lang="en-US" altLang="nl-NL" smtClean="0"/>
          </a:p>
        </p:txBody>
      </p:sp>
    </p:spTree>
    <p:extLst>
      <p:ext uri="{BB962C8B-B14F-4D97-AF65-F5344CB8AC3E}">
        <p14:creationId xmlns:p14="http://schemas.microsoft.com/office/powerpoint/2010/main" val="258509193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7"/>
          <p:cNvSpPr>
            <a:spLocks noGrp="1" noChangeArrowheads="1"/>
          </p:cNvSpPr>
          <p:nvPr>
            <p:ph type="sldNum" sz="quarter" idx="5"/>
          </p:nvPr>
        </p:nvSpPr>
        <p:spPr>
          <a:noFill/>
        </p:spPr>
        <p:txBody>
          <a:bodyPr/>
          <a:lstStyle>
            <a:lvl1pPr defTabSz="917575">
              <a:defRPr>
                <a:solidFill>
                  <a:schemeClr val="tx1"/>
                </a:solidFill>
                <a:latin typeface="Arial" panose="020B0604020202020204" pitchFamily="34" charset="0"/>
              </a:defRPr>
            </a:lvl1pPr>
            <a:lvl2pPr marL="742950" indent="-285750" defTabSz="917575">
              <a:defRPr>
                <a:solidFill>
                  <a:schemeClr val="tx1"/>
                </a:solidFill>
                <a:latin typeface="Arial" panose="020B0604020202020204" pitchFamily="34" charset="0"/>
              </a:defRPr>
            </a:lvl2pPr>
            <a:lvl3pPr marL="1143000" indent="-228600" defTabSz="917575">
              <a:defRPr>
                <a:solidFill>
                  <a:schemeClr val="tx1"/>
                </a:solidFill>
                <a:latin typeface="Arial" panose="020B0604020202020204" pitchFamily="34" charset="0"/>
              </a:defRPr>
            </a:lvl3pPr>
            <a:lvl4pPr marL="1600200" indent="-228600" defTabSz="917575">
              <a:defRPr>
                <a:solidFill>
                  <a:schemeClr val="tx1"/>
                </a:solidFill>
                <a:latin typeface="Arial" panose="020B0604020202020204" pitchFamily="34" charset="0"/>
              </a:defRPr>
            </a:lvl4pPr>
            <a:lvl5pPr marL="2057400" indent="-228600" defTabSz="917575">
              <a:defRPr>
                <a:solidFill>
                  <a:schemeClr val="tx1"/>
                </a:solidFill>
                <a:latin typeface="Arial" panose="020B0604020202020204" pitchFamily="34" charset="0"/>
              </a:defRPr>
            </a:lvl5pPr>
            <a:lvl6pPr marL="2514600" indent="-228600" defTabSz="917575" eaLnBrk="0" fontAlgn="base" hangingPunct="0">
              <a:spcBef>
                <a:spcPct val="0"/>
              </a:spcBef>
              <a:spcAft>
                <a:spcPct val="0"/>
              </a:spcAft>
              <a:defRPr>
                <a:solidFill>
                  <a:schemeClr val="tx1"/>
                </a:solidFill>
                <a:latin typeface="Arial" panose="020B0604020202020204" pitchFamily="34" charset="0"/>
              </a:defRPr>
            </a:lvl6pPr>
            <a:lvl7pPr marL="2971800" indent="-228600" defTabSz="917575" eaLnBrk="0" fontAlgn="base" hangingPunct="0">
              <a:spcBef>
                <a:spcPct val="0"/>
              </a:spcBef>
              <a:spcAft>
                <a:spcPct val="0"/>
              </a:spcAft>
              <a:defRPr>
                <a:solidFill>
                  <a:schemeClr val="tx1"/>
                </a:solidFill>
                <a:latin typeface="Arial" panose="020B0604020202020204" pitchFamily="34" charset="0"/>
              </a:defRPr>
            </a:lvl7pPr>
            <a:lvl8pPr marL="3429000" indent="-228600" defTabSz="917575" eaLnBrk="0" fontAlgn="base" hangingPunct="0">
              <a:spcBef>
                <a:spcPct val="0"/>
              </a:spcBef>
              <a:spcAft>
                <a:spcPct val="0"/>
              </a:spcAft>
              <a:defRPr>
                <a:solidFill>
                  <a:schemeClr val="tx1"/>
                </a:solidFill>
                <a:latin typeface="Arial" panose="020B0604020202020204" pitchFamily="34" charset="0"/>
              </a:defRPr>
            </a:lvl8pPr>
            <a:lvl9pPr marL="3886200" indent="-228600" defTabSz="917575" eaLnBrk="0" fontAlgn="base" hangingPunct="0">
              <a:spcBef>
                <a:spcPct val="0"/>
              </a:spcBef>
              <a:spcAft>
                <a:spcPct val="0"/>
              </a:spcAft>
              <a:defRPr>
                <a:solidFill>
                  <a:schemeClr val="tx1"/>
                </a:solidFill>
                <a:latin typeface="Arial" panose="020B0604020202020204" pitchFamily="34" charset="0"/>
              </a:defRPr>
            </a:lvl9pPr>
          </a:lstStyle>
          <a:p>
            <a:fld id="{0B88623F-0229-48A0-B9E7-3C5DD471447F}" type="slidenum">
              <a:rPr lang="en-US" altLang="nl-NL" smtClean="0">
                <a:solidFill>
                  <a:srgbClr val="000000"/>
                </a:solidFill>
              </a:rPr>
              <a:pPr/>
              <a:t>74</a:t>
            </a:fld>
            <a:endParaRPr lang="en-US" altLang="nl-NL" smtClean="0">
              <a:solidFill>
                <a:srgbClr val="000000"/>
              </a:solidFill>
            </a:endParaRPr>
          </a:p>
        </p:txBody>
      </p:sp>
      <p:sp>
        <p:nvSpPr>
          <p:cNvPr id="44035" name="Rectangle 2"/>
          <p:cNvSpPr>
            <a:spLocks noGrp="1" noRot="1" noChangeAspect="1" noChangeArrowheads="1" noTextEdit="1"/>
          </p:cNvSpPr>
          <p:nvPr>
            <p:ph type="sldImg"/>
          </p:nvPr>
        </p:nvSpPr>
        <p:spPr>
          <a:ln/>
        </p:spPr>
      </p:sp>
      <p:sp>
        <p:nvSpPr>
          <p:cNvPr id="44036" name="Rectangle 3"/>
          <p:cNvSpPr>
            <a:spLocks noGrp="1" noChangeArrowheads="1"/>
          </p:cNvSpPr>
          <p:nvPr>
            <p:ph type="body" idx="1"/>
          </p:nvPr>
        </p:nvSpPr>
        <p:spPr>
          <a:noFill/>
        </p:spPr>
        <p:txBody>
          <a:bodyPr/>
          <a:lstStyle/>
          <a:p>
            <a:pPr eaLnBrk="1" hangingPunct="1"/>
            <a:endParaRPr lang="en-US" altLang="nl-NL" smtClean="0"/>
          </a:p>
        </p:txBody>
      </p:sp>
    </p:spTree>
    <p:extLst>
      <p:ext uri="{BB962C8B-B14F-4D97-AF65-F5344CB8AC3E}">
        <p14:creationId xmlns:p14="http://schemas.microsoft.com/office/powerpoint/2010/main" val="283138437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7"/>
          <p:cNvSpPr>
            <a:spLocks noGrp="1" noChangeArrowheads="1"/>
          </p:cNvSpPr>
          <p:nvPr>
            <p:ph type="sldNum" sz="quarter" idx="5"/>
          </p:nvPr>
        </p:nvSpPr>
        <p:spPr>
          <a:noFill/>
        </p:spPr>
        <p:txBody>
          <a:bodyPr/>
          <a:lstStyle>
            <a:lvl1pPr defTabSz="917575">
              <a:defRPr>
                <a:solidFill>
                  <a:schemeClr val="tx1"/>
                </a:solidFill>
                <a:latin typeface="Arial" panose="020B0604020202020204" pitchFamily="34" charset="0"/>
              </a:defRPr>
            </a:lvl1pPr>
            <a:lvl2pPr marL="742950" indent="-285750" defTabSz="917575">
              <a:defRPr>
                <a:solidFill>
                  <a:schemeClr val="tx1"/>
                </a:solidFill>
                <a:latin typeface="Arial" panose="020B0604020202020204" pitchFamily="34" charset="0"/>
              </a:defRPr>
            </a:lvl2pPr>
            <a:lvl3pPr marL="1143000" indent="-228600" defTabSz="917575">
              <a:defRPr>
                <a:solidFill>
                  <a:schemeClr val="tx1"/>
                </a:solidFill>
                <a:latin typeface="Arial" panose="020B0604020202020204" pitchFamily="34" charset="0"/>
              </a:defRPr>
            </a:lvl3pPr>
            <a:lvl4pPr marL="1600200" indent="-228600" defTabSz="917575">
              <a:defRPr>
                <a:solidFill>
                  <a:schemeClr val="tx1"/>
                </a:solidFill>
                <a:latin typeface="Arial" panose="020B0604020202020204" pitchFamily="34" charset="0"/>
              </a:defRPr>
            </a:lvl4pPr>
            <a:lvl5pPr marL="2057400" indent="-228600" defTabSz="917575">
              <a:defRPr>
                <a:solidFill>
                  <a:schemeClr val="tx1"/>
                </a:solidFill>
                <a:latin typeface="Arial" panose="020B0604020202020204" pitchFamily="34" charset="0"/>
              </a:defRPr>
            </a:lvl5pPr>
            <a:lvl6pPr marL="2514600" indent="-228600" defTabSz="917575" eaLnBrk="0" fontAlgn="base" hangingPunct="0">
              <a:spcBef>
                <a:spcPct val="0"/>
              </a:spcBef>
              <a:spcAft>
                <a:spcPct val="0"/>
              </a:spcAft>
              <a:defRPr>
                <a:solidFill>
                  <a:schemeClr val="tx1"/>
                </a:solidFill>
                <a:latin typeface="Arial" panose="020B0604020202020204" pitchFamily="34" charset="0"/>
              </a:defRPr>
            </a:lvl6pPr>
            <a:lvl7pPr marL="2971800" indent="-228600" defTabSz="917575" eaLnBrk="0" fontAlgn="base" hangingPunct="0">
              <a:spcBef>
                <a:spcPct val="0"/>
              </a:spcBef>
              <a:spcAft>
                <a:spcPct val="0"/>
              </a:spcAft>
              <a:defRPr>
                <a:solidFill>
                  <a:schemeClr val="tx1"/>
                </a:solidFill>
                <a:latin typeface="Arial" panose="020B0604020202020204" pitchFamily="34" charset="0"/>
              </a:defRPr>
            </a:lvl7pPr>
            <a:lvl8pPr marL="3429000" indent="-228600" defTabSz="917575" eaLnBrk="0" fontAlgn="base" hangingPunct="0">
              <a:spcBef>
                <a:spcPct val="0"/>
              </a:spcBef>
              <a:spcAft>
                <a:spcPct val="0"/>
              </a:spcAft>
              <a:defRPr>
                <a:solidFill>
                  <a:schemeClr val="tx1"/>
                </a:solidFill>
                <a:latin typeface="Arial" panose="020B0604020202020204" pitchFamily="34" charset="0"/>
              </a:defRPr>
            </a:lvl8pPr>
            <a:lvl9pPr marL="3886200" indent="-228600" defTabSz="917575" eaLnBrk="0" fontAlgn="base" hangingPunct="0">
              <a:spcBef>
                <a:spcPct val="0"/>
              </a:spcBef>
              <a:spcAft>
                <a:spcPct val="0"/>
              </a:spcAft>
              <a:defRPr>
                <a:solidFill>
                  <a:schemeClr val="tx1"/>
                </a:solidFill>
                <a:latin typeface="Arial" panose="020B0604020202020204" pitchFamily="34" charset="0"/>
              </a:defRPr>
            </a:lvl9pPr>
          </a:lstStyle>
          <a:p>
            <a:fld id="{E963CA3D-5F71-4130-A330-0A473B945712}" type="slidenum">
              <a:rPr lang="en-US" altLang="nl-NL" smtClean="0">
                <a:solidFill>
                  <a:srgbClr val="000000"/>
                </a:solidFill>
              </a:rPr>
              <a:pPr/>
              <a:t>79</a:t>
            </a:fld>
            <a:endParaRPr lang="en-US" altLang="nl-NL" smtClean="0">
              <a:solidFill>
                <a:srgbClr val="000000"/>
              </a:solidFill>
            </a:endParaRPr>
          </a:p>
        </p:txBody>
      </p:sp>
      <p:sp>
        <p:nvSpPr>
          <p:cNvPr id="36867" name="Rectangle 2"/>
          <p:cNvSpPr>
            <a:spLocks noGrp="1" noRot="1" noChangeAspect="1" noChangeArrowheads="1" noTextEdit="1"/>
          </p:cNvSpPr>
          <p:nvPr>
            <p:ph type="sldImg"/>
          </p:nvPr>
        </p:nvSpPr>
        <p:spPr>
          <a:ln/>
        </p:spPr>
      </p:sp>
      <p:sp>
        <p:nvSpPr>
          <p:cNvPr id="36868" name="Rectangle 3"/>
          <p:cNvSpPr>
            <a:spLocks noGrp="1" noChangeArrowheads="1"/>
          </p:cNvSpPr>
          <p:nvPr>
            <p:ph type="body" idx="1"/>
          </p:nvPr>
        </p:nvSpPr>
        <p:spPr>
          <a:noFill/>
        </p:spPr>
        <p:txBody>
          <a:bodyPr/>
          <a:lstStyle/>
          <a:p>
            <a:pPr eaLnBrk="1" hangingPunct="1"/>
            <a:endParaRPr lang="en-US" altLang="nl-NL" smtClean="0"/>
          </a:p>
        </p:txBody>
      </p:sp>
    </p:spTree>
    <p:extLst>
      <p:ext uri="{BB962C8B-B14F-4D97-AF65-F5344CB8AC3E}">
        <p14:creationId xmlns:p14="http://schemas.microsoft.com/office/powerpoint/2010/main" val="66529281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7"/>
          <p:cNvSpPr>
            <a:spLocks noGrp="1" noChangeArrowheads="1"/>
          </p:cNvSpPr>
          <p:nvPr>
            <p:ph type="sldNum" sz="quarter" idx="5"/>
          </p:nvPr>
        </p:nvSpPr>
        <p:spPr>
          <a:noFill/>
        </p:spPr>
        <p:txBody>
          <a:bodyPr/>
          <a:lstStyle>
            <a:lvl1pPr defTabSz="917575">
              <a:defRPr>
                <a:solidFill>
                  <a:schemeClr val="tx1"/>
                </a:solidFill>
                <a:latin typeface="Arial" panose="020B0604020202020204" pitchFamily="34" charset="0"/>
              </a:defRPr>
            </a:lvl1pPr>
            <a:lvl2pPr marL="742950" indent="-285750" defTabSz="917575">
              <a:defRPr>
                <a:solidFill>
                  <a:schemeClr val="tx1"/>
                </a:solidFill>
                <a:latin typeface="Arial" panose="020B0604020202020204" pitchFamily="34" charset="0"/>
              </a:defRPr>
            </a:lvl2pPr>
            <a:lvl3pPr marL="1143000" indent="-228600" defTabSz="917575">
              <a:defRPr>
                <a:solidFill>
                  <a:schemeClr val="tx1"/>
                </a:solidFill>
                <a:latin typeface="Arial" panose="020B0604020202020204" pitchFamily="34" charset="0"/>
              </a:defRPr>
            </a:lvl3pPr>
            <a:lvl4pPr marL="1600200" indent="-228600" defTabSz="917575">
              <a:defRPr>
                <a:solidFill>
                  <a:schemeClr val="tx1"/>
                </a:solidFill>
                <a:latin typeface="Arial" panose="020B0604020202020204" pitchFamily="34" charset="0"/>
              </a:defRPr>
            </a:lvl4pPr>
            <a:lvl5pPr marL="2057400" indent="-228600" defTabSz="917575">
              <a:defRPr>
                <a:solidFill>
                  <a:schemeClr val="tx1"/>
                </a:solidFill>
                <a:latin typeface="Arial" panose="020B0604020202020204" pitchFamily="34" charset="0"/>
              </a:defRPr>
            </a:lvl5pPr>
            <a:lvl6pPr marL="2514600" indent="-228600" defTabSz="917575" eaLnBrk="0" fontAlgn="base" hangingPunct="0">
              <a:spcBef>
                <a:spcPct val="0"/>
              </a:spcBef>
              <a:spcAft>
                <a:spcPct val="0"/>
              </a:spcAft>
              <a:defRPr>
                <a:solidFill>
                  <a:schemeClr val="tx1"/>
                </a:solidFill>
                <a:latin typeface="Arial" panose="020B0604020202020204" pitchFamily="34" charset="0"/>
              </a:defRPr>
            </a:lvl6pPr>
            <a:lvl7pPr marL="2971800" indent="-228600" defTabSz="917575" eaLnBrk="0" fontAlgn="base" hangingPunct="0">
              <a:spcBef>
                <a:spcPct val="0"/>
              </a:spcBef>
              <a:spcAft>
                <a:spcPct val="0"/>
              </a:spcAft>
              <a:defRPr>
                <a:solidFill>
                  <a:schemeClr val="tx1"/>
                </a:solidFill>
                <a:latin typeface="Arial" panose="020B0604020202020204" pitchFamily="34" charset="0"/>
              </a:defRPr>
            </a:lvl7pPr>
            <a:lvl8pPr marL="3429000" indent="-228600" defTabSz="917575" eaLnBrk="0" fontAlgn="base" hangingPunct="0">
              <a:spcBef>
                <a:spcPct val="0"/>
              </a:spcBef>
              <a:spcAft>
                <a:spcPct val="0"/>
              </a:spcAft>
              <a:defRPr>
                <a:solidFill>
                  <a:schemeClr val="tx1"/>
                </a:solidFill>
                <a:latin typeface="Arial" panose="020B0604020202020204" pitchFamily="34" charset="0"/>
              </a:defRPr>
            </a:lvl8pPr>
            <a:lvl9pPr marL="3886200" indent="-228600" defTabSz="917575" eaLnBrk="0" fontAlgn="base" hangingPunct="0">
              <a:spcBef>
                <a:spcPct val="0"/>
              </a:spcBef>
              <a:spcAft>
                <a:spcPct val="0"/>
              </a:spcAft>
              <a:defRPr>
                <a:solidFill>
                  <a:schemeClr val="tx1"/>
                </a:solidFill>
                <a:latin typeface="Arial" panose="020B0604020202020204" pitchFamily="34" charset="0"/>
              </a:defRPr>
            </a:lvl9pPr>
          </a:lstStyle>
          <a:p>
            <a:fld id="{4877274F-42D4-4B4A-9765-4B0A0DA1134E}" type="slidenum">
              <a:rPr lang="en-US" altLang="nl-NL" smtClean="0">
                <a:solidFill>
                  <a:srgbClr val="000000"/>
                </a:solidFill>
              </a:rPr>
              <a:pPr/>
              <a:t>83</a:t>
            </a:fld>
            <a:endParaRPr lang="en-US" altLang="nl-NL" smtClean="0">
              <a:solidFill>
                <a:srgbClr val="000000"/>
              </a:solidFill>
            </a:endParaRPr>
          </a:p>
        </p:txBody>
      </p:sp>
      <p:sp>
        <p:nvSpPr>
          <p:cNvPr id="60419" name="Rectangle 2"/>
          <p:cNvSpPr>
            <a:spLocks noGrp="1" noRot="1" noChangeAspect="1" noChangeArrowheads="1" noTextEdit="1"/>
          </p:cNvSpPr>
          <p:nvPr>
            <p:ph type="sldImg"/>
          </p:nvPr>
        </p:nvSpPr>
        <p:spPr>
          <a:ln/>
        </p:spPr>
      </p:sp>
      <p:sp>
        <p:nvSpPr>
          <p:cNvPr id="60420" name="Rectangle 3"/>
          <p:cNvSpPr>
            <a:spLocks noGrp="1" noChangeArrowheads="1"/>
          </p:cNvSpPr>
          <p:nvPr>
            <p:ph type="body" idx="1"/>
          </p:nvPr>
        </p:nvSpPr>
        <p:spPr>
          <a:noFill/>
        </p:spPr>
        <p:txBody>
          <a:bodyPr/>
          <a:lstStyle/>
          <a:p>
            <a:pPr eaLnBrk="1" hangingPunct="1"/>
            <a:endParaRPr lang="en-US" altLang="nl-NL" smtClean="0"/>
          </a:p>
        </p:txBody>
      </p:sp>
    </p:spTree>
    <p:extLst>
      <p:ext uri="{BB962C8B-B14F-4D97-AF65-F5344CB8AC3E}">
        <p14:creationId xmlns:p14="http://schemas.microsoft.com/office/powerpoint/2010/main" val="41109670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7"/>
          <p:cNvSpPr>
            <a:spLocks noGrp="1" noChangeArrowheads="1"/>
          </p:cNvSpPr>
          <p:nvPr>
            <p:ph type="sldNum" sz="quarter" idx="5"/>
          </p:nvPr>
        </p:nvSpPr>
        <p:spPr>
          <a:noFill/>
        </p:spPr>
        <p:txBody>
          <a:bodyPr/>
          <a:lstStyle>
            <a:lvl1pPr defTabSz="917575">
              <a:defRPr>
                <a:solidFill>
                  <a:schemeClr val="tx1"/>
                </a:solidFill>
                <a:latin typeface="Arial" panose="020B0604020202020204" pitchFamily="34" charset="0"/>
              </a:defRPr>
            </a:lvl1pPr>
            <a:lvl2pPr marL="742950" indent="-285750" defTabSz="917575">
              <a:defRPr>
                <a:solidFill>
                  <a:schemeClr val="tx1"/>
                </a:solidFill>
                <a:latin typeface="Arial" panose="020B0604020202020204" pitchFamily="34" charset="0"/>
              </a:defRPr>
            </a:lvl2pPr>
            <a:lvl3pPr marL="1143000" indent="-228600" defTabSz="917575">
              <a:defRPr>
                <a:solidFill>
                  <a:schemeClr val="tx1"/>
                </a:solidFill>
                <a:latin typeface="Arial" panose="020B0604020202020204" pitchFamily="34" charset="0"/>
              </a:defRPr>
            </a:lvl3pPr>
            <a:lvl4pPr marL="1600200" indent="-228600" defTabSz="917575">
              <a:defRPr>
                <a:solidFill>
                  <a:schemeClr val="tx1"/>
                </a:solidFill>
                <a:latin typeface="Arial" panose="020B0604020202020204" pitchFamily="34" charset="0"/>
              </a:defRPr>
            </a:lvl4pPr>
            <a:lvl5pPr marL="2057400" indent="-228600" defTabSz="917575">
              <a:defRPr>
                <a:solidFill>
                  <a:schemeClr val="tx1"/>
                </a:solidFill>
                <a:latin typeface="Arial" panose="020B0604020202020204" pitchFamily="34" charset="0"/>
              </a:defRPr>
            </a:lvl5pPr>
            <a:lvl6pPr marL="2514600" indent="-228600" defTabSz="917575" eaLnBrk="0" fontAlgn="base" hangingPunct="0">
              <a:spcBef>
                <a:spcPct val="0"/>
              </a:spcBef>
              <a:spcAft>
                <a:spcPct val="0"/>
              </a:spcAft>
              <a:defRPr>
                <a:solidFill>
                  <a:schemeClr val="tx1"/>
                </a:solidFill>
                <a:latin typeface="Arial" panose="020B0604020202020204" pitchFamily="34" charset="0"/>
              </a:defRPr>
            </a:lvl6pPr>
            <a:lvl7pPr marL="2971800" indent="-228600" defTabSz="917575" eaLnBrk="0" fontAlgn="base" hangingPunct="0">
              <a:spcBef>
                <a:spcPct val="0"/>
              </a:spcBef>
              <a:spcAft>
                <a:spcPct val="0"/>
              </a:spcAft>
              <a:defRPr>
                <a:solidFill>
                  <a:schemeClr val="tx1"/>
                </a:solidFill>
                <a:latin typeface="Arial" panose="020B0604020202020204" pitchFamily="34" charset="0"/>
              </a:defRPr>
            </a:lvl7pPr>
            <a:lvl8pPr marL="3429000" indent="-228600" defTabSz="917575" eaLnBrk="0" fontAlgn="base" hangingPunct="0">
              <a:spcBef>
                <a:spcPct val="0"/>
              </a:spcBef>
              <a:spcAft>
                <a:spcPct val="0"/>
              </a:spcAft>
              <a:defRPr>
                <a:solidFill>
                  <a:schemeClr val="tx1"/>
                </a:solidFill>
                <a:latin typeface="Arial" panose="020B0604020202020204" pitchFamily="34" charset="0"/>
              </a:defRPr>
            </a:lvl8pPr>
            <a:lvl9pPr marL="3886200" indent="-228600" defTabSz="917575" eaLnBrk="0" fontAlgn="base" hangingPunct="0">
              <a:spcBef>
                <a:spcPct val="0"/>
              </a:spcBef>
              <a:spcAft>
                <a:spcPct val="0"/>
              </a:spcAft>
              <a:defRPr>
                <a:solidFill>
                  <a:schemeClr val="tx1"/>
                </a:solidFill>
                <a:latin typeface="Arial" panose="020B0604020202020204" pitchFamily="34" charset="0"/>
              </a:defRPr>
            </a:lvl9pPr>
          </a:lstStyle>
          <a:p>
            <a:fld id="{980143A2-2E00-47B4-8768-11B6B59229DE}" type="slidenum">
              <a:rPr lang="en-US" altLang="nl-NL" smtClean="0"/>
              <a:pPr/>
              <a:t>86</a:t>
            </a:fld>
            <a:endParaRPr lang="en-US" altLang="nl-NL" smtClean="0"/>
          </a:p>
        </p:txBody>
      </p:sp>
      <p:sp>
        <p:nvSpPr>
          <p:cNvPr id="50179" name="Rectangle 2"/>
          <p:cNvSpPr>
            <a:spLocks noGrp="1" noRot="1" noChangeAspect="1" noChangeArrowheads="1" noTextEdit="1"/>
          </p:cNvSpPr>
          <p:nvPr>
            <p:ph type="sldImg"/>
          </p:nvPr>
        </p:nvSpPr>
        <p:spPr>
          <a:ln/>
        </p:spPr>
      </p:sp>
      <p:sp>
        <p:nvSpPr>
          <p:cNvPr id="50180" name="Rectangle 3"/>
          <p:cNvSpPr>
            <a:spLocks noGrp="1" noChangeArrowheads="1"/>
          </p:cNvSpPr>
          <p:nvPr>
            <p:ph type="body" idx="1"/>
          </p:nvPr>
        </p:nvSpPr>
        <p:spPr>
          <a:noFill/>
        </p:spPr>
        <p:txBody>
          <a:bodyPr/>
          <a:lstStyle/>
          <a:p>
            <a:pPr eaLnBrk="1" hangingPunct="1"/>
            <a:endParaRPr lang="en-US" altLang="nl-NL" smtClean="0"/>
          </a:p>
        </p:txBody>
      </p:sp>
    </p:spTree>
    <p:extLst>
      <p:ext uri="{BB962C8B-B14F-4D97-AF65-F5344CB8AC3E}">
        <p14:creationId xmlns:p14="http://schemas.microsoft.com/office/powerpoint/2010/main" val="206832188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7"/>
          <p:cNvSpPr>
            <a:spLocks noGrp="1" noChangeArrowheads="1"/>
          </p:cNvSpPr>
          <p:nvPr>
            <p:ph type="sldNum" sz="quarter" idx="5"/>
          </p:nvPr>
        </p:nvSpPr>
        <p:spPr>
          <a:noFill/>
        </p:spPr>
        <p:txBody>
          <a:bodyPr/>
          <a:lstStyle>
            <a:lvl1pPr defTabSz="917575">
              <a:defRPr>
                <a:solidFill>
                  <a:schemeClr val="tx1"/>
                </a:solidFill>
                <a:latin typeface="Arial" panose="020B0604020202020204" pitchFamily="34" charset="0"/>
              </a:defRPr>
            </a:lvl1pPr>
            <a:lvl2pPr marL="742950" indent="-285750" defTabSz="917575">
              <a:defRPr>
                <a:solidFill>
                  <a:schemeClr val="tx1"/>
                </a:solidFill>
                <a:latin typeface="Arial" panose="020B0604020202020204" pitchFamily="34" charset="0"/>
              </a:defRPr>
            </a:lvl2pPr>
            <a:lvl3pPr marL="1143000" indent="-228600" defTabSz="917575">
              <a:defRPr>
                <a:solidFill>
                  <a:schemeClr val="tx1"/>
                </a:solidFill>
                <a:latin typeface="Arial" panose="020B0604020202020204" pitchFamily="34" charset="0"/>
              </a:defRPr>
            </a:lvl3pPr>
            <a:lvl4pPr marL="1600200" indent="-228600" defTabSz="917575">
              <a:defRPr>
                <a:solidFill>
                  <a:schemeClr val="tx1"/>
                </a:solidFill>
                <a:latin typeface="Arial" panose="020B0604020202020204" pitchFamily="34" charset="0"/>
              </a:defRPr>
            </a:lvl4pPr>
            <a:lvl5pPr marL="2057400" indent="-228600" defTabSz="917575">
              <a:defRPr>
                <a:solidFill>
                  <a:schemeClr val="tx1"/>
                </a:solidFill>
                <a:latin typeface="Arial" panose="020B0604020202020204" pitchFamily="34" charset="0"/>
              </a:defRPr>
            </a:lvl5pPr>
            <a:lvl6pPr marL="2514600" indent="-228600" defTabSz="917575" eaLnBrk="0" fontAlgn="base" hangingPunct="0">
              <a:spcBef>
                <a:spcPct val="0"/>
              </a:spcBef>
              <a:spcAft>
                <a:spcPct val="0"/>
              </a:spcAft>
              <a:defRPr>
                <a:solidFill>
                  <a:schemeClr val="tx1"/>
                </a:solidFill>
                <a:latin typeface="Arial" panose="020B0604020202020204" pitchFamily="34" charset="0"/>
              </a:defRPr>
            </a:lvl6pPr>
            <a:lvl7pPr marL="2971800" indent="-228600" defTabSz="917575" eaLnBrk="0" fontAlgn="base" hangingPunct="0">
              <a:spcBef>
                <a:spcPct val="0"/>
              </a:spcBef>
              <a:spcAft>
                <a:spcPct val="0"/>
              </a:spcAft>
              <a:defRPr>
                <a:solidFill>
                  <a:schemeClr val="tx1"/>
                </a:solidFill>
                <a:latin typeface="Arial" panose="020B0604020202020204" pitchFamily="34" charset="0"/>
              </a:defRPr>
            </a:lvl7pPr>
            <a:lvl8pPr marL="3429000" indent="-228600" defTabSz="917575" eaLnBrk="0" fontAlgn="base" hangingPunct="0">
              <a:spcBef>
                <a:spcPct val="0"/>
              </a:spcBef>
              <a:spcAft>
                <a:spcPct val="0"/>
              </a:spcAft>
              <a:defRPr>
                <a:solidFill>
                  <a:schemeClr val="tx1"/>
                </a:solidFill>
                <a:latin typeface="Arial" panose="020B0604020202020204" pitchFamily="34" charset="0"/>
              </a:defRPr>
            </a:lvl8pPr>
            <a:lvl9pPr marL="3886200" indent="-228600" defTabSz="917575" eaLnBrk="0" fontAlgn="base" hangingPunct="0">
              <a:spcBef>
                <a:spcPct val="0"/>
              </a:spcBef>
              <a:spcAft>
                <a:spcPct val="0"/>
              </a:spcAft>
              <a:defRPr>
                <a:solidFill>
                  <a:schemeClr val="tx1"/>
                </a:solidFill>
                <a:latin typeface="Arial" panose="020B0604020202020204" pitchFamily="34" charset="0"/>
              </a:defRPr>
            </a:lvl9pPr>
          </a:lstStyle>
          <a:p>
            <a:fld id="{19BBDD24-65A3-4608-A30E-4803A33E6174}" type="slidenum">
              <a:rPr lang="en-US" altLang="nl-NL" smtClean="0"/>
              <a:pPr/>
              <a:t>87</a:t>
            </a:fld>
            <a:endParaRPr lang="en-US" altLang="nl-NL" smtClean="0"/>
          </a:p>
        </p:txBody>
      </p:sp>
      <p:sp>
        <p:nvSpPr>
          <p:cNvPr id="52227" name="Rectangle 2"/>
          <p:cNvSpPr>
            <a:spLocks noGrp="1" noRot="1" noChangeAspect="1" noChangeArrowheads="1" noTextEdit="1"/>
          </p:cNvSpPr>
          <p:nvPr>
            <p:ph type="sldImg"/>
          </p:nvPr>
        </p:nvSpPr>
        <p:spPr>
          <a:ln/>
        </p:spPr>
      </p:sp>
      <p:sp>
        <p:nvSpPr>
          <p:cNvPr id="52228" name="Rectangle 3"/>
          <p:cNvSpPr>
            <a:spLocks noGrp="1" noChangeArrowheads="1"/>
          </p:cNvSpPr>
          <p:nvPr>
            <p:ph type="body" idx="1"/>
          </p:nvPr>
        </p:nvSpPr>
        <p:spPr>
          <a:noFill/>
        </p:spPr>
        <p:txBody>
          <a:bodyPr/>
          <a:lstStyle/>
          <a:p>
            <a:pPr eaLnBrk="1" hangingPunct="1"/>
            <a:endParaRPr lang="en-US" altLang="nl-NL" smtClean="0"/>
          </a:p>
        </p:txBody>
      </p:sp>
    </p:spTree>
    <p:extLst>
      <p:ext uri="{BB962C8B-B14F-4D97-AF65-F5344CB8AC3E}">
        <p14:creationId xmlns:p14="http://schemas.microsoft.com/office/powerpoint/2010/main" val="243554114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7"/>
          <p:cNvSpPr>
            <a:spLocks noGrp="1" noChangeArrowheads="1"/>
          </p:cNvSpPr>
          <p:nvPr>
            <p:ph type="sldNum" sz="quarter" idx="5"/>
          </p:nvPr>
        </p:nvSpPr>
        <p:spPr>
          <a:noFill/>
        </p:spPr>
        <p:txBody>
          <a:bodyPr/>
          <a:lstStyle>
            <a:lvl1pPr defTabSz="917575">
              <a:defRPr>
                <a:solidFill>
                  <a:schemeClr val="tx1"/>
                </a:solidFill>
                <a:latin typeface="Arial" panose="020B0604020202020204" pitchFamily="34" charset="0"/>
              </a:defRPr>
            </a:lvl1pPr>
            <a:lvl2pPr marL="742950" indent="-285750" defTabSz="917575">
              <a:defRPr>
                <a:solidFill>
                  <a:schemeClr val="tx1"/>
                </a:solidFill>
                <a:latin typeface="Arial" panose="020B0604020202020204" pitchFamily="34" charset="0"/>
              </a:defRPr>
            </a:lvl2pPr>
            <a:lvl3pPr marL="1143000" indent="-228600" defTabSz="917575">
              <a:defRPr>
                <a:solidFill>
                  <a:schemeClr val="tx1"/>
                </a:solidFill>
                <a:latin typeface="Arial" panose="020B0604020202020204" pitchFamily="34" charset="0"/>
              </a:defRPr>
            </a:lvl3pPr>
            <a:lvl4pPr marL="1600200" indent="-228600" defTabSz="917575">
              <a:defRPr>
                <a:solidFill>
                  <a:schemeClr val="tx1"/>
                </a:solidFill>
                <a:latin typeface="Arial" panose="020B0604020202020204" pitchFamily="34" charset="0"/>
              </a:defRPr>
            </a:lvl4pPr>
            <a:lvl5pPr marL="2057400" indent="-228600" defTabSz="917575">
              <a:defRPr>
                <a:solidFill>
                  <a:schemeClr val="tx1"/>
                </a:solidFill>
                <a:latin typeface="Arial" panose="020B0604020202020204" pitchFamily="34" charset="0"/>
              </a:defRPr>
            </a:lvl5pPr>
            <a:lvl6pPr marL="2514600" indent="-228600" defTabSz="917575" eaLnBrk="0" fontAlgn="base" hangingPunct="0">
              <a:spcBef>
                <a:spcPct val="0"/>
              </a:spcBef>
              <a:spcAft>
                <a:spcPct val="0"/>
              </a:spcAft>
              <a:defRPr>
                <a:solidFill>
                  <a:schemeClr val="tx1"/>
                </a:solidFill>
                <a:latin typeface="Arial" panose="020B0604020202020204" pitchFamily="34" charset="0"/>
              </a:defRPr>
            </a:lvl6pPr>
            <a:lvl7pPr marL="2971800" indent="-228600" defTabSz="917575" eaLnBrk="0" fontAlgn="base" hangingPunct="0">
              <a:spcBef>
                <a:spcPct val="0"/>
              </a:spcBef>
              <a:spcAft>
                <a:spcPct val="0"/>
              </a:spcAft>
              <a:defRPr>
                <a:solidFill>
                  <a:schemeClr val="tx1"/>
                </a:solidFill>
                <a:latin typeface="Arial" panose="020B0604020202020204" pitchFamily="34" charset="0"/>
              </a:defRPr>
            </a:lvl7pPr>
            <a:lvl8pPr marL="3429000" indent="-228600" defTabSz="917575" eaLnBrk="0" fontAlgn="base" hangingPunct="0">
              <a:spcBef>
                <a:spcPct val="0"/>
              </a:spcBef>
              <a:spcAft>
                <a:spcPct val="0"/>
              </a:spcAft>
              <a:defRPr>
                <a:solidFill>
                  <a:schemeClr val="tx1"/>
                </a:solidFill>
                <a:latin typeface="Arial" panose="020B0604020202020204" pitchFamily="34" charset="0"/>
              </a:defRPr>
            </a:lvl8pPr>
            <a:lvl9pPr marL="3886200" indent="-228600" defTabSz="917575" eaLnBrk="0" fontAlgn="base" hangingPunct="0">
              <a:spcBef>
                <a:spcPct val="0"/>
              </a:spcBef>
              <a:spcAft>
                <a:spcPct val="0"/>
              </a:spcAft>
              <a:defRPr>
                <a:solidFill>
                  <a:schemeClr val="tx1"/>
                </a:solidFill>
                <a:latin typeface="Arial" panose="020B0604020202020204" pitchFamily="34" charset="0"/>
              </a:defRPr>
            </a:lvl9pPr>
          </a:lstStyle>
          <a:p>
            <a:fld id="{1231C0FE-7FCF-4617-8918-FF908DE8D8F2}" type="slidenum">
              <a:rPr lang="en-US" altLang="nl-NL" smtClean="0">
                <a:solidFill>
                  <a:srgbClr val="000000"/>
                </a:solidFill>
              </a:rPr>
              <a:pPr/>
              <a:t>92</a:t>
            </a:fld>
            <a:endParaRPr lang="en-US" altLang="nl-NL" smtClean="0">
              <a:solidFill>
                <a:srgbClr val="000000"/>
              </a:solidFill>
            </a:endParaRPr>
          </a:p>
        </p:txBody>
      </p:sp>
      <p:sp>
        <p:nvSpPr>
          <p:cNvPr id="58371" name="Rectangle 2"/>
          <p:cNvSpPr>
            <a:spLocks noGrp="1" noRot="1" noChangeAspect="1" noChangeArrowheads="1" noTextEdit="1"/>
          </p:cNvSpPr>
          <p:nvPr>
            <p:ph type="sldImg"/>
          </p:nvPr>
        </p:nvSpPr>
        <p:spPr>
          <a:ln/>
        </p:spPr>
      </p:sp>
      <p:sp>
        <p:nvSpPr>
          <p:cNvPr id="58372" name="Rectangle 3"/>
          <p:cNvSpPr>
            <a:spLocks noGrp="1" noChangeArrowheads="1"/>
          </p:cNvSpPr>
          <p:nvPr>
            <p:ph type="body" idx="1"/>
          </p:nvPr>
        </p:nvSpPr>
        <p:spPr>
          <a:noFill/>
        </p:spPr>
        <p:txBody>
          <a:bodyPr/>
          <a:lstStyle/>
          <a:p>
            <a:pPr eaLnBrk="1" hangingPunct="1"/>
            <a:endParaRPr lang="en-US" altLang="nl-NL" smtClean="0"/>
          </a:p>
        </p:txBody>
      </p:sp>
    </p:spTree>
    <p:extLst>
      <p:ext uri="{BB962C8B-B14F-4D97-AF65-F5344CB8AC3E}">
        <p14:creationId xmlns:p14="http://schemas.microsoft.com/office/powerpoint/2010/main" val="428766102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7"/>
          <p:cNvSpPr>
            <a:spLocks noGrp="1" noChangeArrowheads="1"/>
          </p:cNvSpPr>
          <p:nvPr>
            <p:ph type="sldNum" sz="quarter" idx="5"/>
          </p:nvPr>
        </p:nvSpPr>
        <p:spPr>
          <a:noFill/>
        </p:spPr>
        <p:txBody>
          <a:bodyPr/>
          <a:lstStyle>
            <a:lvl1pPr defTabSz="917575">
              <a:defRPr>
                <a:solidFill>
                  <a:schemeClr val="tx1"/>
                </a:solidFill>
                <a:latin typeface="Arial" panose="020B0604020202020204" pitchFamily="34" charset="0"/>
              </a:defRPr>
            </a:lvl1pPr>
            <a:lvl2pPr marL="742950" indent="-285750" defTabSz="917575">
              <a:defRPr>
                <a:solidFill>
                  <a:schemeClr val="tx1"/>
                </a:solidFill>
                <a:latin typeface="Arial" panose="020B0604020202020204" pitchFamily="34" charset="0"/>
              </a:defRPr>
            </a:lvl2pPr>
            <a:lvl3pPr marL="1143000" indent="-228600" defTabSz="917575">
              <a:defRPr>
                <a:solidFill>
                  <a:schemeClr val="tx1"/>
                </a:solidFill>
                <a:latin typeface="Arial" panose="020B0604020202020204" pitchFamily="34" charset="0"/>
              </a:defRPr>
            </a:lvl3pPr>
            <a:lvl4pPr marL="1600200" indent="-228600" defTabSz="917575">
              <a:defRPr>
                <a:solidFill>
                  <a:schemeClr val="tx1"/>
                </a:solidFill>
                <a:latin typeface="Arial" panose="020B0604020202020204" pitchFamily="34" charset="0"/>
              </a:defRPr>
            </a:lvl4pPr>
            <a:lvl5pPr marL="2057400" indent="-228600" defTabSz="917575">
              <a:defRPr>
                <a:solidFill>
                  <a:schemeClr val="tx1"/>
                </a:solidFill>
                <a:latin typeface="Arial" panose="020B0604020202020204" pitchFamily="34" charset="0"/>
              </a:defRPr>
            </a:lvl5pPr>
            <a:lvl6pPr marL="2514600" indent="-228600" defTabSz="917575" eaLnBrk="0" fontAlgn="base" hangingPunct="0">
              <a:spcBef>
                <a:spcPct val="0"/>
              </a:spcBef>
              <a:spcAft>
                <a:spcPct val="0"/>
              </a:spcAft>
              <a:defRPr>
                <a:solidFill>
                  <a:schemeClr val="tx1"/>
                </a:solidFill>
                <a:latin typeface="Arial" panose="020B0604020202020204" pitchFamily="34" charset="0"/>
              </a:defRPr>
            </a:lvl6pPr>
            <a:lvl7pPr marL="2971800" indent="-228600" defTabSz="917575" eaLnBrk="0" fontAlgn="base" hangingPunct="0">
              <a:spcBef>
                <a:spcPct val="0"/>
              </a:spcBef>
              <a:spcAft>
                <a:spcPct val="0"/>
              </a:spcAft>
              <a:defRPr>
                <a:solidFill>
                  <a:schemeClr val="tx1"/>
                </a:solidFill>
                <a:latin typeface="Arial" panose="020B0604020202020204" pitchFamily="34" charset="0"/>
              </a:defRPr>
            </a:lvl7pPr>
            <a:lvl8pPr marL="3429000" indent="-228600" defTabSz="917575" eaLnBrk="0" fontAlgn="base" hangingPunct="0">
              <a:spcBef>
                <a:spcPct val="0"/>
              </a:spcBef>
              <a:spcAft>
                <a:spcPct val="0"/>
              </a:spcAft>
              <a:defRPr>
                <a:solidFill>
                  <a:schemeClr val="tx1"/>
                </a:solidFill>
                <a:latin typeface="Arial" panose="020B0604020202020204" pitchFamily="34" charset="0"/>
              </a:defRPr>
            </a:lvl8pPr>
            <a:lvl9pPr marL="3886200" indent="-228600" defTabSz="917575" eaLnBrk="0" fontAlgn="base" hangingPunct="0">
              <a:spcBef>
                <a:spcPct val="0"/>
              </a:spcBef>
              <a:spcAft>
                <a:spcPct val="0"/>
              </a:spcAft>
              <a:defRPr>
                <a:solidFill>
                  <a:schemeClr val="tx1"/>
                </a:solidFill>
                <a:latin typeface="Arial" panose="020B0604020202020204" pitchFamily="34" charset="0"/>
              </a:defRPr>
            </a:lvl9pPr>
          </a:lstStyle>
          <a:p>
            <a:fld id="{4877274F-42D4-4B4A-9765-4B0A0DA1134E}" type="slidenum">
              <a:rPr lang="en-US" altLang="nl-NL" smtClean="0">
                <a:solidFill>
                  <a:srgbClr val="000000"/>
                </a:solidFill>
              </a:rPr>
              <a:pPr/>
              <a:t>93</a:t>
            </a:fld>
            <a:endParaRPr lang="en-US" altLang="nl-NL" smtClean="0">
              <a:solidFill>
                <a:srgbClr val="000000"/>
              </a:solidFill>
            </a:endParaRPr>
          </a:p>
        </p:txBody>
      </p:sp>
      <p:sp>
        <p:nvSpPr>
          <p:cNvPr id="60419" name="Rectangle 2"/>
          <p:cNvSpPr>
            <a:spLocks noGrp="1" noRot="1" noChangeAspect="1" noChangeArrowheads="1" noTextEdit="1"/>
          </p:cNvSpPr>
          <p:nvPr>
            <p:ph type="sldImg"/>
          </p:nvPr>
        </p:nvSpPr>
        <p:spPr>
          <a:ln/>
        </p:spPr>
      </p:sp>
      <p:sp>
        <p:nvSpPr>
          <p:cNvPr id="60420" name="Rectangle 3"/>
          <p:cNvSpPr>
            <a:spLocks noGrp="1" noChangeArrowheads="1"/>
          </p:cNvSpPr>
          <p:nvPr>
            <p:ph type="body" idx="1"/>
          </p:nvPr>
        </p:nvSpPr>
        <p:spPr>
          <a:noFill/>
        </p:spPr>
        <p:txBody>
          <a:bodyPr/>
          <a:lstStyle/>
          <a:p>
            <a:pPr eaLnBrk="1" hangingPunct="1"/>
            <a:endParaRPr lang="en-US" altLang="nl-NL" smtClean="0"/>
          </a:p>
        </p:txBody>
      </p:sp>
    </p:spTree>
    <p:extLst>
      <p:ext uri="{BB962C8B-B14F-4D97-AF65-F5344CB8AC3E}">
        <p14:creationId xmlns:p14="http://schemas.microsoft.com/office/powerpoint/2010/main" val="312784984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7"/>
          <p:cNvSpPr>
            <a:spLocks noGrp="1" noChangeArrowheads="1"/>
          </p:cNvSpPr>
          <p:nvPr>
            <p:ph type="sldNum" sz="quarter" idx="5"/>
          </p:nvPr>
        </p:nvSpPr>
        <p:spPr>
          <a:noFill/>
        </p:spPr>
        <p:txBody>
          <a:bodyPr/>
          <a:lstStyle>
            <a:lvl1pPr defTabSz="947738">
              <a:defRPr>
                <a:solidFill>
                  <a:schemeClr val="tx1"/>
                </a:solidFill>
                <a:latin typeface="Arial" panose="020B0604020202020204" pitchFamily="34" charset="0"/>
              </a:defRPr>
            </a:lvl1pPr>
            <a:lvl2pPr marL="742950" indent="-285750" defTabSz="947738">
              <a:defRPr>
                <a:solidFill>
                  <a:schemeClr val="tx1"/>
                </a:solidFill>
                <a:latin typeface="Arial" panose="020B0604020202020204" pitchFamily="34" charset="0"/>
              </a:defRPr>
            </a:lvl2pPr>
            <a:lvl3pPr marL="1143000" indent="-228600" defTabSz="947738">
              <a:defRPr>
                <a:solidFill>
                  <a:schemeClr val="tx1"/>
                </a:solidFill>
                <a:latin typeface="Arial" panose="020B0604020202020204" pitchFamily="34" charset="0"/>
              </a:defRPr>
            </a:lvl3pPr>
            <a:lvl4pPr marL="1600200" indent="-228600" defTabSz="947738">
              <a:defRPr>
                <a:solidFill>
                  <a:schemeClr val="tx1"/>
                </a:solidFill>
                <a:latin typeface="Arial" panose="020B0604020202020204" pitchFamily="34" charset="0"/>
              </a:defRPr>
            </a:lvl4pPr>
            <a:lvl5pPr marL="2057400" indent="-228600" defTabSz="947738">
              <a:defRPr>
                <a:solidFill>
                  <a:schemeClr val="tx1"/>
                </a:solidFill>
                <a:latin typeface="Arial" panose="020B0604020202020204" pitchFamily="34" charset="0"/>
              </a:defRPr>
            </a:lvl5pPr>
            <a:lvl6pPr marL="2514600" indent="-228600" defTabSz="947738" eaLnBrk="0" fontAlgn="base" hangingPunct="0">
              <a:spcBef>
                <a:spcPct val="0"/>
              </a:spcBef>
              <a:spcAft>
                <a:spcPct val="0"/>
              </a:spcAft>
              <a:defRPr>
                <a:solidFill>
                  <a:schemeClr val="tx1"/>
                </a:solidFill>
                <a:latin typeface="Arial" panose="020B0604020202020204" pitchFamily="34" charset="0"/>
              </a:defRPr>
            </a:lvl6pPr>
            <a:lvl7pPr marL="2971800" indent="-228600" defTabSz="947738" eaLnBrk="0" fontAlgn="base" hangingPunct="0">
              <a:spcBef>
                <a:spcPct val="0"/>
              </a:spcBef>
              <a:spcAft>
                <a:spcPct val="0"/>
              </a:spcAft>
              <a:defRPr>
                <a:solidFill>
                  <a:schemeClr val="tx1"/>
                </a:solidFill>
                <a:latin typeface="Arial" panose="020B0604020202020204" pitchFamily="34" charset="0"/>
              </a:defRPr>
            </a:lvl7pPr>
            <a:lvl8pPr marL="3429000" indent="-228600" defTabSz="947738" eaLnBrk="0" fontAlgn="base" hangingPunct="0">
              <a:spcBef>
                <a:spcPct val="0"/>
              </a:spcBef>
              <a:spcAft>
                <a:spcPct val="0"/>
              </a:spcAft>
              <a:defRPr>
                <a:solidFill>
                  <a:schemeClr val="tx1"/>
                </a:solidFill>
                <a:latin typeface="Arial" panose="020B0604020202020204" pitchFamily="34" charset="0"/>
              </a:defRPr>
            </a:lvl8pPr>
            <a:lvl9pPr marL="3886200" indent="-228600" defTabSz="947738" eaLnBrk="0" fontAlgn="base" hangingPunct="0">
              <a:spcBef>
                <a:spcPct val="0"/>
              </a:spcBef>
              <a:spcAft>
                <a:spcPct val="0"/>
              </a:spcAft>
              <a:defRPr>
                <a:solidFill>
                  <a:schemeClr val="tx1"/>
                </a:solidFill>
                <a:latin typeface="Arial" panose="020B0604020202020204" pitchFamily="34" charset="0"/>
              </a:defRPr>
            </a:lvl9pPr>
          </a:lstStyle>
          <a:p>
            <a:fld id="{F93A8251-C329-4631-A8A1-67609B9510D9}" type="slidenum">
              <a:rPr lang="fr-FR" altLang="fr-FR" sz="1300" smtClean="0">
                <a:solidFill>
                  <a:srgbClr val="000000"/>
                </a:solidFill>
              </a:rPr>
              <a:pPr/>
              <a:t>110</a:t>
            </a:fld>
            <a:endParaRPr lang="fr-FR" altLang="fr-FR" sz="1300" smtClean="0">
              <a:solidFill>
                <a:srgbClr val="000000"/>
              </a:solidFill>
            </a:endParaRPr>
          </a:p>
        </p:txBody>
      </p:sp>
      <p:sp>
        <p:nvSpPr>
          <p:cNvPr id="87043" name="Rectangle 2"/>
          <p:cNvSpPr>
            <a:spLocks noGrp="1" noRot="1" noChangeAspect="1" noChangeArrowheads="1" noTextEdit="1"/>
          </p:cNvSpPr>
          <p:nvPr>
            <p:ph type="sldImg"/>
          </p:nvPr>
        </p:nvSpPr>
        <p:spPr>
          <a:ln/>
        </p:spPr>
      </p:sp>
      <p:sp>
        <p:nvSpPr>
          <p:cNvPr id="87044" name="Rectangle 3"/>
          <p:cNvSpPr>
            <a:spLocks noGrp="1" noChangeArrowheads="1"/>
          </p:cNvSpPr>
          <p:nvPr>
            <p:ph type="body" idx="1"/>
          </p:nvPr>
        </p:nvSpPr>
        <p:spPr>
          <a:noFill/>
        </p:spPr>
        <p:txBody>
          <a:bodyPr/>
          <a:lstStyle/>
          <a:p>
            <a:pPr eaLnBrk="1" hangingPunct="1"/>
            <a:endParaRPr lang="en-US" altLang="fr-FR" smtClean="0"/>
          </a:p>
        </p:txBody>
      </p:sp>
    </p:spTree>
    <p:extLst>
      <p:ext uri="{BB962C8B-B14F-4D97-AF65-F5344CB8AC3E}">
        <p14:creationId xmlns:p14="http://schemas.microsoft.com/office/powerpoint/2010/main" val="171067084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7"/>
          <p:cNvSpPr>
            <a:spLocks noGrp="1" noChangeArrowheads="1"/>
          </p:cNvSpPr>
          <p:nvPr>
            <p:ph type="sldNum" sz="quarter" idx="5"/>
          </p:nvPr>
        </p:nvSpPr>
        <p:spPr>
          <a:noFill/>
        </p:spPr>
        <p:txBody>
          <a:bodyPr/>
          <a:lstStyle>
            <a:lvl1pPr defTabSz="947738">
              <a:defRPr>
                <a:solidFill>
                  <a:schemeClr val="tx1"/>
                </a:solidFill>
                <a:latin typeface="Arial" panose="020B0604020202020204" pitchFamily="34" charset="0"/>
              </a:defRPr>
            </a:lvl1pPr>
            <a:lvl2pPr marL="742950" indent="-285750" defTabSz="947738">
              <a:defRPr>
                <a:solidFill>
                  <a:schemeClr val="tx1"/>
                </a:solidFill>
                <a:latin typeface="Arial" panose="020B0604020202020204" pitchFamily="34" charset="0"/>
              </a:defRPr>
            </a:lvl2pPr>
            <a:lvl3pPr marL="1143000" indent="-228600" defTabSz="947738">
              <a:defRPr>
                <a:solidFill>
                  <a:schemeClr val="tx1"/>
                </a:solidFill>
                <a:latin typeface="Arial" panose="020B0604020202020204" pitchFamily="34" charset="0"/>
              </a:defRPr>
            </a:lvl3pPr>
            <a:lvl4pPr marL="1600200" indent="-228600" defTabSz="947738">
              <a:defRPr>
                <a:solidFill>
                  <a:schemeClr val="tx1"/>
                </a:solidFill>
                <a:latin typeface="Arial" panose="020B0604020202020204" pitchFamily="34" charset="0"/>
              </a:defRPr>
            </a:lvl4pPr>
            <a:lvl5pPr marL="2057400" indent="-228600" defTabSz="947738">
              <a:defRPr>
                <a:solidFill>
                  <a:schemeClr val="tx1"/>
                </a:solidFill>
                <a:latin typeface="Arial" panose="020B0604020202020204" pitchFamily="34" charset="0"/>
              </a:defRPr>
            </a:lvl5pPr>
            <a:lvl6pPr marL="2514600" indent="-228600" defTabSz="947738" eaLnBrk="0" fontAlgn="base" hangingPunct="0">
              <a:spcBef>
                <a:spcPct val="0"/>
              </a:spcBef>
              <a:spcAft>
                <a:spcPct val="0"/>
              </a:spcAft>
              <a:defRPr>
                <a:solidFill>
                  <a:schemeClr val="tx1"/>
                </a:solidFill>
                <a:latin typeface="Arial" panose="020B0604020202020204" pitchFamily="34" charset="0"/>
              </a:defRPr>
            </a:lvl6pPr>
            <a:lvl7pPr marL="2971800" indent="-228600" defTabSz="947738" eaLnBrk="0" fontAlgn="base" hangingPunct="0">
              <a:spcBef>
                <a:spcPct val="0"/>
              </a:spcBef>
              <a:spcAft>
                <a:spcPct val="0"/>
              </a:spcAft>
              <a:defRPr>
                <a:solidFill>
                  <a:schemeClr val="tx1"/>
                </a:solidFill>
                <a:latin typeface="Arial" panose="020B0604020202020204" pitchFamily="34" charset="0"/>
              </a:defRPr>
            </a:lvl7pPr>
            <a:lvl8pPr marL="3429000" indent="-228600" defTabSz="947738" eaLnBrk="0" fontAlgn="base" hangingPunct="0">
              <a:spcBef>
                <a:spcPct val="0"/>
              </a:spcBef>
              <a:spcAft>
                <a:spcPct val="0"/>
              </a:spcAft>
              <a:defRPr>
                <a:solidFill>
                  <a:schemeClr val="tx1"/>
                </a:solidFill>
                <a:latin typeface="Arial" panose="020B0604020202020204" pitchFamily="34" charset="0"/>
              </a:defRPr>
            </a:lvl8pPr>
            <a:lvl9pPr marL="3886200" indent="-228600" defTabSz="947738" eaLnBrk="0" fontAlgn="base" hangingPunct="0">
              <a:spcBef>
                <a:spcPct val="0"/>
              </a:spcBef>
              <a:spcAft>
                <a:spcPct val="0"/>
              </a:spcAft>
              <a:defRPr>
                <a:solidFill>
                  <a:schemeClr val="tx1"/>
                </a:solidFill>
                <a:latin typeface="Arial" panose="020B0604020202020204" pitchFamily="34" charset="0"/>
              </a:defRPr>
            </a:lvl9pPr>
          </a:lstStyle>
          <a:p>
            <a:fld id="{5E30C758-3E0B-49A9-AC1A-09A79E8D7C03}" type="slidenum">
              <a:rPr lang="en-US" altLang="nl-NL" smtClean="0">
                <a:solidFill>
                  <a:srgbClr val="000000"/>
                </a:solidFill>
              </a:rPr>
              <a:pPr/>
              <a:t>111</a:t>
            </a:fld>
            <a:endParaRPr lang="en-US" altLang="nl-NL" smtClean="0">
              <a:solidFill>
                <a:srgbClr val="000000"/>
              </a:solidFill>
            </a:endParaRPr>
          </a:p>
        </p:txBody>
      </p:sp>
      <p:sp>
        <p:nvSpPr>
          <p:cNvPr id="74755" name="Rectangle 2"/>
          <p:cNvSpPr>
            <a:spLocks noGrp="1" noRot="1" noChangeAspect="1" noChangeArrowheads="1" noTextEdit="1"/>
          </p:cNvSpPr>
          <p:nvPr>
            <p:ph type="sldImg"/>
          </p:nvPr>
        </p:nvSpPr>
        <p:spPr>
          <a:ln/>
        </p:spPr>
      </p:sp>
      <p:sp>
        <p:nvSpPr>
          <p:cNvPr id="74756" name="Rectangle 3"/>
          <p:cNvSpPr>
            <a:spLocks noGrp="1" noChangeArrowheads="1"/>
          </p:cNvSpPr>
          <p:nvPr>
            <p:ph type="body" idx="1"/>
          </p:nvPr>
        </p:nvSpPr>
        <p:spPr>
          <a:noFill/>
        </p:spPr>
        <p:txBody>
          <a:bodyPr/>
          <a:lstStyle/>
          <a:p>
            <a:pPr eaLnBrk="1" hangingPunct="1"/>
            <a:endParaRPr lang="en-US" altLang="nl-NL" smtClean="0"/>
          </a:p>
        </p:txBody>
      </p:sp>
    </p:spTree>
    <p:extLst>
      <p:ext uri="{BB962C8B-B14F-4D97-AF65-F5344CB8AC3E}">
        <p14:creationId xmlns:p14="http://schemas.microsoft.com/office/powerpoint/2010/main" val="72896943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6827F1CE-9D2D-4BD9-BA62-4910E93E52C5}" type="slidenum">
              <a:rPr lang="en-US" altLang="nl-NL" smtClean="0"/>
              <a:pPr>
                <a:defRPr/>
              </a:pPr>
              <a:t>113</a:t>
            </a:fld>
            <a:endParaRPr lang="en-US" altLang="nl-NL"/>
          </a:p>
        </p:txBody>
      </p:sp>
    </p:spTree>
    <p:extLst>
      <p:ext uri="{BB962C8B-B14F-4D97-AF65-F5344CB8AC3E}">
        <p14:creationId xmlns:p14="http://schemas.microsoft.com/office/powerpoint/2010/main" val="210369880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9026" name="Rectangle 7"/>
          <p:cNvSpPr>
            <a:spLocks noGrp="1" noChangeArrowheads="1"/>
          </p:cNvSpPr>
          <p:nvPr>
            <p:ph type="sldNum" sz="quarter" idx="5"/>
          </p:nvPr>
        </p:nvSpPr>
        <p:spPr>
          <a:noFill/>
        </p:spPr>
        <p:txBody>
          <a:bodyPr/>
          <a:lstStyle>
            <a:lvl1pPr defTabSz="947738">
              <a:defRPr>
                <a:solidFill>
                  <a:schemeClr val="tx1"/>
                </a:solidFill>
                <a:latin typeface="Arial" panose="020B0604020202020204" pitchFamily="34" charset="0"/>
              </a:defRPr>
            </a:lvl1pPr>
            <a:lvl2pPr marL="742950" indent="-285750" defTabSz="947738">
              <a:defRPr>
                <a:solidFill>
                  <a:schemeClr val="tx1"/>
                </a:solidFill>
                <a:latin typeface="Arial" panose="020B0604020202020204" pitchFamily="34" charset="0"/>
              </a:defRPr>
            </a:lvl2pPr>
            <a:lvl3pPr marL="1143000" indent="-228600" defTabSz="947738">
              <a:defRPr>
                <a:solidFill>
                  <a:schemeClr val="tx1"/>
                </a:solidFill>
                <a:latin typeface="Arial" panose="020B0604020202020204" pitchFamily="34" charset="0"/>
              </a:defRPr>
            </a:lvl3pPr>
            <a:lvl4pPr marL="1600200" indent="-228600" defTabSz="947738">
              <a:defRPr>
                <a:solidFill>
                  <a:schemeClr val="tx1"/>
                </a:solidFill>
                <a:latin typeface="Arial" panose="020B0604020202020204" pitchFamily="34" charset="0"/>
              </a:defRPr>
            </a:lvl4pPr>
            <a:lvl5pPr marL="2057400" indent="-228600" defTabSz="947738">
              <a:defRPr>
                <a:solidFill>
                  <a:schemeClr val="tx1"/>
                </a:solidFill>
                <a:latin typeface="Arial" panose="020B0604020202020204" pitchFamily="34" charset="0"/>
              </a:defRPr>
            </a:lvl5pPr>
            <a:lvl6pPr marL="2514600" indent="-228600" defTabSz="947738" eaLnBrk="0" fontAlgn="base" hangingPunct="0">
              <a:spcBef>
                <a:spcPct val="0"/>
              </a:spcBef>
              <a:spcAft>
                <a:spcPct val="0"/>
              </a:spcAft>
              <a:defRPr>
                <a:solidFill>
                  <a:schemeClr val="tx1"/>
                </a:solidFill>
                <a:latin typeface="Arial" panose="020B0604020202020204" pitchFamily="34" charset="0"/>
              </a:defRPr>
            </a:lvl6pPr>
            <a:lvl7pPr marL="2971800" indent="-228600" defTabSz="947738" eaLnBrk="0" fontAlgn="base" hangingPunct="0">
              <a:spcBef>
                <a:spcPct val="0"/>
              </a:spcBef>
              <a:spcAft>
                <a:spcPct val="0"/>
              </a:spcAft>
              <a:defRPr>
                <a:solidFill>
                  <a:schemeClr val="tx1"/>
                </a:solidFill>
                <a:latin typeface="Arial" panose="020B0604020202020204" pitchFamily="34" charset="0"/>
              </a:defRPr>
            </a:lvl7pPr>
            <a:lvl8pPr marL="3429000" indent="-228600" defTabSz="947738" eaLnBrk="0" fontAlgn="base" hangingPunct="0">
              <a:spcBef>
                <a:spcPct val="0"/>
              </a:spcBef>
              <a:spcAft>
                <a:spcPct val="0"/>
              </a:spcAft>
              <a:defRPr>
                <a:solidFill>
                  <a:schemeClr val="tx1"/>
                </a:solidFill>
                <a:latin typeface="Arial" panose="020B0604020202020204" pitchFamily="34" charset="0"/>
              </a:defRPr>
            </a:lvl8pPr>
            <a:lvl9pPr marL="3886200" indent="-228600" defTabSz="947738" eaLnBrk="0" fontAlgn="base" hangingPunct="0">
              <a:spcBef>
                <a:spcPct val="0"/>
              </a:spcBef>
              <a:spcAft>
                <a:spcPct val="0"/>
              </a:spcAft>
              <a:defRPr>
                <a:solidFill>
                  <a:schemeClr val="tx1"/>
                </a:solidFill>
                <a:latin typeface="Arial" panose="020B0604020202020204" pitchFamily="34" charset="0"/>
              </a:defRPr>
            </a:lvl9pPr>
          </a:lstStyle>
          <a:p>
            <a:fld id="{0D3EC57F-21DE-4E89-B319-4981C460AF61}" type="slidenum">
              <a:rPr lang="en-US" altLang="nl-NL" smtClean="0">
                <a:solidFill>
                  <a:srgbClr val="000000"/>
                </a:solidFill>
              </a:rPr>
              <a:pPr/>
              <a:t>139</a:t>
            </a:fld>
            <a:endParaRPr lang="en-US" altLang="nl-NL" smtClean="0">
              <a:solidFill>
                <a:srgbClr val="000000"/>
              </a:solidFill>
            </a:endParaRPr>
          </a:p>
        </p:txBody>
      </p:sp>
      <p:sp>
        <p:nvSpPr>
          <p:cNvPr id="129027" name="Rectangle 2"/>
          <p:cNvSpPr>
            <a:spLocks noGrp="1" noRot="1" noChangeAspect="1" noChangeArrowheads="1" noTextEdit="1"/>
          </p:cNvSpPr>
          <p:nvPr>
            <p:ph type="sldImg"/>
          </p:nvPr>
        </p:nvSpPr>
        <p:spPr>
          <a:ln/>
        </p:spPr>
      </p:sp>
      <p:sp>
        <p:nvSpPr>
          <p:cNvPr id="129028" name="Rectangle 3"/>
          <p:cNvSpPr>
            <a:spLocks noGrp="1" noChangeArrowheads="1"/>
          </p:cNvSpPr>
          <p:nvPr>
            <p:ph type="body" idx="1"/>
          </p:nvPr>
        </p:nvSpPr>
        <p:spPr>
          <a:noFill/>
        </p:spPr>
        <p:txBody>
          <a:bodyPr/>
          <a:lstStyle/>
          <a:p>
            <a:pPr eaLnBrk="1" hangingPunct="1"/>
            <a:endParaRPr lang="en-US" altLang="nl-NL" smtClean="0"/>
          </a:p>
        </p:txBody>
      </p:sp>
    </p:spTree>
    <p:extLst>
      <p:ext uri="{BB962C8B-B14F-4D97-AF65-F5344CB8AC3E}">
        <p14:creationId xmlns:p14="http://schemas.microsoft.com/office/powerpoint/2010/main" val="259875441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1074" name="Rectangle 7"/>
          <p:cNvSpPr>
            <a:spLocks noGrp="1" noChangeArrowheads="1"/>
          </p:cNvSpPr>
          <p:nvPr>
            <p:ph type="sldNum" sz="quarter" idx="5"/>
          </p:nvPr>
        </p:nvSpPr>
        <p:spPr>
          <a:noFill/>
        </p:spPr>
        <p:txBody>
          <a:bodyPr/>
          <a:lstStyle>
            <a:lvl1pPr defTabSz="947738">
              <a:defRPr>
                <a:solidFill>
                  <a:schemeClr val="tx1"/>
                </a:solidFill>
                <a:latin typeface="Arial" panose="020B0604020202020204" pitchFamily="34" charset="0"/>
              </a:defRPr>
            </a:lvl1pPr>
            <a:lvl2pPr marL="742950" indent="-285750" defTabSz="947738">
              <a:defRPr>
                <a:solidFill>
                  <a:schemeClr val="tx1"/>
                </a:solidFill>
                <a:latin typeface="Arial" panose="020B0604020202020204" pitchFamily="34" charset="0"/>
              </a:defRPr>
            </a:lvl2pPr>
            <a:lvl3pPr marL="1143000" indent="-228600" defTabSz="947738">
              <a:defRPr>
                <a:solidFill>
                  <a:schemeClr val="tx1"/>
                </a:solidFill>
                <a:latin typeface="Arial" panose="020B0604020202020204" pitchFamily="34" charset="0"/>
              </a:defRPr>
            </a:lvl3pPr>
            <a:lvl4pPr marL="1600200" indent="-228600" defTabSz="947738">
              <a:defRPr>
                <a:solidFill>
                  <a:schemeClr val="tx1"/>
                </a:solidFill>
                <a:latin typeface="Arial" panose="020B0604020202020204" pitchFamily="34" charset="0"/>
              </a:defRPr>
            </a:lvl4pPr>
            <a:lvl5pPr marL="2057400" indent="-228600" defTabSz="947738">
              <a:defRPr>
                <a:solidFill>
                  <a:schemeClr val="tx1"/>
                </a:solidFill>
                <a:latin typeface="Arial" panose="020B0604020202020204" pitchFamily="34" charset="0"/>
              </a:defRPr>
            </a:lvl5pPr>
            <a:lvl6pPr marL="2514600" indent="-228600" defTabSz="947738" eaLnBrk="0" fontAlgn="base" hangingPunct="0">
              <a:spcBef>
                <a:spcPct val="0"/>
              </a:spcBef>
              <a:spcAft>
                <a:spcPct val="0"/>
              </a:spcAft>
              <a:defRPr>
                <a:solidFill>
                  <a:schemeClr val="tx1"/>
                </a:solidFill>
                <a:latin typeface="Arial" panose="020B0604020202020204" pitchFamily="34" charset="0"/>
              </a:defRPr>
            </a:lvl6pPr>
            <a:lvl7pPr marL="2971800" indent="-228600" defTabSz="947738" eaLnBrk="0" fontAlgn="base" hangingPunct="0">
              <a:spcBef>
                <a:spcPct val="0"/>
              </a:spcBef>
              <a:spcAft>
                <a:spcPct val="0"/>
              </a:spcAft>
              <a:defRPr>
                <a:solidFill>
                  <a:schemeClr val="tx1"/>
                </a:solidFill>
                <a:latin typeface="Arial" panose="020B0604020202020204" pitchFamily="34" charset="0"/>
              </a:defRPr>
            </a:lvl7pPr>
            <a:lvl8pPr marL="3429000" indent="-228600" defTabSz="947738" eaLnBrk="0" fontAlgn="base" hangingPunct="0">
              <a:spcBef>
                <a:spcPct val="0"/>
              </a:spcBef>
              <a:spcAft>
                <a:spcPct val="0"/>
              </a:spcAft>
              <a:defRPr>
                <a:solidFill>
                  <a:schemeClr val="tx1"/>
                </a:solidFill>
                <a:latin typeface="Arial" panose="020B0604020202020204" pitchFamily="34" charset="0"/>
              </a:defRPr>
            </a:lvl8pPr>
            <a:lvl9pPr marL="3886200" indent="-228600" defTabSz="947738" eaLnBrk="0" fontAlgn="base" hangingPunct="0">
              <a:spcBef>
                <a:spcPct val="0"/>
              </a:spcBef>
              <a:spcAft>
                <a:spcPct val="0"/>
              </a:spcAft>
              <a:defRPr>
                <a:solidFill>
                  <a:schemeClr val="tx1"/>
                </a:solidFill>
                <a:latin typeface="Arial" panose="020B0604020202020204" pitchFamily="34" charset="0"/>
              </a:defRPr>
            </a:lvl9pPr>
          </a:lstStyle>
          <a:p>
            <a:fld id="{D60B3007-345F-44AC-B7DA-ADE809E20E71}" type="slidenum">
              <a:rPr lang="en-US" altLang="nl-NL" smtClean="0">
                <a:solidFill>
                  <a:srgbClr val="000000"/>
                </a:solidFill>
              </a:rPr>
              <a:pPr/>
              <a:t>140</a:t>
            </a:fld>
            <a:endParaRPr lang="en-US" altLang="nl-NL" smtClean="0">
              <a:solidFill>
                <a:srgbClr val="000000"/>
              </a:solidFill>
            </a:endParaRPr>
          </a:p>
        </p:txBody>
      </p:sp>
      <p:sp>
        <p:nvSpPr>
          <p:cNvPr id="131075" name="Rectangle 2"/>
          <p:cNvSpPr>
            <a:spLocks noGrp="1" noRot="1" noChangeAspect="1" noChangeArrowheads="1" noTextEdit="1"/>
          </p:cNvSpPr>
          <p:nvPr>
            <p:ph type="sldImg"/>
          </p:nvPr>
        </p:nvSpPr>
        <p:spPr>
          <a:ln/>
        </p:spPr>
      </p:sp>
      <p:sp>
        <p:nvSpPr>
          <p:cNvPr id="131076" name="Rectangle 3"/>
          <p:cNvSpPr>
            <a:spLocks noGrp="1" noChangeArrowheads="1"/>
          </p:cNvSpPr>
          <p:nvPr>
            <p:ph type="body" idx="1"/>
          </p:nvPr>
        </p:nvSpPr>
        <p:spPr>
          <a:noFill/>
        </p:spPr>
        <p:txBody>
          <a:bodyPr/>
          <a:lstStyle/>
          <a:p>
            <a:pPr eaLnBrk="1" hangingPunct="1"/>
            <a:endParaRPr lang="en-US" altLang="nl-NL" smtClean="0"/>
          </a:p>
        </p:txBody>
      </p:sp>
    </p:spTree>
    <p:extLst>
      <p:ext uri="{BB962C8B-B14F-4D97-AF65-F5344CB8AC3E}">
        <p14:creationId xmlns:p14="http://schemas.microsoft.com/office/powerpoint/2010/main" val="375330926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5170" name="Rectangle 7"/>
          <p:cNvSpPr>
            <a:spLocks noGrp="1" noChangeArrowheads="1"/>
          </p:cNvSpPr>
          <p:nvPr>
            <p:ph type="sldNum" sz="quarter" idx="5"/>
          </p:nvPr>
        </p:nvSpPr>
        <p:spPr>
          <a:noFill/>
        </p:spPr>
        <p:txBody>
          <a:bodyPr/>
          <a:lstStyle>
            <a:lvl1pPr defTabSz="947738">
              <a:defRPr>
                <a:solidFill>
                  <a:schemeClr val="tx1"/>
                </a:solidFill>
                <a:latin typeface="Arial" panose="020B0604020202020204" pitchFamily="34" charset="0"/>
              </a:defRPr>
            </a:lvl1pPr>
            <a:lvl2pPr marL="742950" indent="-285750" defTabSz="947738">
              <a:defRPr>
                <a:solidFill>
                  <a:schemeClr val="tx1"/>
                </a:solidFill>
                <a:latin typeface="Arial" panose="020B0604020202020204" pitchFamily="34" charset="0"/>
              </a:defRPr>
            </a:lvl2pPr>
            <a:lvl3pPr marL="1143000" indent="-228600" defTabSz="947738">
              <a:defRPr>
                <a:solidFill>
                  <a:schemeClr val="tx1"/>
                </a:solidFill>
                <a:latin typeface="Arial" panose="020B0604020202020204" pitchFamily="34" charset="0"/>
              </a:defRPr>
            </a:lvl3pPr>
            <a:lvl4pPr marL="1600200" indent="-228600" defTabSz="947738">
              <a:defRPr>
                <a:solidFill>
                  <a:schemeClr val="tx1"/>
                </a:solidFill>
                <a:latin typeface="Arial" panose="020B0604020202020204" pitchFamily="34" charset="0"/>
              </a:defRPr>
            </a:lvl4pPr>
            <a:lvl5pPr marL="2057400" indent="-228600" defTabSz="947738">
              <a:defRPr>
                <a:solidFill>
                  <a:schemeClr val="tx1"/>
                </a:solidFill>
                <a:latin typeface="Arial" panose="020B0604020202020204" pitchFamily="34" charset="0"/>
              </a:defRPr>
            </a:lvl5pPr>
            <a:lvl6pPr marL="2514600" indent="-228600" defTabSz="947738" eaLnBrk="0" fontAlgn="base" hangingPunct="0">
              <a:spcBef>
                <a:spcPct val="0"/>
              </a:spcBef>
              <a:spcAft>
                <a:spcPct val="0"/>
              </a:spcAft>
              <a:defRPr>
                <a:solidFill>
                  <a:schemeClr val="tx1"/>
                </a:solidFill>
                <a:latin typeface="Arial" panose="020B0604020202020204" pitchFamily="34" charset="0"/>
              </a:defRPr>
            </a:lvl6pPr>
            <a:lvl7pPr marL="2971800" indent="-228600" defTabSz="947738" eaLnBrk="0" fontAlgn="base" hangingPunct="0">
              <a:spcBef>
                <a:spcPct val="0"/>
              </a:spcBef>
              <a:spcAft>
                <a:spcPct val="0"/>
              </a:spcAft>
              <a:defRPr>
                <a:solidFill>
                  <a:schemeClr val="tx1"/>
                </a:solidFill>
                <a:latin typeface="Arial" panose="020B0604020202020204" pitchFamily="34" charset="0"/>
              </a:defRPr>
            </a:lvl7pPr>
            <a:lvl8pPr marL="3429000" indent="-228600" defTabSz="947738" eaLnBrk="0" fontAlgn="base" hangingPunct="0">
              <a:spcBef>
                <a:spcPct val="0"/>
              </a:spcBef>
              <a:spcAft>
                <a:spcPct val="0"/>
              </a:spcAft>
              <a:defRPr>
                <a:solidFill>
                  <a:schemeClr val="tx1"/>
                </a:solidFill>
                <a:latin typeface="Arial" panose="020B0604020202020204" pitchFamily="34" charset="0"/>
              </a:defRPr>
            </a:lvl8pPr>
            <a:lvl9pPr marL="3886200" indent="-228600" defTabSz="947738" eaLnBrk="0" fontAlgn="base" hangingPunct="0">
              <a:spcBef>
                <a:spcPct val="0"/>
              </a:spcBef>
              <a:spcAft>
                <a:spcPct val="0"/>
              </a:spcAft>
              <a:defRPr>
                <a:solidFill>
                  <a:schemeClr val="tx1"/>
                </a:solidFill>
                <a:latin typeface="Arial" panose="020B0604020202020204" pitchFamily="34" charset="0"/>
              </a:defRPr>
            </a:lvl9pPr>
          </a:lstStyle>
          <a:p>
            <a:fld id="{57AD6718-D2B9-43D7-A60E-DC1C35456A0C}" type="slidenum">
              <a:rPr lang="en-US" altLang="nl-NL" smtClean="0">
                <a:solidFill>
                  <a:srgbClr val="000000"/>
                </a:solidFill>
              </a:rPr>
              <a:pPr/>
              <a:t>143</a:t>
            </a:fld>
            <a:endParaRPr lang="en-US" altLang="nl-NL" smtClean="0">
              <a:solidFill>
                <a:srgbClr val="000000"/>
              </a:solidFill>
            </a:endParaRPr>
          </a:p>
        </p:txBody>
      </p:sp>
      <p:sp>
        <p:nvSpPr>
          <p:cNvPr id="135171" name="Rectangle 2"/>
          <p:cNvSpPr>
            <a:spLocks noGrp="1" noRot="1" noChangeAspect="1" noChangeArrowheads="1" noTextEdit="1"/>
          </p:cNvSpPr>
          <p:nvPr>
            <p:ph type="sldImg"/>
          </p:nvPr>
        </p:nvSpPr>
        <p:spPr>
          <a:ln/>
        </p:spPr>
      </p:sp>
      <p:sp>
        <p:nvSpPr>
          <p:cNvPr id="135172" name="Rectangle 3"/>
          <p:cNvSpPr>
            <a:spLocks noGrp="1" noChangeArrowheads="1"/>
          </p:cNvSpPr>
          <p:nvPr>
            <p:ph type="body" idx="1"/>
          </p:nvPr>
        </p:nvSpPr>
        <p:spPr>
          <a:noFill/>
        </p:spPr>
        <p:txBody>
          <a:bodyPr/>
          <a:lstStyle/>
          <a:p>
            <a:pPr eaLnBrk="1" hangingPunct="1"/>
            <a:endParaRPr lang="en-US" altLang="nl-NL" smtClean="0"/>
          </a:p>
        </p:txBody>
      </p:sp>
    </p:spTree>
    <p:extLst>
      <p:ext uri="{BB962C8B-B14F-4D97-AF65-F5344CB8AC3E}">
        <p14:creationId xmlns:p14="http://schemas.microsoft.com/office/powerpoint/2010/main" val="156396076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8242" name="Rectangle 7"/>
          <p:cNvSpPr>
            <a:spLocks noGrp="1" noChangeArrowheads="1"/>
          </p:cNvSpPr>
          <p:nvPr>
            <p:ph type="sldNum" sz="quarter" idx="5"/>
          </p:nvPr>
        </p:nvSpPr>
        <p:spPr>
          <a:noFill/>
        </p:spPr>
        <p:txBody>
          <a:bodyPr/>
          <a:lstStyle>
            <a:lvl1pPr defTabSz="947738">
              <a:defRPr>
                <a:solidFill>
                  <a:schemeClr val="tx1"/>
                </a:solidFill>
                <a:latin typeface="Arial" panose="020B0604020202020204" pitchFamily="34" charset="0"/>
              </a:defRPr>
            </a:lvl1pPr>
            <a:lvl2pPr marL="742950" indent="-285750" defTabSz="947738">
              <a:defRPr>
                <a:solidFill>
                  <a:schemeClr val="tx1"/>
                </a:solidFill>
                <a:latin typeface="Arial" panose="020B0604020202020204" pitchFamily="34" charset="0"/>
              </a:defRPr>
            </a:lvl2pPr>
            <a:lvl3pPr marL="1143000" indent="-228600" defTabSz="947738">
              <a:defRPr>
                <a:solidFill>
                  <a:schemeClr val="tx1"/>
                </a:solidFill>
                <a:latin typeface="Arial" panose="020B0604020202020204" pitchFamily="34" charset="0"/>
              </a:defRPr>
            </a:lvl3pPr>
            <a:lvl4pPr marL="1600200" indent="-228600" defTabSz="947738">
              <a:defRPr>
                <a:solidFill>
                  <a:schemeClr val="tx1"/>
                </a:solidFill>
                <a:latin typeface="Arial" panose="020B0604020202020204" pitchFamily="34" charset="0"/>
              </a:defRPr>
            </a:lvl4pPr>
            <a:lvl5pPr marL="2057400" indent="-228600" defTabSz="947738">
              <a:defRPr>
                <a:solidFill>
                  <a:schemeClr val="tx1"/>
                </a:solidFill>
                <a:latin typeface="Arial" panose="020B0604020202020204" pitchFamily="34" charset="0"/>
              </a:defRPr>
            </a:lvl5pPr>
            <a:lvl6pPr marL="2514600" indent="-228600" defTabSz="947738" eaLnBrk="0" fontAlgn="base" hangingPunct="0">
              <a:spcBef>
                <a:spcPct val="0"/>
              </a:spcBef>
              <a:spcAft>
                <a:spcPct val="0"/>
              </a:spcAft>
              <a:defRPr>
                <a:solidFill>
                  <a:schemeClr val="tx1"/>
                </a:solidFill>
                <a:latin typeface="Arial" panose="020B0604020202020204" pitchFamily="34" charset="0"/>
              </a:defRPr>
            </a:lvl6pPr>
            <a:lvl7pPr marL="2971800" indent="-228600" defTabSz="947738" eaLnBrk="0" fontAlgn="base" hangingPunct="0">
              <a:spcBef>
                <a:spcPct val="0"/>
              </a:spcBef>
              <a:spcAft>
                <a:spcPct val="0"/>
              </a:spcAft>
              <a:defRPr>
                <a:solidFill>
                  <a:schemeClr val="tx1"/>
                </a:solidFill>
                <a:latin typeface="Arial" panose="020B0604020202020204" pitchFamily="34" charset="0"/>
              </a:defRPr>
            </a:lvl7pPr>
            <a:lvl8pPr marL="3429000" indent="-228600" defTabSz="947738" eaLnBrk="0" fontAlgn="base" hangingPunct="0">
              <a:spcBef>
                <a:spcPct val="0"/>
              </a:spcBef>
              <a:spcAft>
                <a:spcPct val="0"/>
              </a:spcAft>
              <a:defRPr>
                <a:solidFill>
                  <a:schemeClr val="tx1"/>
                </a:solidFill>
                <a:latin typeface="Arial" panose="020B0604020202020204" pitchFamily="34" charset="0"/>
              </a:defRPr>
            </a:lvl8pPr>
            <a:lvl9pPr marL="3886200" indent="-228600" defTabSz="947738" eaLnBrk="0" fontAlgn="base" hangingPunct="0">
              <a:spcBef>
                <a:spcPct val="0"/>
              </a:spcBef>
              <a:spcAft>
                <a:spcPct val="0"/>
              </a:spcAft>
              <a:defRPr>
                <a:solidFill>
                  <a:schemeClr val="tx1"/>
                </a:solidFill>
                <a:latin typeface="Arial" panose="020B0604020202020204" pitchFamily="34" charset="0"/>
              </a:defRPr>
            </a:lvl9pPr>
          </a:lstStyle>
          <a:p>
            <a:fld id="{2C03CAA3-C424-4030-8F59-095E6432C136}" type="slidenum">
              <a:rPr lang="en-US" altLang="nl-NL" smtClean="0">
                <a:solidFill>
                  <a:srgbClr val="000000"/>
                </a:solidFill>
              </a:rPr>
              <a:pPr/>
              <a:t>145</a:t>
            </a:fld>
            <a:endParaRPr lang="en-US" altLang="nl-NL" smtClean="0">
              <a:solidFill>
                <a:srgbClr val="000000"/>
              </a:solidFill>
            </a:endParaRPr>
          </a:p>
        </p:txBody>
      </p:sp>
      <p:sp>
        <p:nvSpPr>
          <p:cNvPr id="138243" name="Rectangle 2"/>
          <p:cNvSpPr>
            <a:spLocks noGrp="1" noRot="1" noChangeAspect="1" noChangeArrowheads="1" noTextEdit="1"/>
          </p:cNvSpPr>
          <p:nvPr>
            <p:ph type="sldImg"/>
          </p:nvPr>
        </p:nvSpPr>
        <p:spPr>
          <a:ln/>
        </p:spPr>
      </p:sp>
      <p:sp>
        <p:nvSpPr>
          <p:cNvPr id="138244" name="Rectangle 3"/>
          <p:cNvSpPr>
            <a:spLocks noGrp="1" noChangeArrowheads="1"/>
          </p:cNvSpPr>
          <p:nvPr>
            <p:ph type="body" idx="1"/>
          </p:nvPr>
        </p:nvSpPr>
        <p:spPr>
          <a:noFill/>
        </p:spPr>
        <p:txBody>
          <a:bodyPr/>
          <a:lstStyle/>
          <a:p>
            <a:pPr eaLnBrk="1" hangingPunct="1"/>
            <a:endParaRPr lang="en-US" altLang="nl-NL" smtClean="0"/>
          </a:p>
        </p:txBody>
      </p:sp>
    </p:spTree>
    <p:extLst>
      <p:ext uri="{BB962C8B-B14F-4D97-AF65-F5344CB8AC3E}">
        <p14:creationId xmlns:p14="http://schemas.microsoft.com/office/powerpoint/2010/main" val="4775244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6914" name="Tijdelijke aanduiding voor dia-afbeelding 1"/>
          <p:cNvSpPr>
            <a:spLocks noGrp="1" noRot="1" noChangeAspect="1" noTextEdit="1"/>
          </p:cNvSpPr>
          <p:nvPr>
            <p:ph type="sldImg"/>
          </p:nvPr>
        </p:nvSpPr>
        <p:spPr>
          <a:ln/>
        </p:spPr>
      </p:sp>
      <p:sp>
        <p:nvSpPr>
          <p:cNvPr id="166915" name="Tijdelijke aanduiding voor notities 2"/>
          <p:cNvSpPr>
            <a:spLocks noGrp="1"/>
          </p:cNvSpPr>
          <p:nvPr>
            <p:ph type="body" idx="1"/>
          </p:nvPr>
        </p:nvSpPr>
        <p:spPr>
          <a:noFill/>
        </p:spPr>
        <p:txBody>
          <a:bodyPr/>
          <a:lstStyle/>
          <a:p>
            <a:endParaRPr lang="nl-NL" altLang="en-US" smtClean="0"/>
          </a:p>
        </p:txBody>
      </p:sp>
      <p:sp>
        <p:nvSpPr>
          <p:cNvPr id="166916" name="Tijdelijke aanduiding voor dianummer 3"/>
          <p:cNvSpPr>
            <a:spLocks noGrp="1"/>
          </p:cNvSpPr>
          <p:nvPr>
            <p:ph type="sldNum" sz="quarter" idx="5"/>
          </p:nvPr>
        </p:nvSpPr>
        <p:spPr>
          <a:noFill/>
        </p:spPr>
        <p:txBody>
          <a:bodyPr/>
          <a:lstStyle>
            <a:lvl1pPr defTabSz="947738">
              <a:defRPr>
                <a:solidFill>
                  <a:schemeClr val="tx1"/>
                </a:solidFill>
                <a:latin typeface="Arial" panose="020B0604020202020204" pitchFamily="34" charset="0"/>
              </a:defRPr>
            </a:lvl1pPr>
            <a:lvl2pPr marL="742950" indent="-285750" defTabSz="947738">
              <a:defRPr>
                <a:solidFill>
                  <a:schemeClr val="tx1"/>
                </a:solidFill>
                <a:latin typeface="Arial" panose="020B0604020202020204" pitchFamily="34" charset="0"/>
              </a:defRPr>
            </a:lvl2pPr>
            <a:lvl3pPr marL="1143000" indent="-228600" defTabSz="947738">
              <a:defRPr>
                <a:solidFill>
                  <a:schemeClr val="tx1"/>
                </a:solidFill>
                <a:latin typeface="Arial" panose="020B0604020202020204" pitchFamily="34" charset="0"/>
              </a:defRPr>
            </a:lvl3pPr>
            <a:lvl4pPr marL="1600200" indent="-228600" defTabSz="947738">
              <a:defRPr>
                <a:solidFill>
                  <a:schemeClr val="tx1"/>
                </a:solidFill>
                <a:latin typeface="Arial" panose="020B0604020202020204" pitchFamily="34" charset="0"/>
              </a:defRPr>
            </a:lvl4pPr>
            <a:lvl5pPr marL="2057400" indent="-228600" defTabSz="947738">
              <a:defRPr>
                <a:solidFill>
                  <a:schemeClr val="tx1"/>
                </a:solidFill>
                <a:latin typeface="Arial" panose="020B0604020202020204" pitchFamily="34" charset="0"/>
              </a:defRPr>
            </a:lvl5pPr>
            <a:lvl6pPr marL="2514600" indent="-228600" defTabSz="947738" eaLnBrk="0" fontAlgn="base" hangingPunct="0">
              <a:spcBef>
                <a:spcPct val="0"/>
              </a:spcBef>
              <a:spcAft>
                <a:spcPct val="0"/>
              </a:spcAft>
              <a:defRPr>
                <a:solidFill>
                  <a:schemeClr val="tx1"/>
                </a:solidFill>
                <a:latin typeface="Arial" panose="020B0604020202020204" pitchFamily="34" charset="0"/>
              </a:defRPr>
            </a:lvl6pPr>
            <a:lvl7pPr marL="2971800" indent="-228600" defTabSz="947738" eaLnBrk="0" fontAlgn="base" hangingPunct="0">
              <a:spcBef>
                <a:spcPct val="0"/>
              </a:spcBef>
              <a:spcAft>
                <a:spcPct val="0"/>
              </a:spcAft>
              <a:defRPr>
                <a:solidFill>
                  <a:schemeClr val="tx1"/>
                </a:solidFill>
                <a:latin typeface="Arial" panose="020B0604020202020204" pitchFamily="34" charset="0"/>
              </a:defRPr>
            </a:lvl7pPr>
            <a:lvl8pPr marL="3429000" indent="-228600" defTabSz="947738" eaLnBrk="0" fontAlgn="base" hangingPunct="0">
              <a:spcBef>
                <a:spcPct val="0"/>
              </a:spcBef>
              <a:spcAft>
                <a:spcPct val="0"/>
              </a:spcAft>
              <a:defRPr>
                <a:solidFill>
                  <a:schemeClr val="tx1"/>
                </a:solidFill>
                <a:latin typeface="Arial" panose="020B0604020202020204" pitchFamily="34" charset="0"/>
              </a:defRPr>
            </a:lvl8pPr>
            <a:lvl9pPr marL="3886200" indent="-228600" defTabSz="947738" eaLnBrk="0" fontAlgn="base" hangingPunct="0">
              <a:spcBef>
                <a:spcPct val="0"/>
              </a:spcBef>
              <a:spcAft>
                <a:spcPct val="0"/>
              </a:spcAft>
              <a:defRPr>
                <a:solidFill>
                  <a:schemeClr val="tx1"/>
                </a:solidFill>
                <a:latin typeface="Arial" panose="020B0604020202020204" pitchFamily="34" charset="0"/>
              </a:defRPr>
            </a:lvl9pPr>
          </a:lstStyle>
          <a:p>
            <a:fld id="{F312DE99-EC8E-4685-B0F1-22349314052E}" type="slidenum">
              <a:rPr lang="en-US" altLang="nl-NL" smtClean="0"/>
              <a:pPr/>
              <a:t>182</a:t>
            </a:fld>
            <a:endParaRPr lang="en-US" altLang="nl-NL" smtClean="0"/>
          </a:p>
        </p:txBody>
      </p:sp>
    </p:spTree>
    <p:extLst>
      <p:ext uri="{BB962C8B-B14F-4D97-AF65-F5344CB8AC3E}">
        <p14:creationId xmlns:p14="http://schemas.microsoft.com/office/powerpoint/2010/main" val="93656693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9986" name="Tijdelijke aanduiding voor dia-afbeelding 1"/>
          <p:cNvSpPr>
            <a:spLocks noGrp="1" noRot="1" noChangeAspect="1" noTextEdit="1"/>
          </p:cNvSpPr>
          <p:nvPr>
            <p:ph type="sldImg"/>
          </p:nvPr>
        </p:nvSpPr>
        <p:spPr>
          <a:ln/>
        </p:spPr>
      </p:sp>
      <p:sp>
        <p:nvSpPr>
          <p:cNvPr id="169987" name="Tijdelijke aanduiding voor notities 2"/>
          <p:cNvSpPr>
            <a:spLocks noGrp="1"/>
          </p:cNvSpPr>
          <p:nvPr>
            <p:ph type="body" idx="1"/>
          </p:nvPr>
        </p:nvSpPr>
        <p:spPr>
          <a:noFill/>
        </p:spPr>
        <p:txBody>
          <a:bodyPr/>
          <a:lstStyle/>
          <a:p>
            <a:endParaRPr lang="nl-NL" altLang="en-US" smtClean="0"/>
          </a:p>
        </p:txBody>
      </p:sp>
      <p:sp>
        <p:nvSpPr>
          <p:cNvPr id="169988" name="Tijdelijke aanduiding voor dianummer 3"/>
          <p:cNvSpPr>
            <a:spLocks noGrp="1"/>
          </p:cNvSpPr>
          <p:nvPr>
            <p:ph type="sldNum" sz="quarter" idx="5"/>
          </p:nvPr>
        </p:nvSpPr>
        <p:spPr>
          <a:noFill/>
        </p:spPr>
        <p:txBody>
          <a:bodyPr/>
          <a:lstStyle>
            <a:lvl1pPr defTabSz="947738">
              <a:defRPr>
                <a:solidFill>
                  <a:schemeClr val="tx1"/>
                </a:solidFill>
                <a:latin typeface="Arial" panose="020B0604020202020204" pitchFamily="34" charset="0"/>
              </a:defRPr>
            </a:lvl1pPr>
            <a:lvl2pPr marL="742950" indent="-285750" defTabSz="947738">
              <a:defRPr>
                <a:solidFill>
                  <a:schemeClr val="tx1"/>
                </a:solidFill>
                <a:latin typeface="Arial" panose="020B0604020202020204" pitchFamily="34" charset="0"/>
              </a:defRPr>
            </a:lvl2pPr>
            <a:lvl3pPr marL="1143000" indent="-228600" defTabSz="947738">
              <a:defRPr>
                <a:solidFill>
                  <a:schemeClr val="tx1"/>
                </a:solidFill>
                <a:latin typeface="Arial" panose="020B0604020202020204" pitchFamily="34" charset="0"/>
              </a:defRPr>
            </a:lvl3pPr>
            <a:lvl4pPr marL="1600200" indent="-228600" defTabSz="947738">
              <a:defRPr>
                <a:solidFill>
                  <a:schemeClr val="tx1"/>
                </a:solidFill>
                <a:latin typeface="Arial" panose="020B0604020202020204" pitchFamily="34" charset="0"/>
              </a:defRPr>
            </a:lvl4pPr>
            <a:lvl5pPr marL="2057400" indent="-228600" defTabSz="947738">
              <a:defRPr>
                <a:solidFill>
                  <a:schemeClr val="tx1"/>
                </a:solidFill>
                <a:latin typeface="Arial" panose="020B0604020202020204" pitchFamily="34" charset="0"/>
              </a:defRPr>
            </a:lvl5pPr>
            <a:lvl6pPr marL="2514600" indent="-228600" defTabSz="947738" eaLnBrk="0" fontAlgn="base" hangingPunct="0">
              <a:spcBef>
                <a:spcPct val="0"/>
              </a:spcBef>
              <a:spcAft>
                <a:spcPct val="0"/>
              </a:spcAft>
              <a:defRPr>
                <a:solidFill>
                  <a:schemeClr val="tx1"/>
                </a:solidFill>
                <a:latin typeface="Arial" panose="020B0604020202020204" pitchFamily="34" charset="0"/>
              </a:defRPr>
            </a:lvl6pPr>
            <a:lvl7pPr marL="2971800" indent="-228600" defTabSz="947738" eaLnBrk="0" fontAlgn="base" hangingPunct="0">
              <a:spcBef>
                <a:spcPct val="0"/>
              </a:spcBef>
              <a:spcAft>
                <a:spcPct val="0"/>
              </a:spcAft>
              <a:defRPr>
                <a:solidFill>
                  <a:schemeClr val="tx1"/>
                </a:solidFill>
                <a:latin typeface="Arial" panose="020B0604020202020204" pitchFamily="34" charset="0"/>
              </a:defRPr>
            </a:lvl7pPr>
            <a:lvl8pPr marL="3429000" indent="-228600" defTabSz="947738" eaLnBrk="0" fontAlgn="base" hangingPunct="0">
              <a:spcBef>
                <a:spcPct val="0"/>
              </a:spcBef>
              <a:spcAft>
                <a:spcPct val="0"/>
              </a:spcAft>
              <a:defRPr>
                <a:solidFill>
                  <a:schemeClr val="tx1"/>
                </a:solidFill>
                <a:latin typeface="Arial" panose="020B0604020202020204" pitchFamily="34" charset="0"/>
              </a:defRPr>
            </a:lvl8pPr>
            <a:lvl9pPr marL="3886200" indent="-228600" defTabSz="947738" eaLnBrk="0" fontAlgn="base" hangingPunct="0">
              <a:spcBef>
                <a:spcPct val="0"/>
              </a:spcBef>
              <a:spcAft>
                <a:spcPct val="0"/>
              </a:spcAft>
              <a:defRPr>
                <a:solidFill>
                  <a:schemeClr val="tx1"/>
                </a:solidFill>
                <a:latin typeface="Arial" panose="020B0604020202020204" pitchFamily="34" charset="0"/>
              </a:defRPr>
            </a:lvl9pPr>
          </a:lstStyle>
          <a:p>
            <a:fld id="{C038E92B-94ED-45DD-A56A-6B4487680888}" type="slidenum">
              <a:rPr lang="en-US" altLang="nl-NL" smtClean="0"/>
              <a:pPr/>
              <a:t>185</a:t>
            </a:fld>
            <a:endParaRPr lang="en-US" altLang="nl-NL" smtClean="0"/>
          </a:p>
        </p:txBody>
      </p:sp>
    </p:spTree>
    <p:extLst>
      <p:ext uri="{BB962C8B-B14F-4D97-AF65-F5344CB8AC3E}">
        <p14:creationId xmlns:p14="http://schemas.microsoft.com/office/powerpoint/2010/main" val="227606949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6610" name="Rectangle 7"/>
          <p:cNvSpPr>
            <a:spLocks noGrp="1" noChangeArrowheads="1"/>
          </p:cNvSpPr>
          <p:nvPr>
            <p:ph type="sldNum" sz="quarter" idx="5"/>
          </p:nvPr>
        </p:nvSpPr>
        <p:spPr>
          <a:noFill/>
        </p:spPr>
        <p:txBody>
          <a:bodyPr/>
          <a:lstStyle>
            <a:lvl1pPr defTabSz="947738">
              <a:defRPr>
                <a:solidFill>
                  <a:schemeClr val="tx1"/>
                </a:solidFill>
                <a:latin typeface="Arial" panose="020B0604020202020204" pitchFamily="34" charset="0"/>
              </a:defRPr>
            </a:lvl1pPr>
            <a:lvl2pPr marL="742950" indent="-285750" defTabSz="947738">
              <a:defRPr>
                <a:solidFill>
                  <a:schemeClr val="tx1"/>
                </a:solidFill>
                <a:latin typeface="Arial" panose="020B0604020202020204" pitchFamily="34" charset="0"/>
              </a:defRPr>
            </a:lvl2pPr>
            <a:lvl3pPr marL="1143000" indent="-228600" defTabSz="947738">
              <a:defRPr>
                <a:solidFill>
                  <a:schemeClr val="tx1"/>
                </a:solidFill>
                <a:latin typeface="Arial" panose="020B0604020202020204" pitchFamily="34" charset="0"/>
              </a:defRPr>
            </a:lvl3pPr>
            <a:lvl4pPr marL="1600200" indent="-228600" defTabSz="947738">
              <a:defRPr>
                <a:solidFill>
                  <a:schemeClr val="tx1"/>
                </a:solidFill>
                <a:latin typeface="Arial" panose="020B0604020202020204" pitchFamily="34" charset="0"/>
              </a:defRPr>
            </a:lvl4pPr>
            <a:lvl5pPr marL="2057400" indent="-228600" defTabSz="947738">
              <a:defRPr>
                <a:solidFill>
                  <a:schemeClr val="tx1"/>
                </a:solidFill>
                <a:latin typeface="Arial" panose="020B0604020202020204" pitchFamily="34" charset="0"/>
              </a:defRPr>
            </a:lvl5pPr>
            <a:lvl6pPr marL="2514600" indent="-228600" defTabSz="947738" eaLnBrk="0" fontAlgn="base" hangingPunct="0">
              <a:spcBef>
                <a:spcPct val="0"/>
              </a:spcBef>
              <a:spcAft>
                <a:spcPct val="0"/>
              </a:spcAft>
              <a:defRPr>
                <a:solidFill>
                  <a:schemeClr val="tx1"/>
                </a:solidFill>
                <a:latin typeface="Arial" panose="020B0604020202020204" pitchFamily="34" charset="0"/>
              </a:defRPr>
            </a:lvl6pPr>
            <a:lvl7pPr marL="2971800" indent="-228600" defTabSz="947738" eaLnBrk="0" fontAlgn="base" hangingPunct="0">
              <a:spcBef>
                <a:spcPct val="0"/>
              </a:spcBef>
              <a:spcAft>
                <a:spcPct val="0"/>
              </a:spcAft>
              <a:defRPr>
                <a:solidFill>
                  <a:schemeClr val="tx1"/>
                </a:solidFill>
                <a:latin typeface="Arial" panose="020B0604020202020204" pitchFamily="34" charset="0"/>
              </a:defRPr>
            </a:lvl7pPr>
            <a:lvl8pPr marL="3429000" indent="-228600" defTabSz="947738" eaLnBrk="0" fontAlgn="base" hangingPunct="0">
              <a:spcBef>
                <a:spcPct val="0"/>
              </a:spcBef>
              <a:spcAft>
                <a:spcPct val="0"/>
              </a:spcAft>
              <a:defRPr>
                <a:solidFill>
                  <a:schemeClr val="tx1"/>
                </a:solidFill>
                <a:latin typeface="Arial" panose="020B0604020202020204" pitchFamily="34" charset="0"/>
              </a:defRPr>
            </a:lvl8pPr>
            <a:lvl9pPr marL="3886200" indent="-228600" defTabSz="947738" eaLnBrk="0" fontAlgn="base" hangingPunct="0">
              <a:spcBef>
                <a:spcPct val="0"/>
              </a:spcBef>
              <a:spcAft>
                <a:spcPct val="0"/>
              </a:spcAft>
              <a:defRPr>
                <a:solidFill>
                  <a:schemeClr val="tx1"/>
                </a:solidFill>
                <a:latin typeface="Arial" panose="020B0604020202020204" pitchFamily="34" charset="0"/>
              </a:defRPr>
            </a:lvl9pPr>
          </a:lstStyle>
          <a:p>
            <a:fld id="{5EBA97C1-A007-4937-B568-9B9ACEC6F511}" type="slidenum">
              <a:rPr lang="en-US" altLang="nl-NL" smtClean="0">
                <a:solidFill>
                  <a:srgbClr val="000000"/>
                </a:solidFill>
              </a:rPr>
              <a:pPr/>
              <a:t>204</a:t>
            </a:fld>
            <a:endParaRPr lang="en-US" altLang="nl-NL" smtClean="0">
              <a:solidFill>
                <a:srgbClr val="000000"/>
              </a:solidFill>
            </a:endParaRPr>
          </a:p>
        </p:txBody>
      </p:sp>
      <p:sp>
        <p:nvSpPr>
          <p:cNvPr id="196611" name="Rectangle 2"/>
          <p:cNvSpPr>
            <a:spLocks noGrp="1" noRot="1" noChangeAspect="1" noChangeArrowheads="1" noTextEdit="1"/>
          </p:cNvSpPr>
          <p:nvPr>
            <p:ph type="sldImg"/>
          </p:nvPr>
        </p:nvSpPr>
        <p:spPr>
          <a:xfrm>
            <a:off x="138113" y="765175"/>
            <a:ext cx="6824662" cy="3840163"/>
          </a:xfrm>
          <a:ln/>
        </p:spPr>
      </p:sp>
      <p:sp>
        <p:nvSpPr>
          <p:cNvPr id="196612" name="Rectangle 3"/>
          <p:cNvSpPr>
            <a:spLocks noGrp="1" noChangeArrowheads="1"/>
          </p:cNvSpPr>
          <p:nvPr>
            <p:ph type="body" idx="1"/>
          </p:nvPr>
        </p:nvSpPr>
        <p:spPr>
          <a:xfrm>
            <a:off x="944563" y="4860925"/>
            <a:ext cx="5210175" cy="4608513"/>
          </a:xfrm>
          <a:noFill/>
        </p:spPr>
        <p:txBody>
          <a:bodyPr/>
          <a:lstStyle/>
          <a:p>
            <a:endParaRPr lang="da-DK" altLang="nl-NL" smtClean="0"/>
          </a:p>
        </p:txBody>
      </p:sp>
    </p:spTree>
    <p:extLst>
      <p:ext uri="{BB962C8B-B14F-4D97-AF65-F5344CB8AC3E}">
        <p14:creationId xmlns:p14="http://schemas.microsoft.com/office/powerpoint/2010/main" val="34679397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locke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FF6A5A1-A6B4-F847-BBD4-33EBACDA2D15}"/>
              </a:ext>
            </a:extLst>
          </p:cNvPr>
          <p:cNvPicPr>
            <a:picLocks noChangeAspect="1"/>
          </p:cNvPicPr>
          <p:nvPr userDrawn="1"/>
        </p:nvPicPr>
        <p:blipFill>
          <a:blip r:embed="rId2"/>
          <a:stretch>
            <a:fillRect/>
          </a:stretch>
        </p:blipFill>
        <p:spPr>
          <a:xfrm>
            <a:off x="0" y="0"/>
            <a:ext cx="9144000" cy="5143500"/>
          </a:xfrm>
          <a:prstGeom prst="rect">
            <a:avLst/>
          </a:prstGeom>
        </p:spPr>
      </p:pic>
      <p:sp>
        <p:nvSpPr>
          <p:cNvPr id="9" name="Title 1"/>
          <p:cNvSpPr>
            <a:spLocks noGrp="1"/>
          </p:cNvSpPr>
          <p:nvPr>
            <p:ph type="ctrTitle" hasCustomPrompt="1"/>
          </p:nvPr>
        </p:nvSpPr>
        <p:spPr>
          <a:xfrm>
            <a:off x="323850" y="2103436"/>
            <a:ext cx="8496299" cy="323851"/>
          </a:xfrm>
          <a:prstGeom prst="rect">
            <a:avLst/>
          </a:prstGeom>
        </p:spPr>
        <p:txBody>
          <a:bodyPr lIns="0" tIns="0" rIns="0" bIns="0" anchor="ctr" anchorCtr="0"/>
          <a:lstStyle>
            <a:lvl1pPr algn="ctr">
              <a:defRPr sz="3000" baseline="0">
                <a:solidFill>
                  <a:schemeClr val="bg1"/>
                </a:solidFill>
              </a:defRPr>
            </a:lvl1pPr>
          </a:lstStyle>
          <a:p>
            <a:r>
              <a:rPr lang="en-GB" noProof="0" dirty="0"/>
              <a:t>Click to add title</a:t>
            </a:r>
          </a:p>
        </p:txBody>
      </p:sp>
      <p:sp>
        <p:nvSpPr>
          <p:cNvPr id="10" name="Subtitle 2"/>
          <p:cNvSpPr>
            <a:spLocks noGrp="1"/>
          </p:cNvSpPr>
          <p:nvPr>
            <p:ph type="subTitle" idx="1" hasCustomPrompt="1"/>
          </p:nvPr>
        </p:nvSpPr>
        <p:spPr>
          <a:xfrm>
            <a:off x="323851" y="2544770"/>
            <a:ext cx="8496298" cy="206367"/>
          </a:xfrm>
          <a:prstGeom prst="rect">
            <a:avLst/>
          </a:prstGeom>
        </p:spPr>
        <p:txBody>
          <a:bodyPr lIns="0" tIns="0" rIns="0" bIns="0" anchor="ctr" anchorCtr="0"/>
          <a:lstStyle>
            <a:lvl1pPr marL="0" indent="0" algn="ctr">
              <a:buNone/>
              <a:defRPr sz="1800" baseline="0">
                <a:solidFill>
                  <a:schemeClr val="bg1"/>
                </a:solidFill>
              </a:defRPr>
            </a:lvl1pPr>
            <a:lvl2pPr marL="342900" indent="0" algn="ctr">
              <a:buNone/>
              <a:defRPr/>
            </a:lvl2pPr>
            <a:lvl3pPr marL="685800" indent="0" algn="ctr">
              <a:buNone/>
              <a:defRPr/>
            </a:lvl3pPr>
            <a:lvl4pPr marL="1028700" indent="0" algn="ctr">
              <a:buNone/>
              <a:defRPr/>
            </a:lvl4pPr>
            <a:lvl5pPr marL="1371600" indent="0" algn="ctr">
              <a:buNone/>
              <a:defRPr/>
            </a:lvl5pPr>
            <a:lvl6pPr marL="1714500" indent="0" algn="ctr">
              <a:buNone/>
              <a:defRPr/>
            </a:lvl6pPr>
            <a:lvl7pPr marL="2057400" indent="0" algn="ctr">
              <a:buNone/>
              <a:defRPr/>
            </a:lvl7pPr>
            <a:lvl8pPr marL="2400300" indent="0" algn="ctr">
              <a:buNone/>
              <a:defRPr/>
            </a:lvl8pPr>
            <a:lvl9pPr marL="2743200" indent="0" algn="ctr">
              <a:buNone/>
              <a:defRPr/>
            </a:lvl9pPr>
          </a:lstStyle>
          <a:p>
            <a:r>
              <a:rPr lang="en-GB" noProof="0" dirty="0"/>
              <a:t>Click to add subtitle</a:t>
            </a:r>
          </a:p>
        </p:txBody>
      </p:sp>
      <p:sp>
        <p:nvSpPr>
          <p:cNvPr id="12" name="Textplatzhalter 7"/>
          <p:cNvSpPr>
            <a:spLocks noGrp="1"/>
          </p:cNvSpPr>
          <p:nvPr>
            <p:ph type="body" sz="quarter" idx="12" hasCustomPrompt="1"/>
          </p:nvPr>
        </p:nvSpPr>
        <p:spPr>
          <a:xfrm>
            <a:off x="323849" y="2868621"/>
            <a:ext cx="8496297" cy="207954"/>
          </a:xfrm>
          <a:prstGeom prst="rect">
            <a:avLst/>
          </a:prstGeom>
        </p:spPr>
        <p:txBody>
          <a:bodyPr lIns="0" tIns="0" rIns="0" bIns="0" anchor="ctr" anchorCtr="0"/>
          <a:lstStyle>
            <a:lvl1pPr algn="ctr">
              <a:buNone/>
              <a:defRPr sz="1800" baseline="0">
                <a:solidFill>
                  <a:schemeClr val="bg1"/>
                </a:solidFill>
              </a:defRPr>
            </a:lvl1pPr>
          </a:lstStyle>
          <a:p>
            <a:pPr lvl="0"/>
            <a:r>
              <a:rPr lang="en-GB" noProof="0" dirty="0"/>
              <a:t>Click to add text</a:t>
            </a:r>
          </a:p>
        </p:txBody>
      </p:sp>
    </p:spTree>
    <p:extLst>
      <p:ext uri="{BB962C8B-B14F-4D97-AF65-F5344CB8AC3E}">
        <p14:creationId xmlns:p14="http://schemas.microsoft.com/office/powerpoint/2010/main" val="3645153384"/>
      </p:ext>
    </p:extLst>
  </p:cSld>
  <p:clrMapOvr>
    <a:masterClrMapping/>
  </p:clrMapOvr>
  <p:extLst>
    <p:ext uri="{DCECCB84-F9BA-43D5-87BE-67443E8EF086}">
      <p15:sldGuideLst xmlns:p15="http://schemas.microsoft.com/office/powerpoint/2012/main">
        <p15:guide id="1" orient="horz" pos="1325" userDrawn="1">
          <p15:clr>
            <a:srgbClr val="FBAE40"/>
          </p15:clr>
        </p15:guide>
        <p15:guide id="2" orient="horz" pos="1529" userDrawn="1">
          <p15:clr>
            <a:srgbClr val="FBAE40"/>
          </p15:clr>
        </p15:guide>
        <p15:guide id="3" orient="horz" pos="1597" userDrawn="1">
          <p15:clr>
            <a:srgbClr val="FBAE40"/>
          </p15:clr>
        </p15:guide>
        <p15:guide id="4" orient="horz" pos="1733" userDrawn="1">
          <p15:clr>
            <a:srgbClr val="FBAE40"/>
          </p15:clr>
        </p15:guide>
        <p15:guide id="5" orient="horz" pos="1801" userDrawn="1">
          <p15:clr>
            <a:srgbClr val="FBAE40"/>
          </p15:clr>
        </p15:guide>
        <p15:guide id="6" orient="horz" pos="1938" userDrawn="1">
          <p15:clr>
            <a:srgbClr val="FBAE40"/>
          </p15:clr>
        </p15:guide>
        <p15:guide id="7" pos="204" userDrawn="1">
          <p15:clr>
            <a:srgbClr val="FBAE40"/>
          </p15:clr>
        </p15:guide>
        <p15:guide id="8" pos="5556"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open">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12D0D3E-5DC4-7343-8976-7007D30918A3}"/>
              </a:ext>
            </a:extLst>
          </p:cNvPr>
          <p:cNvPicPr>
            <a:picLocks noChangeAspect="1"/>
          </p:cNvPicPr>
          <p:nvPr userDrawn="1"/>
        </p:nvPicPr>
        <p:blipFill>
          <a:blip r:embed="rId2"/>
          <a:stretch>
            <a:fillRect/>
          </a:stretch>
        </p:blipFill>
        <p:spPr>
          <a:xfrm>
            <a:off x="0" y="0"/>
            <a:ext cx="9144000" cy="5143500"/>
          </a:xfrm>
          <a:prstGeom prst="rect">
            <a:avLst/>
          </a:prstGeom>
        </p:spPr>
      </p:pic>
      <p:sp>
        <p:nvSpPr>
          <p:cNvPr id="12" name="Bildplatzhalter 23">
            <a:extLst>
              <a:ext uri="{FF2B5EF4-FFF2-40B4-BE49-F238E27FC236}">
                <a16:creationId xmlns:a16="http://schemas.microsoft.com/office/drawing/2014/main" id="{616A39DA-D20B-8941-BEAE-F50973258314}"/>
              </a:ext>
            </a:extLst>
          </p:cNvPr>
          <p:cNvSpPr>
            <a:spLocks noGrp="1"/>
          </p:cNvSpPr>
          <p:nvPr>
            <p:ph type="pic" sz="quarter" idx="13" hasCustomPrompt="1"/>
          </p:nvPr>
        </p:nvSpPr>
        <p:spPr bwMode="auto">
          <a:xfrm>
            <a:off x="1" y="1995490"/>
            <a:ext cx="9155113" cy="314801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buNone/>
              <a:defRPr/>
            </a:lvl1pPr>
          </a:lstStyle>
          <a:p>
            <a:r>
              <a:rPr lang="en-GB" dirty="0"/>
              <a:t>Click on symbol to add picture</a:t>
            </a:r>
          </a:p>
        </p:txBody>
      </p:sp>
      <p:cxnSp>
        <p:nvCxnSpPr>
          <p:cNvPr id="6" name="Gerade Verbindung 3"/>
          <p:cNvCxnSpPr>
            <a:cxnSpLocks noChangeShapeType="1"/>
          </p:cNvCxnSpPr>
          <p:nvPr/>
        </p:nvCxnSpPr>
        <p:spPr bwMode="auto">
          <a:xfrm>
            <a:off x="0" y="1972009"/>
            <a:ext cx="9144000" cy="0"/>
          </a:xfrm>
          <a:prstGeom prst="line">
            <a:avLst/>
          </a:prstGeom>
          <a:noFill/>
          <a:ln w="44450" algn="ctr">
            <a:solidFill>
              <a:srgbClr val="007A3B"/>
            </a:solidFill>
            <a:round/>
            <a:headEnd/>
            <a:tailEnd/>
          </a:ln>
        </p:spPr>
      </p:cxnSp>
      <p:sp>
        <p:nvSpPr>
          <p:cNvPr id="14" name="Title 1"/>
          <p:cNvSpPr>
            <a:spLocks noGrp="1"/>
          </p:cNvSpPr>
          <p:nvPr>
            <p:ph type="ctrTitle" hasCustomPrompt="1"/>
          </p:nvPr>
        </p:nvSpPr>
        <p:spPr>
          <a:xfrm>
            <a:off x="323850" y="771525"/>
            <a:ext cx="8496299" cy="323850"/>
          </a:xfrm>
          <a:prstGeom prst="rect">
            <a:avLst/>
          </a:prstGeom>
        </p:spPr>
        <p:txBody>
          <a:bodyPr lIns="0" tIns="0" rIns="0" bIns="0" anchor="ctr" anchorCtr="0"/>
          <a:lstStyle>
            <a:lvl1pPr algn="ctr">
              <a:defRPr sz="3000" baseline="0">
                <a:solidFill>
                  <a:srgbClr val="007A3B"/>
                </a:solidFill>
              </a:defRPr>
            </a:lvl1pPr>
          </a:lstStyle>
          <a:p>
            <a:r>
              <a:rPr lang="en-GB" noProof="0" dirty="0"/>
              <a:t>Click to add title</a:t>
            </a:r>
          </a:p>
        </p:txBody>
      </p:sp>
      <p:sp>
        <p:nvSpPr>
          <p:cNvPr id="15" name="Subtitle 2"/>
          <p:cNvSpPr>
            <a:spLocks noGrp="1"/>
          </p:cNvSpPr>
          <p:nvPr>
            <p:ph type="subTitle" idx="1" hasCustomPrompt="1"/>
          </p:nvPr>
        </p:nvSpPr>
        <p:spPr>
          <a:xfrm>
            <a:off x="323850" y="1203325"/>
            <a:ext cx="8496299" cy="215900"/>
          </a:xfrm>
          <a:prstGeom prst="rect">
            <a:avLst/>
          </a:prstGeom>
        </p:spPr>
        <p:txBody>
          <a:bodyPr lIns="0" tIns="0" rIns="0" bIns="0" anchor="ctr" anchorCtr="0"/>
          <a:lstStyle>
            <a:lvl1pPr marL="0" indent="0" algn="ctr">
              <a:buNone/>
              <a:defRPr sz="1800" baseline="0">
                <a:solidFill>
                  <a:schemeClr val="tx1"/>
                </a:solidFill>
              </a:defRPr>
            </a:lvl1pPr>
            <a:lvl2pPr marL="342900" indent="0" algn="ctr">
              <a:buNone/>
              <a:defRPr/>
            </a:lvl2pPr>
            <a:lvl3pPr marL="685800" indent="0" algn="ctr">
              <a:buNone/>
              <a:defRPr/>
            </a:lvl3pPr>
            <a:lvl4pPr marL="1028700" indent="0" algn="ctr">
              <a:buNone/>
              <a:defRPr/>
            </a:lvl4pPr>
            <a:lvl5pPr marL="1371600" indent="0" algn="ctr">
              <a:buNone/>
              <a:defRPr/>
            </a:lvl5pPr>
            <a:lvl6pPr marL="1714500" indent="0" algn="ctr">
              <a:buNone/>
              <a:defRPr/>
            </a:lvl6pPr>
            <a:lvl7pPr marL="2057400" indent="0" algn="ctr">
              <a:buNone/>
              <a:defRPr/>
            </a:lvl7pPr>
            <a:lvl8pPr marL="2400300" indent="0" algn="ctr">
              <a:buNone/>
              <a:defRPr/>
            </a:lvl8pPr>
            <a:lvl9pPr marL="2743200" indent="0" algn="ctr">
              <a:buNone/>
              <a:defRPr/>
            </a:lvl9pPr>
          </a:lstStyle>
          <a:p>
            <a:r>
              <a:rPr lang="en-GB" noProof="0" dirty="0"/>
              <a:t>Click to add subtitle</a:t>
            </a:r>
          </a:p>
        </p:txBody>
      </p:sp>
      <p:sp>
        <p:nvSpPr>
          <p:cNvPr id="8" name="Textplatzhalter 7"/>
          <p:cNvSpPr>
            <a:spLocks noGrp="1"/>
          </p:cNvSpPr>
          <p:nvPr>
            <p:ph type="body" sz="quarter" idx="12" hasCustomPrompt="1"/>
          </p:nvPr>
        </p:nvSpPr>
        <p:spPr>
          <a:xfrm>
            <a:off x="323850" y="1527175"/>
            <a:ext cx="8496300" cy="215896"/>
          </a:xfrm>
          <a:prstGeom prst="rect">
            <a:avLst/>
          </a:prstGeom>
        </p:spPr>
        <p:txBody>
          <a:bodyPr lIns="0" tIns="0" rIns="0" bIns="0" anchor="ctr" anchorCtr="0"/>
          <a:lstStyle>
            <a:lvl1pPr algn="ctr">
              <a:buNone/>
              <a:defRPr sz="1800" baseline="0">
                <a:solidFill>
                  <a:schemeClr val="tx1"/>
                </a:solidFill>
              </a:defRPr>
            </a:lvl1pPr>
          </a:lstStyle>
          <a:p>
            <a:pPr lvl="0"/>
            <a:r>
              <a:rPr lang="en-GB" noProof="0" dirty="0"/>
              <a:t>Click to add text</a:t>
            </a:r>
          </a:p>
        </p:txBody>
      </p:sp>
    </p:spTree>
    <p:extLst>
      <p:ext uri="{BB962C8B-B14F-4D97-AF65-F5344CB8AC3E}">
        <p14:creationId xmlns:p14="http://schemas.microsoft.com/office/powerpoint/2010/main" val="3039159533"/>
      </p:ext>
    </p:extLst>
  </p:cSld>
  <p:clrMapOvr>
    <a:masterClrMapping/>
  </p:clrMapOvr>
  <p:extLst>
    <p:ext uri="{DCECCB84-F9BA-43D5-87BE-67443E8EF086}">
      <p15:sldGuideLst xmlns:p15="http://schemas.microsoft.com/office/powerpoint/2012/main">
        <p15:guide id="1" orient="horz" pos="486" userDrawn="1">
          <p15:clr>
            <a:srgbClr val="FBAE40"/>
          </p15:clr>
        </p15:guide>
        <p15:guide id="2" orient="horz" pos="690" userDrawn="1">
          <p15:clr>
            <a:srgbClr val="FBAE40"/>
          </p15:clr>
        </p15:guide>
        <p15:guide id="3" orient="horz" pos="758" userDrawn="1">
          <p15:clr>
            <a:srgbClr val="FBAE40"/>
          </p15:clr>
        </p15:guide>
        <p15:guide id="4" orient="horz" pos="894" userDrawn="1">
          <p15:clr>
            <a:srgbClr val="FBAE40"/>
          </p15:clr>
        </p15:guide>
        <p15:guide id="5" orient="horz" pos="962" userDrawn="1">
          <p15:clr>
            <a:srgbClr val="FBAE40"/>
          </p15:clr>
        </p15:guide>
        <p15:guide id="6" orient="horz" pos="1098" userDrawn="1">
          <p15:clr>
            <a:srgbClr val="FBAE40"/>
          </p15:clr>
        </p15:guide>
        <p15:guide id="7" pos="204" userDrawn="1">
          <p15:clr>
            <a:srgbClr val="FBAE40"/>
          </p15:clr>
        </p15:guide>
        <p15:guide id="8" pos="5556" userDrawn="1">
          <p15:clr>
            <a:srgbClr val="FBAE40"/>
          </p15:clr>
        </p15:guide>
        <p15:guide id="9" orient="horz" pos="1257"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Headline and Content">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F7081952-CFA7-D842-8358-6434C4499243}"/>
              </a:ext>
            </a:extLst>
          </p:cNvPr>
          <p:cNvPicPr>
            <a:picLocks noChangeAspect="1"/>
          </p:cNvPicPr>
          <p:nvPr userDrawn="1"/>
        </p:nvPicPr>
        <p:blipFill>
          <a:blip r:embed="rId2"/>
          <a:stretch>
            <a:fillRect/>
          </a:stretch>
        </p:blipFill>
        <p:spPr>
          <a:xfrm>
            <a:off x="0" y="0"/>
            <a:ext cx="9144000" cy="5143500"/>
          </a:xfrm>
          <a:prstGeom prst="rect">
            <a:avLst/>
          </a:prstGeom>
        </p:spPr>
      </p:pic>
      <p:sp>
        <p:nvSpPr>
          <p:cNvPr id="4" name="Textfeld 3"/>
          <p:cNvSpPr txBox="1">
            <a:spLocks noChangeArrowheads="1"/>
          </p:cNvSpPr>
          <p:nvPr/>
        </p:nvSpPr>
        <p:spPr bwMode="auto">
          <a:xfrm>
            <a:off x="8443913" y="83344"/>
            <a:ext cx="576262" cy="2077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gn="ctr" eaLnBrk="0" hangingPunct="0">
              <a:defRPr b="1">
                <a:solidFill>
                  <a:schemeClr val="tx2"/>
                </a:solidFill>
                <a:latin typeface="Arial" panose="020B0604020202020204" pitchFamily="34" charset="0"/>
                <a:ea typeface="Geneva"/>
                <a:cs typeface="Geneva"/>
              </a:defRPr>
            </a:lvl1pPr>
            <a:lvl2pPr marL="742950" indent="-285750" algn="ctr" eaLnBrk="0" hangingPunct="0">
              <a:defRPr b="1">
                <a:solidFill>
                  <a:schemeClr val="tx2"/>
                </a:solidFill>
                <a:latin typeface="Arial" panose="020B0604020202020204" pitchFamily="34" charset="0"/>
                <a:ea typeface="Geneva"/>
                <a:cs typeface="Geneva"/>
              </a:defRPr>
            </a:lvl2pPr>
            <a:lvl3pPr marL="1143000" indent="-228600" algn="ctr" eaLnBrk="0" hangingPunct="0">
              <a:defRPr b="1">
                <a:solidFill>
                  <a:schemeClr val="tx2"/>
                </a:solidFill>
                <a:latin typeface="Arial" panose="020B0604020202020204" pitchFamily="34" charset="0"/>
                <a:ea typeface="Geneva"/>
                <a:cs typeface="Geneva"/>
              </a:defRPr>
            </a:lvl3pPr>
            <a:lvl4pPr marL="1600200" indent="-228600" algn="ctr" eaLnBrk="0" hangingPunct="0">
              <a:defRPr b="1">
                <a:solidFill>
                  <a:schemeClr val="tx2"/>
                </a:solidFill>
                <a:latin typeface="Arial" panose="020B0604020202020204" pitchFamily="34" charset="0"/>
                <a:ea typeface="Geneva"/>
                <a:cs typeface="Geneva"/>
              </a:defRPr>
            </a:lvl4pPr>
            <a:lvl5pPr marL="2057400" indent="-228600" algn="ctr" eaLnBrk="0" hangingPunct="0">
              <a:defRPr b="1">
                <a:solidFill>
                  <a:schemeClr val="tx2"/>
                </a:solidFill>
                <a:latin typeface="Arial" panose="020B0604020202020204" pitchFamily="34" charset="0"/>
                <a:ea typeface="Geneva"/>
                <a:cs typeface="Geneva"/>
              </a:defRPr>
            </a:lvl5pPr>
            <a:lvl6pPr marL="2514600" indent="-228600" algn="ctr" eaLnBrk="0" fontAlgn="base" hangingPunct="0">
              <a:spcBef>
                <a:spcPct val="0"/>
              </a:spcBef>
              <a:spcAft>
                <a:spcPct val="0"/>
              </a:spcAft>
              <a:defRPr b="1">
                <a:solidFill>
                  <a:schemeClr val="tx2"/>
                </a:solidFill>
                <a:latin typeface="Arial" panose="020B0604020202020204" pitchFamily="34" charset="0"/>
                <a:ea typeface="Geneva"/>
                <a:cs typeface="Geneva"/>
              </a:defRPr>
            </a:lvl6pPr>
            <a:lvl7pPr marL="2971800" indent="-228600" algn="ctr" eaLnBrk="0" fontAlgn="base" hangingPunct="0">
              <a:spcBef>
                <a:spcPct val="0"/>
              </a:spcBef>
              <a:spcAft>
                <a:spcPct val="0"/>
              </a:spcAft>
              <a:defRPr b="1">
                <a:solidFill>
                  <a:schemeClr val="tx2"/>
                </a:solidFill>
                <a:latin typeface="Arial" panose="020B0604020202020204" pitchFamily="34" charset="0"/>
                <a:ea typeface="Geneva"/>
                <a:cs typeface="Geneva"/>
              </a:defRPr>
            </a:lvl7pPr>
            <a:lvl8pPr marL="3429000" indent="-228600" algn="ctr" eaLnBrk="0" fontAlgn="base" hangingPunct="0">
              <a:spcBef>
                <a:spcPct val="0"/>
              </a:spcBef>
              <a:spcAft>
                <a:spcPct val="0"/>
              </a:spcAft>
              <a:defRPr b="1">
                <a:solidFill>
                  <a:schemeClr val="tx2"/>
                </a:solidFill>
                <a:latin typeface="Arial" panose="020B0604020202020204" pitchFamily="34" charset="0"/>
                <a:ea typeface="Geneva"/>
                <a:cs typeface="Geneva"/>
              </a:defRPr>
            </a:lvl8pPr>
            <a:lvl9pPr marL="3886200" indent="-228600" algn="ctr" eaLnBrk="0" fontAlgn="base" hangingPunct="0">
              <a:spcBef>
                <a:spcPct val="0"/>
              </a:spcBef>
              <a:spcAft>
                <a:spcPct val="0"/>
              </a:spcAft>
              <a:defRPr b="1">
                <a:solidFill>
                  <a:schemeClr val="tx2"/>
                </a:solidFill>
                <a:latin typeface="Arial" panose="020B0604020202020204" pitchFamily="34" charset="0"/>
                <a:ea typeface="Geneva"/>
                <a:cs typeface="Geneva"/>
              </a:defRPr>
            </a:lvl9pPr>
          </a:lstStyle>
          <a:p>
            <a:pPr algn="r" eaLnBrk="1" hangingPunct="1"/>
            <a:fld id="{36B506C6-01B9-4D28-8458-0BDC8A27A973}" type="slidenum">
              <a:rPr lang="de-DE" altLang="nb-NO" sz="750" b="0">
                <a:solidFill>
                  <a:srgbClr val="7F7F7F"/>
                </a:solidFill>
              </a:rPr>
              <a:pPr algn="r" eaLnBrk="1" hangingPunct="1"/>
              <a:t>‹#›</a:t>
            </a:fld>
            <a:endParaRPr lang="de-DE" altLang="nb-NO" sz="750" b="0">
              <a:solidFill>
                <a:srgbClr val="7F7F7F"/>
              </a:solidFill>
            </a:endParaRPr>
          </a:p>
        </p:txBody>
      </p:sp>
      <p:sp>
        <p:nvSpPr>
          <p:cNvPr id="3" name="Content Placeholder 2"/>
          <p:cNvSpPr>
            <a:spLocks noGrp="1"/>
          </p:cNvSpPr>
          <p:nvPr>
            <p:ph idx="1" hasCustomPrompt="1"/>
          </p:nvPr>
        </p:nvSpPr>
        <p:spPr>
          <a:xfrm>
            <a:off x="719139" y="1347788"/>
            <a:ext cx="7704862" cy="3024187"/>
          </a:xfrm>
          <a:prstGeom prst="rect">
            <a:avLst/>
          </a:prstGeom>
        </p:spPr>
        <p:txBody>
          <a:bodyPr lIns="0" tIns="0" rIns="0" bIns="0"/>
          <a:lstStyle>
            <a:lvl1pPr marL="180000" indent="-180000">
              <a:buFont typeface="Wingdings" panose="05000000000000000000" pitchFamily="2" charset="2"/>
              <a:buChar char="§"/>
              <a:defRPr sz="1800" baseline="0"/>
            </a:lvl1pPr>
          </a:lstStyle>
          <a:p>
            <a:pPr lvl="0"/>
            <a:r>
              <a:rPr lang="en-GB" dirty="0"/>
              <a:t>Click to add content</a:t>
            </a:r>
          </a:p>
        </p:txBody>
      </p:sp>
      <p:sp>
        <p:nvSpPr>
          <p:cNvPr id="5" name="Title 1">
            <a:extLst>
              <a:ext uri="{FF2B5EF4-FFF2-40B4-BE49-F238E27FC236}">
                <a16:creationId xmlns:a16="http://schemas.microsoft.com/office/drawing/2014/main" id="{F28FA642-660C-1C4C-885F-D95B627B1F0C}"/>
              </a:ext>
            </a:extLst>
          </p:cNvPr>
          <p:cNvSpPr>
            <a:spLocks noGrp="1"/>
          </p:cNvSpPr>
          <p:nvPr>
            <p:ph type="ctrTitle" hasCustomPrompt="1"/>
          </p:nvPr>
        </p:nvSpPr>
        <p:spPr>
          <a:xfrm>
            <a:off x="720001" y="771525"/>
            <a:ext cx="7704862" cy="323850"/>
          </a:xfrm>
          <a:prstGeom prst="rect">
            <a:avLst/>
          </a:prstGeom>
        </p:spPr>
        <p:txBody>
          <a:bodyPr lIns="0" tIns="0" rIns="0" bIns="0" anchor="ctr" anchorCtr="0"/>
          <a:lstStyle>
            <a:lvl1pPr algn="l">
              <a:defRPr sz="3000" baseline="0">
                <a:solidFill>
                  <a:srgbClr val="007A3B"/>
                </a:solidFill>
              </a:defRPr>
            </a:lvl1pPr>
          </a:lstStyle>
          <a:p>
            <a:r>
              <a:rPr lang="en-GB" noProof="0" dirty="0"/>
              <a:t>Click to add heading</a:t>
            </a:r>
          </a:p>
        </p:txBody>
      </p:sp>
    </p:spTree>
    <p:extLst>
      <p:ext uri="{BB962C8B-B14F-4D97-AF65-F5344CB8AC3E}">
        <p14:creationId xmlns:p14="http://schemas.microsoft.com/office/powerpoint/2010/main" val="963405061"/>
      </p:ext>
    </p:extLst>
  </p:cSld>
  <p:clrMapOvr>
    <a:masterClrMapping/>
  </p:clrMapOvr>
  <p:extLst>
    <p:ext uri="{DCECCB84-F9BA-43D5-87BE-67443E8EF086}">
      <p15:sldGuideLst xmlns:p15="http://schemas.microsoft.com/office/powerpoint/2012/main">
        <p15:guide id="1" orient="horz" pos="486" userDrawn="1">
          <p15:clr>
            <a:srgbClr val="FBAE40"/>
          </p15:clr>
        </p15:guide>
        <p15:guide id="2" orient="horz" pos="690" userDrawn="1">
          <p15:clr>
            <a:srgbClr val="FBAE40"/>
          </p15:clr>
        </p15:guide>
        <p15:guide id="3" orient="horz" pos="849" userDrawn="1">
          <p15:clr>
            <a:srgbClr val="FBAE40"/>
          </p15:clr>
        </p15:guide>
        <p15:guide id="4" orient="horz" pos="2754" userDrawn="1">
          <p15:clr>
            <a:srgbClr val="FBAE40"/>
          </p15:clr>
        </p15:guide>
        <p15:guide id="5" pos="453" userDrawn="1">
          <p15:clr>
            <a:srgbClr val="FBAE40"/>
          </p15:clr>
        </p15:guide>
        <p15:guide id="6" pos="5307"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Headline, Content and Picture">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B6969CD1-B49D-3F4B-8363-3C07F1E68465}"/>
              </a:ext>
            </a:extLst>
          </p:cNvPr>
          <p:cNvPicPr>
            <a:picLocks noChangeAspect="1"/>
          </p:cNvPicPr>
          <p:nvPr userDrawn="1"/>
        </p:nvPicPr>
        <p:blipFill>
          <a:blip r:embed="rId2"/>
          <a:stretch>
            <a:fillRect/>
          </a:stretch>
        </p:blipFill>
        <p:spPr>
          <a:xfrm>
            <a:off x="0" y="0"/>
            <a:ext cx="9144000" cy="5143500"/>
          </a:xfrm>
          <a:prstGeom prst="rect">
            <a:avLst/>
          </a:prstGeom>
        </p:spPr>
      </p:pic>
      <p:sp>
        <p:nvSpPr>
          <p:cNvPr id="4" name="Textfeld 3"/>
          <p:cNvSpPr txBox="1">
            <a:spLocks noChangeArrowheads="1"/>
          </p:cNvSpPr>
          <p:nvPr/>
        </p:nvSpPr>
        <p:spPr bwMode="auto">
          <a:xfrm>
            <a:off x="8443913" y="83344"/>
            <a:ext cx="576262" cy="2077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gn="ctr" eaLnBrk="0" hangingPunct="0">
              <a:defRPr b="1">
                <a:solidFill>
                  <a:schemeClr val="tx2"/>
                </a:solidFill>
                <a:latin typeface="Arial" panose="020B0604020202020204" pitchFamily="34" charset="0"/>
                <a:ea typeface="Geneva"/>
                <a:cs typeface="Geneva"/>
              </a:defRPr>
            </a:lvl1pPr>
            <a:lvl2pPr marL="742950" indent="-285750" algn="ctr" eaLnBrk="0" hangingPunct="0">
              <a:defRPr b="1">
                <a:solidFill>
                  <a:schemeClr val="tx2"/>
                </a:solidFill>
                <a:latin typeface="Arial" panose="020B0604020202020204" pitchFamily="34" charset="0"/>
                <a:ea typeface="Geneva"/>
                <a:cs typeface="Geneva"/>
              </a:defRPr>
            </a:lvl2pPr>
            <a:lvl3pPr marL="1143000" indent="-228600" algn="ctr" eaLnBrk="0" hangingPunct="0">
              <a:defRPr b="1">
                <a:solidFill>
                  <a:schemeClr val="tx2"/>
                </a:solidFill>
                <a:latin typeface="Arial" panose="020B0604020202020204" pitchFamily="34" charset="0"/>
                <a:ea typeface="Geneva"/>
                <a:cs typeface="Geneva"/>
              </a:defRPr>
            </a:lvl3pPr>
            <a:lvl4pPr marL="1600200" indent="-228600" algn="ctr" eaLnBrk="0" hangingPunct="0">
              <a:defRPr b="1">
                <a:solidFill>
                  <a:schemeClr val="tx2"/>
                </a:solidFill>
                <a:latin typeface="Arial" panose="020B0604020202020204" pitchFamily="34" charset="0"/>
                <a:ea typeface="Geneva"/>
                <a:cs typeface="Geneva"/>
              </a:defRPr>
            </a:lvl4pPr>
            <a:lvl5pPr marL="2057400" indent="-228600" algn="ctr" eaLnBrk="0" hangingPunct="0">
              <a:defRPr b="1">
                <a:solidFill>
                  <a:schemeClr val="tx2"/>
                </a:solidFill>
                <a:latin typeface="Arial" panose="020B0604020202020204" pitchFamily="34" charset="0"/>
                <a:ea typeface="Geneva"/>
                <a:cs typeface="Geneva"/>
              </a:defRPr>
            </a:lvl5pPr>
            <a:lvl6pPr marL="2514600" indent="-228600" algn="ctr" eaLnBrk="0" fontAlgn="base" hangingPunct="0">
              <a:spcBef>
                <a:spcPct val="0"/>
              </a:spcBef>
              <a:spcAft>
                <a:spcPct val="0"/>
              </a:spcAft>
              <a:defRPr b="1">
                <a:solidFill>
                  <a:schemeClr val="tx2"/>
                </a:solidFill>
                <a:latin typeface="Arial" panose="020B0604020202020204" pitchFamily="34" charset="0"/>
                <a:ea typeface="Geneva"/>
                <a:cs typeface="Geneva"/>
              </a:defRPr>
            </a:lvl6pPr>
            <a:lvl7pPr marL="2971800" indent="-228600" algn="ctr" eaLnBrk="0" fontAlgn="base" hangingPunct="0">
              <a:spcBef>
                <a:spcPct val="0"/>
              </a:spcBef>
              <a:spcAft>
                <a:spcPct val="0"/>
              </a:spcAft>
              <a:defRPr b="1">
                <a:solidFill>
                  <a:schemeClr val="tx2"/>
                </a:solidFill>
                <a:latin typeface="Arial" panose="020B0604020202020204" pitchFamily="34" charset="0"/>
                <a:ea typeface="Geneva"/>
                <a:cs typeface="Geneva"/>
              </a:defRPr>
            </a:lvl7pPr>
            <a:lvl8pPr marL="3429000" indent="-228600" algn="ctr" eaLnBrk="0" fontAlgn="base" hangingPunct="0">
              <a:spcBef>
                <a:spcPct val="0"/>
              </a:spcBef>
              <a:spcAft>
                <a:spcPct val="0"/>
              </a:spcAft>
              <a:defRPr b="1">
                <a:solidFill>
                  <a:schemeClr val="tx2"/>
                </a:solidFill>
                <a:latin typeface="Arial" panose="020B0604020202020204" pitchFamily="34" charset="0"/>
                <a:ea typeface="Geneva"/>
                <a:cs typeface="Geneva"/>
              </a:defRPr>
            </a:lvl8pPr>
            <a:lvl9pPr marL="3886200" indent="-228600" algn="ctr" eaLnBrk="0" fontAlgn="base" hangingPunct="0">
              <a:spcBef>
                <a:spcPct val="0"/>
              </a:spcBef>
              <a:spcAft>
                <a:spcPct val="0"/>
              </a:spcAft>
              <a:defRPr b="1">
                <a:solidFill>
                  <a:schemeClr val="tx2"/>
                </a:solidFill>
                <a:latin typeface="Arial" panose="020B0604020202020204" pitchFamily="34" charset="0"/>
                <a:ea typeface="Geneva"/>
                <a:cs typeface="Geneva"/>
              </a:defRPr>
            </a:lvl9pPr>
          </a:lstStyle>
          <a:p>
            <a:pPr algn="r" eaLnBrk="1" hangingPunct="1"/>
            <a:fld id="{36B506C6-01B9-4D28-8458-0BDC8A27A973}" type="slidenum">
              <a:rPr lang="de-DE" altLang="nb-NO" sz="750" b="0">
                <a:solidFill>
                  <a:srgbClr val="7F7F7F"/>
                </a:solidFill>
              </a:rPr>
              <a:pPr algn="r" eaLnBrk="1" hangingPunct="1"/>
              <a:t>‹#›</a:t>
            </a:fld>
            <a:endParaRPr lang="de-DE" altLang="nb-NO" sz="750" b="0">
              <a:solidFill>
                <a:srgbClr val="7F7F7F"/>
              </a:solidFill>
            </a:endParaRPr>
          </a:p>
        </p:txBody>
      </p:sp>
      <p:sp>
        <p:nvSpPr>
          <p:cNvPr id="3" name="Content Placeholder 2"/>
          <p:cNvSpPr>
            <a:spLocks noGrp="1"/>
          </p:cNvSpPr>
          <p:nvPr>
            <p:ph idx="1" hasCustomPrompt="1"/>
          </p:nvPr>
        </p:nvSpPr>
        <p:spPr>
          <a:xfrm>
            <a:off x="720000" y="1347789"/>
            <a:ext cx="3744000" cy="3024186"/>
          </a:xfrm>
          <a:prstGeom prst="rect">
            <a:avLst/>
          </a:prstGeom>
        </p:spPr>
        <p:txBody>
          <a:bodyPr lIns="0" tIns="0" rIns="0" bIns="0"/>
          <a:lstStyle>
            <a:lvl1pPr marL="180000" indent="-180000">
              <a:buFont typeface="Wingdings" panose="05000000000000000000" pitchFamily="2" charset="2"/>
              <a:buChar char="§"/>
              <a:defRPr sz="1800" baseline="0"/>
            </a:lvl1pPr>
          </a:lstStyle>
          <a:p>
            <a:pPr lvl="0"/>
            <a:r>
              <a:rPr lang="en-GB" dirty="0"/>
              <a:t>Click to add content</a:t>
            </a:r>
          </a:p>
        </p:txBody>
      </p:sp>
      <p:sp>
        <p:nvSpPr>
          <p:cNvPr id="5" name="Title 1">
            <a:extLst>
              <a:ext uri="{FF2B5EF4-FFF2-40B4-BE49-F238E27FC236}">
                <a16:creationId xmlns:a16="http://schemas.microsoft.com/office/drawing/2014/main" id="{F28FA642-660C-1C4C-885F-D95B627B1F0C}"/>
              </a:ext>
            </a:extLst>
          </p:cNvPr>
          <p:cNvSpPr>
            <a:spLocks noGrp="1"/>
          </p:cNvSpPr>
          <p:nvPr>
            <p:ph type="ctrTitle" hasCustomPrompt="1"/>
          </p:nvPr>
        </p:nvSpPr>
        <p:spPr>
          <a:xfrm>
            <a:off x="720001" y="771525"/>
            <a:ext cx="7704862" cy="323849"/>
          </a:xfrm>
          <a:prstGeom prst="rect">
            <a:avLst/>
          </a:prstGeom>
        </p:spPr>
        <p:txBody>
          <a:bodyPr lIns="0" tIns="0" rIns="0" bIns="0" anchor="ctr" anchorCtr="0"/>
          <a:lstStyle>
            <a:lvl1pPr algn="l">
              <a:defRPr sz="3000" baseline="0">
                <a:solidFill>
                  <a:srgbClr val="007A3B"/>
                </a:solidFill>
              </a:defRPr>
            </a:lvl1pPr>
          </a:lstStyle>
          <a:p>
            <a:r>
              <a:rPr lang="en-GB" noProof="0" dirty="0"/>
              <a:t>Click to add heading</a:t>
            </a:r>
          </a:p>
        </p:txBody>
      </p:sp>
      <p:sp>
        <p:nvSpPr>
          <p:cNvPr id="8" name="Picture Placeholder 7">
            <a:extLst>
              <a:ext uri="{FF2B5EF4-FFF2-40B4-BE49-F238E27FC236}">
                <a16:creationId xmlns:a16="http://schemas.microsoft.com/office/drawing/2014/main" id="{D9D345A4-A463-6743-B548-C9F0E515FDBA}"/>
              </a:ext>
            </a:extLst>
          </p:cNvPr>
          <p:cNvSpPr>
            <a:spLocks noGrp="1"/>
          </p:cNvSpPr>
          <p:nvPr>
            <p:ph type="pic" sz="quarter" idx="10" hasCustomPrompt="1"/>
          </p:nvPr>
        </p:nvSpPr>
        <p:spPr>
          <a:xfrm>
            <a:off x="4679999" y="1347789"/>
            <a:ext cx="3744863" cy="3024186"/>
          </a:xfrm>
          <a:prstGeom prst="rect">
            <a:avLst/>
          </a:prstGeom>
        </p:spPr>
        <p:txBody>
          <a:bodyPr lIns="0" tIns="0" rIns="0" bIns="0"/>
          <a:lstStyle>
            <a:lvl1pPr>
              <a:buNone/>
              <a:defRPr sz="1800"/>
            </a:lvl1pPr>
          </a:lstStyle>
          <a:p>
            <a:r>
              <a:rPr lang="en-GB" dirty="0"/>
              <a:t>Click on symbol to add picture</a:t>
            </a:r>
          </a:p>
        </p:txBody>
      </p:sp>
    </p:spTree>
    <p:extLst>
      <p:ext uri="{BB962C8B-B14F-4D97-AF65-F5344CB8AC3E}">
        <p14:creationId xmlns:p14="http://schemas.microsoft.com/office/powerpoint/2010/main" val="1401145438"/>
      </p:ext>
    </p:extLst>
  </p:cSld>
  <p:clrMapOvr>
    <a:masterClrMapping/>
  </p:clrMapOvr>
  <p:extLst>
    <p:ext uri="{DCECCB84-F9BA-43D5-87BE-67443E8EF086}">
      <p15:sldGuideLst xmlns:p15="http://schemas.microsoft.com/office/powerpoint/2012/main">
        <p15:guide id="1" orient="horz" pos="486" userDrawn="1">
          <p15:clr>
            <a:srgbClr val="FBAE40"/>
          </p15:clr>
        </p15:guide>
        <p15:guide id="2" orient="horz" pos="690" userDrawn="1">
          <p15:clr>
            <a:srgbClr val="FBAE40"/>
          </p15:clr>
        </p15:guide>
        <p15:guide id="3" orient="horz" pos="849" userDrawn="1">
          <p15:clr>
            <a:srgbClr val="FBAE40"/>
          </p15:clr>
        </p15:guide>
        <p15:guide id="4" orient="horz" pos="2754" userDrawn="1">
          <p15:clr>
            <a:srgbClr val="FBAE40"/>
          </p15:clr>
        </p15:guide>
        <p15:guide id="5" pos="453" userDrawn="1">
          <p15:clr>
            <a:srgbClr val="FBAE40"/>
          </p15:clr>
        </p15:guide>
        <p15:guide id="6" pos="5307" userDrawn="1">
          <p15:clr>
            <a:srgbClr val="FBAE40"/>
          </p15:clr>
        </p15:guide>
        <p15:guide id="7" pos="2812" userDrawn="1">
          <p15:clr>
            <a:srgbClr val="FBAE40"/>
          </p15:clr>
        </p15:guide>
        <p15:guide id="8" pos="2948"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Headline, Content and Content">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B6969CD1-B49D-3F4B-8363-3C07F1E68465}"/>
              </a:ext>
            </a:extLst>
          </p:cNvPr>
          <p:cNvPicPr>
            <a:picLocks noChangeAspect="1"/>
          </p:cNvPicPr>
          <p:nvPr userDrawn="1"/>
        </p:nvPicPr>
        <p:blipFill>
          <a:blip r:embed="rId2"/>
          <a:stretch>
            <a:fillRect/>
          </a:stretch>
        </p:blipFill>
        <p:spPr>
          <a:xfrm>
            <a:off x="0" y="0"/>
            <a:ext cx="9144000" cy="5143500"/>
          </a:xfrm>
          <a:prstGeom prst="rect">
            <a:avLst/>
          </a:prstGeom>
        </p:spPr>
      </p:pic>
      <p:sp>
        <p:nvSpPr>
          <p:cNvPr id="4" name="Textfeld 3"/>
          <p:cNvSpPr txBox="1">
            <a:spLocks noChangeArrowheads="1"/>
          </p:cNvSpPr>
          <p:nvPr/>
        </p:nvSpPr>
        <p:spPr bwMode="auto">
          <a:xfrm>
            <a:off x="8443913" y="83344"/>
            <a:ext cx="576262" cy="2077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gn="ctr" eaLnBrk="0" hangingPunct="0">
              <a:defRPr b="1">
                <a:solidFill>
                  <a:schemeClr val="tx2"/>
                </a:solidFill>
                <a:latin typeface="Arial" panose="020B0604020202020204" pitchFamily="34" charset="0"/>
                <a:ea typeface="Geneva"/>
                <a:cs typeface="Geneva"/>
              </a:defRPr>
            </a:lvl1pPr>
            <a:lvl2pPr marL="742950" indent="-285750" algn="ctr" eaLnBrk="0" hangingPunct="0">
              <a:defRPr b="1">
                <a:solidFill>
                  <a:schemeClr val="tx2"/>
                </a:solidFill>
                <a:latin typeface="Arial" panose="020B0604020202020204" pitchFamily="34" charset="0"/>
                <a:ea typeface="Geneva"/>
                <a:cs typeface="Geneva"/>
              </a:defRPr>
            </a:lvl2pPr>
            <a:lvl3pPr marL="1143000" indent="-228600" algn="ctr" eaLnBrk="0" hangingPunct="0">
              <a:defRPr b="1">
                <a:solidFill>
                  <a:schemeClr val="tx2"/>
                </a:solidFill>
                <a:latin typeface="Arial" panose="020B0604020202020204" pitchFamily="34" charset="0"/>
                <a:ea typeface="Geneva"/>
                <a:cs typeface="Geneva"/>
              </a:defRPr>
            </a:lvl3pPr>
            <a:lvl4pPr marL="1600200" indent="-228600" algn="ctr" eaLnBrk="0" hangingPunct="0">
              <a:defRPr b="1">
                <a:solidFill>
                  <a:schemeClr val="tx2"/>
                </a:solidFill>
                <a:latin typeface="Arial" panose="020B0604020202020204" pitchFamily="34" charset="0"/>
                <a:ea typeface="Geneva"/>
                <a:cs typeface="Geneva"/>
              </a:defRPr>
            </a:lvl4pPr>
            <a:lvl5pPr marL="2057400" indent="-228600" algn="ctr" eaLnBrk="0" hangingPunct="0">
              <a:defRPr b="1">
                <a:solidFill>
                  <a:schemeClr val="tx2"/>
                </a:solidFill>
                <a:latin typeface="Arial" panose="020B0604020202020204" pitchFamily="34" charset="0"/>
                <a:ea typeface="Geneva"/>
                <a:cs typeface="Geneva"/>
              </a:defRPr>
            </a:lvl5pPr>
            <a:lvl6pPr marL="2514600" indent="-228600" algn="ctr" eaLnBrk="0" fontAlgn="base" hangingPunct="0">
              <a:spcBef>
                <a:spcPct val="0"/>
              </a:spcBef>
              <a:spcAft>
                <a:spcPct val="0"/>
              </a:spcAft>
              <a:defRPr b="1">
                <a:solidFill>
                  <a:schemeClr val="tx2"/>
                </a:solidFill>
                <a:latin typeface="Arial" panose="020B0604020202020204" pitchFamily="34" charset="0"/>
                <a:ea typeface="Geneva"/>
                <a:cs typeface="Geneva"/>
              </a:defRPr>
            </a:lvl6pPr>
            <a:lvl7pPr marL="2971800" indent="-228600" algn="ctr" eaLnBrk="0" fontAlgn="base" hangingPunct="0">
              <a:spcBef>
                <a:spcPct val="0"/>
              </a:spcBef>
              <a:spcAft>
                <a:spcPct val="0"/>
              </a:spcAft>
              <a:defRPr b="1">
                <a:solidFill>
                  <a:schemeClr val="tx2"/>
                </a:solidFill>
                <a:latin typeface="Arial" panose="020B0604020202020204" pitchFamily="34" charset="0"/>
                <a:ea typeface="Geneva"/>
                <a:cs typeface="Geneva"/>
              </a:defRPr>
            </a:lvl7pPr>
            <a:lvl8pPr marL="3429000" indent="-228600" algn="ctr" eaLnBrk="0" fontAlgn="base" hangingPunct="0">
              <a:spcBef>
                <a:spcPct val="0"/>
              </a:spcBef>
              <a:spcAft>
                <a:spcPct val="0"/>
              </a:spcAft>
              <a:defRPr b="1">
                <a:solidFill>
                  <a:schemeClr val="tx2"/>
                </a:solidFill>
                <a:latin typeface="Arial" panose="020B0604020202020204" pitchFamily="34" charset="0"/>
                <a:ea typeface="Geneva"/>
                <a:cs typeface="Geneva"/>
              </a:defRPr>
            </a:lvl8pPr>
            <a:lvl9pPr marL="3886200" indent="-228600" algn="ctr" eaLnBrk="0" fontAlgn="base" hangingPunct="0">
              <a:spcBef>
                <a:spcPct val="0"/>
              </a:spcBef>
              <a:spcAft>
                <a:spcPct val="0"/>
              </a:spcAft>
              <a:defRPr b="1">
                <a:solidFill>
                  <a:schemeClr val="tx2"/>
                </a:solidFill>
                <a:latin typeface="Arial" panose="020B0604020202020204" pitchFamily="34" charset="0"/>
                <a:ea typeface="Geneva"/>
                <a:cs typeface="Geneva"/>
              </a:defRPr>
            </a:lvl9pPr>
          </a:lstStyle>
          <a:p>
            <a:pPr algn="r" eaLnBrk="1" hangingPunct="1"/>
            <a:fld id="{36B506C6-01B9-4D28-8458-0BDC8A27A973}" type="slidenum">
              <a:rPr lang="de-DE" altLang="nb-NO" sz="750" b="0">
                <a:solidFill>
                  <a:srgbClr val="7F7F7F"/>
                </a:solidFill>
              </a:rPr>
              <a:pPr algn="r" eaLnBrk="1" hangingPunct="1"/>
              <a:t>‹#›</a:t>
            </a:fld>
            <a:endParaRPr lang="de-DE" altLang="nb-NO" sz="750" b="0">
              <a:solidFill>
                <a:srgbClr val="7F7F7F"/>
              </a:solidFill>
            </a:endParaRPr>
          </a:p>
        </p:txBody>
      </p:sp>
      <p:sp>
        <p:nvSpPr>
          <p:cNvPr id="3" name="Content Placeholder 2"/>
          <p:cNvSpPr>
            <a:spLocks noGrp="1"/>
          </p:cNvSpPr>
          <p:nvPr>
            <p:ph idx="1" hasCustomPrompt="1"/>
          </p:nvPr>
        </p:nvSpPr>
        <p:spPr>
          <a:xfrm>
            <a:off x="720000" y="1347789"/>
            <a:ext cx="3744000" cy="3024186"/>
          </a:xfrm>
          <a:prstGeom prst="rect">
            <a:avLst/>
          </a:prstGeom>
        </p:spPr>
        <p:txBody>
          <a:bodyPr lIns="0" tIns="0" rIns="0" bIns="0"/>
          <a:lstStyle>
            <a:lvl1pPr marL="180000" indent="-180000">
              <a:buFont typeface="Wingdings" panose="05000000000000000000" pitchFamily="2" charset="2"/>
              <a:buChar char="§"/>
              <a:defRPr sz="1800" baseline="0"/>
            </a:lvl1pPr>
          </a:lstStyle>
          <a:p>
            <a:pPr lvl="0"/>
            <a:r>
              <a:rPr lang="en-GB" dirty="0"/>
              <a:t>Click to add content</a:t>
            </a:r>
          </a:p>
        </p:txBody>
      </p:sp>
      <p:sp>
        <p:nvSpPr>
          <p:cNvPr id="5" name="Title 1">
            <a:extLst>
              <a:ext uri="{FF2B5EF4-FFF2-40B4-BE49-F238E27FC236}">
                <a16:creationId xmlns:a16="http://schemas.microsoft.com/office/drawing/2014/main" id="{F28FA642-660C-1C4C-885F-D95B627B1F0C}"/>
              </a:ext>
            </a:extLst>
          </p:cNvPr>
          <p:cNvSpPr>
            <a:spLocks noGrp="1"/>
          </p:cNvSpPr>
          <p:nvPr>
            <p:ph type="ctrTitle" hasCustomPrompt="1"/>
          </p:nvPr>
        </p:nvSpPr>
        <p:spPr>
          <a:xfrm>
            <a:off x="720001" y="771525"/>
            <a:ext cx="7704862" cy="323849"/>
          </a:xfrm>
          <a:prstGeom prst="rect">
            <a:avLst/>
          </a:prstGeom>
        </p:spPr>
        <p:txBody>
          <a:bodyPr lIns="0" tIns="0" rIns="0" bIns="0" anchor="ctr" anchorCtr="0"/>
          <a:lstStyle>
            <a:lvl1pPr algn="l">
              <a:defRPr sz="3000" baseline="0">
                <a:solidFill>
                  <a:srgbClr val="007A3B"/>
                </a:solidFill>
              </a:defRPr>
            </a:lvl1pPr>
          </a:lstStyle>
          <a:p>
            <a:r>
              <a:rPr lang="en-GB" noProof="0" dirty="0"/>
              <a:t>Click to add heading</a:t>
            </a:r>
          </a:p>
        </p:txBody>
      </p:sp>
      <p:sp>
        <p:nvSpPr>
          <p:cNvPr id="2" name="Content Placeholder 2">
            <a:extLst>
              <a:ext uri="{FF2B5EF4-FFF2-40B4-BE49-F238E27FC236}">
                <a16:creationId xmlns:a16="http://schemas.microsoft.com/office/drawing/2014/main" id="{9EF571FC-63D5-960F-698D-736672588218}"/>
              </a:ext>
            </a:extLst>
          </p:cNvPr>
          <p:cNvSpPr>
            <a:spLocks noGrp="1"/>
          </p:cNvSpPr>
          <p:nvPr>
            <p:ph idx="10" hasCustomPrompt="1"/>
          </p:nvPr>
        </p:nvSpPr>
        <p:spPr>
          <a:xfrm>
            <a:off x="4680003" y="1347789"/>
            <a:ext cx="3744860" cy="3024186"/>
          </a:xfrm>
          <a:prstGeom prst="rect">
            <a:avLst/>
          </a:prstGeom>
        </p:spPr>
        <p:txBody>
          <a:bodyPr lIns="0" tIns="0" rIns="0" bIns="0"/>
          <a:lstStyle>
            <a:lvl1pPr marL="180000" indent="-180000">
              <a:buFont typeface="Wingdings" panose="05000000000000000000" pitchFamily="2" charset="2"/>
              <a:buChar char="§"/>
              <a:defRPr sz="1800" baseline="0"/>
            </a:lvl1pPr>
          </a:lstStyle>
          <a:p>
            <a:pPr lvl="0"/>
            <a:r>
              <a:rPr lang="en-GB" dirty="0"/>
              <a:t>Click to add content</a:t>
            </a:r>
          </a:p>
        </p:txBody>
      </p:sp>
    </p:spTree>
    <p:extLst>
      <p:ext uri="{BB962C8B-B14F-4D97-AF65-F5344CB8AC3E}">
        <p14:creationId xmlns:p14="http://schemas.microsoft.com/office/powerpoint/2010/main" val="4234884054"/>
      </p:ext>
    </p:extLst>
  </p:cSld>
  <p:clrMapOvr>
    <a:masterClrMapping/>
  </p:clrMapOvr>
  <p:extLst>
    <p:ext uri="{DCECCB84-F9BA-43D5-87BE-67443E8EF086}">
      <p15:sldGuideLst xmlns:p15="http://schemas.microsoft.com/office/powerpoint/2012/main">
        <p15:guide id="1" orient="horz" pos="486">
          <p15:clr>
            <a:srgbClr val="FBAE40"/>
          </p15:clr>
        </p15:guide>
        <p15:guide id="2" orient="horz" pos="690">
          <p15:clr>
            <a:srgbClr val="FBAE40"/>
          </p15:clr>
        </p15:guide>
        <p15:guide id="3" orient="horz" pos="849">
          <p15:clr>
            <a:srgbClr val="FBAE40"/>
          </p15:clr>
        </p15:guide>
        <p15:guide id="4" orient="horz" pos="2754">
          <p15:clr>
            <a:srgbClr val="FBAE40"/>
          </p15:clr>
        </p15:guide>
        <p15:guide id="5" pos="453">
          <p15:clr>
            <a:srgbClr val="FBAE40"/>
          </p15:clr>
        </p15:guide>
        <p15:guide id="6" pos="5307">
          <p15:clr>
            <a:srgbClr val="FBAE40"/>
          </p15:clr>
        </p15:guide>
        <p15:guide id="7" pos="2812">
          <p15:clr>
            <a:srgbClr val="FBAE40"/>
          </p15:clr>
        </p15:guide>
        <p15:guide id="8" pos="2948">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Headline, Subline and Content">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477E6674-A593-E349-B5C7-287B95EA80A4}"/>
              </a:ext>
            </a:extLst>
          </p:cNvPr>
          <p:cNvPicPr>
            <a:picLocks noChangeAspect="1"/>
          </p:cNvPicPr>
          <p:nvPr userDrawn="1"/>
        </p:nvPicPr>
        <p:blipFill>
          <a:blip r:embed="rId2"/>
          <a:stretch>
            <a:fillRect/>
          </a:stretch>
        </p:blipFill>
        <p:spPr>
          <a:xfrm>
            <a:off x="0" y="0"/>
            <a:ext cx="9144000" cy="5143500"/>
          </a:xfrm>
          <a:prstGeom prst="rect">
            <a:avLst/>
          </a:prstGeom>
        </p:spPr>
      </p:pic>
      <p:sp>
        <p:nvSpPr>
          <p:cNvPr id="4" name="Textfeld 3"/>
          <p:cNvSpPr txBox="1">
            <a:spLocks noChangeArrowheads="1"/>
          </p:cNvSpPr>
          <p:nvPr/>
        </p:nvSpPr>
        <p:spPr bwMode="auto">
          <a:xfrm>
            <a:off x="8443913" y="83344"/>
            <a:ext cx="576262" cy="2077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gn="ctr" eaLnBrk="0" hangingPunct="0">
              <a:defRPr b="1">
                <a:solidFill>
                  <a:schemeClr val="tx2"/>
                </a:solidFill>
                <a:latin typeface="Arial" panose="020B0604020202020204" pitchFamily="34" charset="0"/>
                <a:ea typeface="Geneva"/>
                <a:cs typeface="Geneva"/>
              </a:defRPr>
            </a:lvl1pPr>
            <a:lvl2pPr marL="742950" indent="-285750" algn="ctr" eaLnBrk="0" hangingPunct="0">
              <a:defRPr b="1">
                <a:solidFill>
                  <a:schemeClr val="tx2"/>
                </a:solidFill>
                <a:latin typeface="Arial" panose="020B0604020202020204" pitchFamily="34" charset="0"/>
                <a:ea typeface="Geneva"/>
                <a:cs typeface="Geneva"/>
              </a:defRPr>
            </a:lvl2pPr>
            <a:lvl3pPr marL="1143000" indent="-228600" algn="ctr" eaLnBrk="0" hangingPunct="0">
              <a:defRPr b="1">
                <a:solidFill>
                  <a:schemeClr val="tx2"/>
                </a:solidFill>
                <a:latin typeface="Arial" panose="020B0604020202020204" pitchFamily="34" charset="0"/>
                <a:ea typeface="Geneva"/>
                <a:cs typeface="Geneva"/>
              </a:defRPr>
            </a:lvl3pPr>
            <a:lvl4pPr marL="1600200" indent="-228600" algn="ctr" eaLnBrk="0" hangingPunct="0">
              <a:defRPr b="1">
                <a:solidFill>
                  <a:schemeClr val="tx2"/>
                </a:solidFill>
                <a:latin typeface="Arial" panose="020B0604020202020204" pitchFamily="34" charset="0"/>
                <a:ea typeface="Geneva"/>
                <a:cs typeface="Geneva"/>
              </a:defRPr>
            </a:lvl4pPr>
            <a:lvl5pPr marL="2057400" indent="-228600" algn="ctr" eaLnBrk="0" hangingPunct="0">
              <a:defRPr b="1">
                <a:solidFill>
                  <a:schemeClr val="tx2"/>
                </a:solidFill>
                <a:latin typeface="Arial" panose="020B0604020202020204" pitchFamily="34" charset="0"/>
                <a:ea typeface="Geneva"/>
                <a:cs typeface="Geneva"/>
              </a:defRPr>
            </a:lvl5pPr>
            <a:lvl6pPr marL="2514600" indent="-228600" algn="ctr" eaLnBrk="0" fontAlgn="base" hangingPunct="0">
              <a:spcBef>
                <a:spcPct val="0"/>
              </a:spcBef>
              <a:spcAft>
                <a:spcPct val="0"/>
              </a:spcAft>
              <a:defRPr b="1">
                <a:solidFill>
                  <a:schemeClr val="tx2"/>
                </a:solidFill>
                <a:latin typeface="Arial" panose="020B0604020202020204" pitchFamily="34" charset="0"/>
                <a:ea typeface="Geneva"/>
                <a:cs typeface="Geneva"/>
              </a:defRPr>
            </a:lvl6pPr>
            <a:lvl7pPr marL="2971800" indent="-228600" algn="ctr" eaLnBrk="0" fontAlgn="base" hangingPunct="0">
              <a:spcBef>
                <a:spcPct val="0"/>
              </a:spcBef>
              <a:spcAft>
                <a:spcPct val="0"/>
              </a:spcAft>
              <a:defRPr b="1">
                <a:solidFill>
                  <a:schemeClr val="tx2"/>
                </a:solidFill>
                <a:latin typeface="Arial" panose="020B0604020202020204" pitchFamily="34" charset="0"/>
                <a:ea typeface="Geneva"/>
                <a:cs typeface="Geneva"/>
              </a:defRPr>
            </a:lvl7pPr>
            <a:lvl8pPr marL="3429000" indent="-228600" algn="ctr" eaLnBrk="0" fontAlgn="base" hangingPunct="0">
              <a:spcBef>
                <a:spcPct val="0"/>
              </a:spcBef>
              <a:spcAft>
                <a:spcPct val="0"/>
              </a:spcAft>
              <a:defRPr b="1">
                <a:solidFill>
                  <a:schemeClr val="tx2"/>
                </a:solidFill>
                <a:latin typeface="Arial" panose="020B0604020202020204" pitchFamily="34" charset="0"/>
                <a:ea typeface="Geneva"/>
                <a:cs typeface="Geneva"/>
              </a:defRPr>
            </a:lvl8pPr>
            <a:lvl9pPr marL="3886200" indent="-228600" algn="ctr" eaLnBrk="0" fontAlgn="base" hangingPunct="0">
              <a:spcBef>
                <a:spcPct val="0"/>
              </a:spcBef>
              <a:spcAft>
                <a:spcPct val="0"/>
              </a:spcAft>
              <a:defRPr b="1">
                <a:solidFill>
                  <a:schemeClr val="tx2"/>
                </a:solidFill>
                <a:latin typeface="Arial" panose="020B0604020202020204" pitchFamily="34" charset="0"/>
                <a:ea typeface="Geneva"/>
                <a:cs typeface="Geneva"/>
              </a:defRPr>
            </a:lvl9pPr>
          </a:lstStyle>
          <a:p>
            <a:pPr algn="r" eaLnBrk="1" hangingPunct="1"/>
            <a:fld id="{36B506C6-01B9-4D28-8458-0BDC8A27A973}" type="slidenum">
              <a:rPr lang="de-DE" altLang="nb-NO" sz="750" b="0">
                <a:solidFill>
                  <a:srgbClr val="7F7F7F"/>
                </a:solidFill>
              </a:rPr>
              <a:pPr algn="r" eaLnBrk="1" hangingPunct="1"/>
              <a:t>‹#›</a:t>
            </a:fld>
            <a:endParaRPr lang="de-DE" altLang="nb-NO" sz="750" b="0">
              <a:solidFill>
                <a:srgbClr val="7F7F7F"/>
              </a:solidFill>
            </a:endParaRPr>
          </a:p>
        </p:txBody>
      </p:sp>
      <p:sp>
        <p:nvSpPr>
          <p:cNvPr id="5" name="Title 1">
            <a:extLst>
              <a:ext uri="{FF2B5EF4-FFF2-40B4-BE49-F238E27FC236}">
                <a16:creationId xmlns:a16="http://schemas.microsoft.com/office/drawing/2014/main" id="{F28FA642-660C-1C4C-885F-D95B627B1F0C}"/>
              </a:ext>
            </a:extLst>
          </p:cNvPr>
          <p:cNvSpPr>
            <a:spLocks noGrp="1"/>
          </p:cNvSpPr>
          <p:nvPr>
            <p:ph type="ctrTitle" hasCustomPrompt="1"/>
          </p:nvPr>
        </p:nvSpPr>
        <p:spPr>
          <a:xfrm>
            <a:off x="720001" y="771525"/>
            <a:ext cx="7704861" cy="323850"/>
          </a:xfrm>
          <a:prstGeom prst="rect">
            <a:avLst/>
          </a:prstGeom>
        </p:spPr>
        <p:txBody>
          <a:bodyPr lIns="0" tIns="0" rIns="0" bIns="0" anchor="ctr" anchorCtr="0"/>
          <a:lstStyle>
            <a:lvl1pPr algn="l">
              <a:defRPr sz="3000" baseline="0">
                <a:solidFill>
                  <a:srgbClr val="007A3B"/>
                </a:solidFill>
              </a:defRPr>
            </a:lvl1pPr>
          </a:lstStyle>
          <a:p>
            <a:r>
              <a:rPr lang="en-GB" noProof="0" dirty="0"/>
              <a:t>Click to add heading</a:t>
            </a:r>
          </a:p>
        </p:txBody>
      </p:sp>
      <p:sp>
        <p:nvSpPr>
          <p:cNvPr id="6" name="Subtitle 2">
            <a:extLst>
              <a:ext uri="{FF2B5EF4-FFF2-40B4-BE49-F238E27FC236}">
                <a16:creationId xmlns:a16="http://schemas.microsoft.com/office/drawing/2014/main" id="{C80F82FC-B50C-294A-8C98-A29607C6EAA2}"/>
              </a:ext>
            </a:extLst>
          </p:cNvPr>
          <p:cNvSpPr>
            <a:spLocks noGrp="1"/>
          </p:cNvSpPr>
          <p:nvPr>
            <p:ph type="subTitle" idx="10" hasCustomPrompt="1"/>
          </p:nvPr>
        </p:nvSpPr>
        <p:spPr>
          <a:xfrm>
            <a:off x="719137" y="1203324"/>
            <a:ext cx="7702549" cy="252413"/>
          </a:xfrm>
          <a:prstGeom prst="rect">
            <a:avLst/>
          </a:prstGeom>
        </p:spPr>
        <p:txBody>
          <a:bodyPr lIns="0" tIns="0" rIns="0" bIns="0" anchor="t" anchorCtr="0"/>
          <a:lstStyle>
            <a:lvl1pPr marL="0" indent="0" algn="l">
              <a:buNone/>
              <a:defRPr sz="1800" b="1" baseline="0">
                <a:solidFill>
                  <a:schemeClr val="tx1"/>
                </a:solidFill>
              </a:defRPr>
            </a:lvl1pPr>
            <a:lvl2pPr marL="342900" indent="0" algn="ctr">
              <a:buNone/>
              <a:defRPr/>
            </a:lvl2pPr>
            <a:lvl3pPr marL="685800" indent="0" algn="ctr">
              <a:buNone/>
              <a:defRPr/>
            </a:lvl3pPr>
            <a:lvl4pPr marL="1028700" indent="0" algn="ctr">
              <a:buNone/>
              <a:defRPr/>
            </a:lvl4pPr>
            <a:lvl5pPr marL="1371600" indent="0" algn="ctr">
              <a:buNone/>
              <a:defRPr/>
            </a:lvl5pPr>
            <a:lvl6pPr marL="1714500" indent="0" algn="ctr">
              <a:buNone/>
              <a:defRPr/>
            </a:lvl6pPr>
            <a:lvl7pPr marL="2057400" indent="0" algn="ctr">
              <a:buNone/>
              <a:defRPr/>
            </a:lvl7pPr>
            <a:lvl8pPr marL="2400300" indent="0" algn="ctr">
              <a:buNone/>
              <a:defRPr/>
            </a:lvl8pPr>
            <a:lvl9pPr marL="2743200" indent="0" algn="ctr">
              <a:buNone/>
              <a:defRPr/>
            </a:lvl9pPr>
          </a:lstStyle>
          <a:p>
            <a:r>
              <a:rPr lang="en-GB" noProof="0" dirty="0"/>
              <a:t>Click to add subline</a:t>
            </a:r>
          </a:p>
        </p:txBody>
      </p:sp>
      <p:sp>
        <p:nvSpPr>
          <p:cNvPr id="10" name="Content Placeholder 8">
            <a:extLst>
              <a:ext uri="{FF2B5EF4-FFF2-40B4-BE49-F238E27FC236}">
                <a16:creationId xmlns:a16="http://schemas.microsoft.com/office/drawing/2014/main" id="{D8F89BA1-7064-2442-BBBA-793E7B5A0FEF}"/>
              </a:ext>
            </a:extLst>
          </p:cNvPr>
          <p:cNvSpPr>
            <a:spLocks noGrp="1"/>
          </p:cNvSpPr>
          <p:nvPr>
            <p:ph sz="quarter" idx="11" hasCustomPrompt="1"/>
          </p:nvPr>
        </p:nvSpPr>
        <p:spPr>
          <a:xfrm>
            <a:off x="719138" y="1708150"/>
            <a:ext cx="7702547" cy="2700338"/>
          </a:xfrm>
          <a:prstGeom prst="rect">
            <a:avLst/>
          </a:prstGeom>
        </p:spPr>
        <p:txBody>
          <a:bodyPr lIns="0" tIns="0" rIns="0" bIns="0"/>
          <a:lstStyle/>
          <a:p>
            <a:pPr lvl="0"/>
            <a:r>
              <a:rPr lang="en-GB" dirty="0"/>
              <a:t>Click to add content</a:t>
            </a:r>
          </a:p>
        </p:txBody>
      </p:sp>
    </p:spTree>
    <p:extLst>
      <p:ext uri="{BB962C8B-B14F-4D97-AF65-F5344CB8AC3E}">
        <p14:creationId xmlns:p14="http://schemas.microsoft.com/office/powerpoint/2010/main" val="200646271"/>
      </p:ext>
    </p:extLst>
  </p:cSld>
  <p:clrMapOvr>
    <a:masterClrMapping/>
  </p:clrMapOvr>
  <p:extLst>
    <p:ext uri="{DCECCB84-F9BA-43D5-87BE-67443E8EF086}">
      <p15:sldGuideLst xmlns:p15="http://schemas.microsoft.com/office/powerpoint/2012/main">
        <p15:guide id="1" orient="horz" pos="486" userDrawn="1">
          <p15:clr>
            <a:srgbClr val="FBAE40"/>
          </p15:clr>
        </p15:guide>
        <p15:guide id="2" orient="horz" pos="690" userDrawn="1">
          <p15:clr>
            <a:srgbClr val="FBAE40"/>
          </p15:clr>
        </p15:guide>
        <p15:guide id="3" orient="horz" pos="758" userDrawn="1">
          <p15:clr>
            <a:srgbClr val="FBAE40"/>
          </p15:clr>
        </p15:guide>
        <p15:guide id="4" orient="horz" pos="917" userDrawn="1">
          <p15:clr>
            <a:srgbClr val="FBAE40"/>
          </p15:clr>
        </p15:guide>
        <p15:guide id="5" orient="horz" pos="1076" userDrawn="1">
          <p15:clr>
            <a:srgbClr val="FBAE40"/>
          </p15:clr>
        </p15:guide>
        <p15:guide id="6" orient="horz" pos="2777" userDrawn="1">
          <p15:clr>
            <a:srgbClr val="FBAE40"/>
          </p15:clr>
        </p15:guide>
        <p15:guide id="7" pos="453" userDrawn="1">
          <p15:clr>
            <a:srgbClr val="FBAE40"/>
          </p15:clr>
        </p15:guide>
        <p15:guide id="8" pos="5307" userDrawn="1">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Headline, Subline, Content and Picture">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443DD2CE-7A34-E04D-BFAA-0A5DDFF432CD}"/>
              </a:ext>
            </a:extLst>
          </p:cNvPr>
          <p:cNvPicPr>
            <a:picLocks noChangeAspect="1"/>
          </p:cNvPicPr>
          <p:nvPr userDrawn="1"/>
        </p:nvPicPr>
        <p:blipFill>
          <a:blip r:embed="rId2"/>
          <a:stretch>
            <a:fillRect/>
          </a:stretch>
        </p:blipFill>
        <p:spPr>
          <a:xfrm>
            <a:off x="0" y="0"/>
            <a:ext cx="9144000" cy="5143500"/>
          </a:xfrm>
          <a:prstGeom prst="rect">
            <a:avLst/>
          </a:prstGeom>
        </p:spPr>
      </p:pic>
      <p:sp>
        <p:nvSpPr>
          <p:cNvPr id="7" name="Textfeld 3"/>
          <p:cNvSpPr txBox="1">
            <a:spLocks noChangeArrowheads="1"/>
          </p:cNvSpPr>
          <p:nvPr/>
        </p:nvSpPr>
        <p:spPr bwMode="auto">
          <a:xfrm>
            <a:off x="8443913" y="83344"/>
            <a:ext cx="576262" cy="2077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gn="ctr" eaLnBrk="0" hangingPunct="0">
              <a:defRPr b="1">
                <a:solidFill>
                  <a:schemeClr val="tx2"/>
                </a:solidFill>
                <a:latin typeface="Arial" panose="020B0604020202020204" pitchFamily="34" charset="0"/>
                <a:ea typeface="Geneva"/>
                <a:cs typeface="Geneva"/>
              </a:defRPr>
            </a:lvl1pPr>
            <a:lvl2pPr marL="742950" indent="-285750" algn="ctr" eaLnBrk="0" hangingPunct="0">
              <a:defRPr b="1">
                <a:solidFill>
                  <a:schemeClr val="tx2"/>
                </a:solidFill>
                <a:latin typeface="Arial" panose="020B0604020202020204" pitchFamily="34" charset="0"/>
                <a:ea typeface="Geneva"/>
                <a:cs typeface="Geneva"/>
              </a:defRPr>
            </a:lvl2pPr>
            <a:lvl3pPr marL="1143000" indent="-228600" algn="ctr" eaLnBrk="0" hangingPunct="0">
              <a:defRPr b="1">
                <a:solidFill>
                  <a:schemeClr val="tx2"/>
                </a:solidFill>
                <a:latin typeface="Arial" panose="020B0604020202020204" pitchFamily="34" charset="0"/>
                <a:ea typeface="Geneva"/>
                <a:cs typeface="Geneva"/>
              </a:defRPr>
            </a:lvl3pPr>
            <a:lvl4pPr marL="1600200" indent="-228600" algn="ctr" eaLnBrk="0" hangingPunct="0">
              <a:defRPr b="1">
                <a:solidFill>
                  <a:schemeClr val="tx2"/>
                </a:solidFill>
                <a:latin typeface="Arial" panose="020B0604020202020204" pitchFamily="34" charset="0"/>
                <a:ea typeface="Geneva"/>
                <a:cs typeface="Geneva"/>
              </a:defRPr>
            </a:lvl4pPr>
            <a:lvl5pPr marL="2057400" indent="-228600" algn="ctr" eaLnBrk="0" hangingPunct="0">
              <a:defRPr b="1">
                <a:solidFill>
                  <a:schemeClr val="tx2"/>
                </a:solidFill>
                <a:latin typeface="Arial" panose="020B0604020202020204" pitchFamily="34" charset="0"/>
                <a:ea typeface="Geneva"/>
                <a:cs typeface="Geneva"/>
              </a:defRPr>
            </a:lvl5pPr>
            <a:lvl6pPr marL="2514600" indent="-228600" algn="ctr" eaLnBrk="0" fontAlgn="base" hangingPunct="0">
              <a:spcBef>
                <a:spcPct val="0"/>
              </a:spcBef>
              <a:spcAft>
                <a:spcPct val="0"/>
              </a:spcAft>
              <a:defRPr b="1">
                <a:solidFill>
                  <a:schemeClr val="tx2"/>
                </a:solidFill>
                <a:latin typeface="Arial" panose="020B0604020202020204" pitchFamily="34" charset="0"/>
                <a:ea typeface="Geneva"/>
                <a:cs typeface="Geneva"/>
              </a:defRPr>
            </a:lvl6pPr>
            <a:lvl7pPr marL="2971800" indent="-228600" algn="ctr" eaLnBrk="0" fontAlgn="base" hangingPunct="0">
              <a:spcBef>
                <a:spcPct val="0"/>
              </a:spcBef>
              <a:spcAft>
                <a:spcPct val="0"/>
              </a:spcAft>
              <a:defRPr b="1">
                <a:solidFill>
                  <a:schemeClr val="tx2"/>
                </a:solidFill>
                <a:latin typeface="Arial" panose="020B0604020202020204" pitchFamily="34" charset="0"/>
                <a:ea typeface="Geneva"/>
                <a:cs typeface="Geneva"/>
              </a:defRPr>
            </a:lvl7pPr>
            <a:lvl8pPr marL="3429000" indent="-228600" algn="ctr" eaLnBrk="0" fontAlgn="base" hangingPunct="0">
              <a:spcBef>
                <a:spcPct val="0"/>
              </a:spcBef>
              <a:spcAft>
                <a:spcPct val="0"/>
              </a:spcAft>
              <a:defRPr b="1">
                <a:solidFill>
                  <a:schemeClr val="tx2"/>
                </a:solidFill>
                <a:latin typeface="Arial" panose="020B0604020202020204" pitchFamily="34" charset="0"/>
                <a:ea typeface="Geneva"/>
                <a:cs typeface="Geneva"/>
              </a:defRPr>
            </a:lvl8pPr>
            <a:lvl9pPr marL="3886200" indent="-228600" algn="ctr" eaLnBrk="0" fontAlgn="base" hangingPunct="0">
              <a:spcBef>
                <a:spcPct val="0"/>
              </a:spcBef>
              <a:spcAft>
                <a:spcPct val="0"/>
              </a:spcAft>
              <a:defRPr b="1">
                <a:solidFill>
                  <a:schemeClr val="tx2"/>
                </a:solidFill>
                <a:latin typeface="Arial" panose="020B0604020202020204" pitchFamily="34" charset="0"/>
                <a:ea typeface="Geneva"/>
                <a:cs typeface="Geneva"/>
              </a:defRPr>
            </a:lvl9pPr>
          </a:lstStyle>
          <a:p>
            <a:pPr algn="r" eaLnBrk="1" hangingPunct="1"/>
            <a:fld id="{D566C8BB-2741-4F5D-83DC-64775E49E97C}" type="slidenum">
              <a:rPr lang="de-DE" altLang="nb-NO" sz="750" b="0">
                <a:solidFill>
                  <a:srgbClr val="7F7F7F"/>
                </a:solidFill>
              </a:rPr>
              <a:pPr algn="r" eaLnBrk="1" hangingPunct="1"/>
              <a:t>‹#›</a:t>
            </a:fld>
            <a:endParaRPr lang="de-DE" altLang="nb-NO" sz="750" b="0">
              <a:solidFill>
                <a:srgbClr val="7F7F7F"/>
              </a:solidFill>
            </a:endParaRPr>
          </a:p>
        </p:txBody>
      </p:sp>
      <p:sp>
        <p:nvSpPr>
          <p:cNvPr id="6" name="Picture Placeholder 5"/>
          <p:cNvSpPr>
            <a:spLocks noGrp="1"/>
          </p:cNvSpPr>
          <p:nvPr>
            <p:ph type="pic" sz="quarter" idx="13" hasCustomPrompt="1"/>
          </p:nvPr>
        </p:nvSpPr>
        <p:spPr>
          <a:xfrm>
            <a:off x="4687889" y="1708150"/>
            <a:ext cx="3735248" cy="2700337"/>
          </a:xfrm>
          <a:prstGeom prst="rect">
            <a:avLst/>
          </a:prstGeom>
        </p:spPr>
        <p:txBody>
          <a:bodyPr lIns="0" tIns="0" rIns="0" bIns="0"/>
          <a:lstStyle>
            <a:lvl1pPr>
              <a:buNone/>
              <a:defRPr/>
            </a:lvl1pPr>
          </a:lstStyle>
          <a:p>
            <a:pPr lvl="0"/>
            <a:r>
              <a:rPr lang="en-GB" noProof="0" dirty="0"/>
              <a:t>Click on symbol to add picture</a:t>
            </a:r>
          </a:p>
        </p:txBody>
      </p:sp>
      <p:sp>
        <p:nvSpPr>
          <p:cNvPr id="8" name="Content Placeholder 8">
            <a:extLst>
              <a:ext uri="{FF2B5EF4-FFF2-40B4-BE49-F238E27FC236}">
                <a16:creationId xmlns:a16="http://schemas.microsoft.com/office/drawing/2014/main" id="{3BD065BA-C800-8D42-BE2E-8798478F9C8F}"/>
              </a:ext>
            </a:extLst>
          </p:cNvPr>
          <p:cNvSpPr>
            <a:spLocks noGrp="1"/>
          </p:cNvSpPr>
          <p:nvPr>
            <p:ph sz="quarter" idx="11" hasCustomPrompt="1"/>
          </p:nvPr>
        </p:nvSpPr>
        <p:spPr>
          <a:xfrm>
            <a:off x="719140" y="1708150"/>
            <a:ext cx="3744910" cy="2700338"/>
          </a:xfrm>
          <a:prstGeom prst="rect">
            <a:avLst/>
          </a:prstGeom>
        </p:spPr>
        <p:txBody>
          <a:bodyPr lIns="0" tIns="0" rIns="0" bIns="0"/>
          <a:lstStyle/>
          <a:p>
            <a:pPr lvl="0"/>
            <a:r>
              <a:rPr lang="en-GB" dirty="0"/>
              <a:t>Click to add content</a:t>
            </a:r>
          </a:p>
        </p:txBody>
      </p:sp>
      <p:sp>
        <p:nvSpPr>
          <p:cNvPr id="9" name="Title 1">
            <a:extLst>
              <a:ext uri="{FF2B5EF4-FFF2-40B4-BE49-F238E27FC236}">
                <a16:creationId xmlns:a16="http://schemas.microsoft.com/office/drawing/2014/main" id="{8FD057CD-6FEF-5A45-97F6-D68056CAE0B6}"/>
              </a:ext>
            </a:extLst>
          </p:cNvPr>
          <p:cNvSpPr>
            <a:spLocks noGrp="1"/>
          </p:cNvSpPr>
          <p:nvPr>
            <p:ph type="ctrTitle" hasCustomPrompt="1"/>
          </p:nvPr>
        </p:nvSpPr>
        <p:spPr>
          <a:xfrm>
            <a:off x="719138" y="771525"/>
            <a:ext cx="7703999" cy="323850"/>
          </a:xfrm>
          <a:prstGeom prst="rect">
            <a:avLst/>
          </a:prstGeom>
        </p:spPr>
        <p:txBody>
          <a:bodyPr lIns="0" tIns="0" rIns="0" bIns="0" anchor="ctr" anchorCtr="0"/>
          <a:lstStyle>
            <a:lvl1pPr algn="l">
              <a:defRPr sz="3000" baseline="0">
                <a:solidFill>
                  <a:srgbClr val="007A3B"/>
                </a:solidFill>
              </a:defRPr>
            </a:lvl1pPr>
          </a:lstStyle>
          <a:p>
            <a:r>
              <a:rPr lang="en-GB" noProof="0" dirty="0"/>
              <a:t>Click to add heading</a:t>
            </a:r>
          </a:p>
        </p:txBody>
      </p:sp>
      <p:sp>
        <p:nvSpPr>
          <p:cNvPr id="11" name="Subtitle 2">
            <a:extLst>
              <a:ext uri="{FF2B5EF4-FFF2-40B4-BE49-F238E27FC236}">
                <a16:creationId xmlns:a16="http://schemas.microsoft.com/office/drawing/2014/main" id="{8AF475FD-BDF2-084B-B1D8-B9B1FABD44EE}"/>
              </a:ext>
            </a:extLst>
          </p:cNvPr>
          <p:cNvSpPr>
            <a:spLocks noGrp="1"/>
          </p:cNvSpPr>
          <p:nvPr>
            <p:ph type="subTitle" idx="10" hasCustomPrompt="1"/>
          </p:nvPr>
        </p:nvSpPr>
        <p:spPr>
          <a:xfrm>
            <a:off x="719139" y="1203324"/>
            <a:ext cx="7703998" cy="252414"/>
          </a:xfrm>
          <a:prstGeom prst="rect">
            <a:avLst/>
          </a:prstGeom>
        </p:spPr>
        <p:txBody>
          <a:bodyPr lIns="0" tIns="0" rIns="0" bIns="0" anchor="t" anchorCtr="0"/>
          <a:lstStyle>
            <a:lvl1pPr marL="0" indent="0" algn="l">
              <a:buNone/>
              <a:defRPr sz="1800" b="1" baseline="0">
                <a:solidFill>
                  <a:schemeClr val="tx1"/>
                </a:solidFill>
              </a:defRPr>
            </a:lvl1pPr>
            <a:lvl2pPr marL="342900" indent="0" algn="ctr">
              <a:buNone/>
              <a:defRPr/>
            </a:lvl2pPr>
            <a:lvl3pPr marL="685800" indent="0" algn="ctr">
              <a:buNone/>
              <a:defRPr/>
            </a:lvl3pPr>
            <a:lvl4pPr marL="1028700" indent="0" algn="ctr">
              <a:buNone/>
              <a:defRPr/>
            </a:lvl4pPr>
            <a:lvl5pPr marL="1371600" indent="0" algn="ctr">
              <a:buNone/>
              <a:defRPr/>
            </a:lvl5pPr>
            <a:lvl6pPr marL="1714500" indent="0" algn="ctr">
              <a:buNone/>
              <a:defRPr/>
            </a:lvl6pPr>
            <a:lvl7pPr marL="2057400" indent="0" algn="ctr">
              <a:buNone/>
              <a:defRPr/>
            </a:lvl7pPr>
            <a:lvl8pPr marL="2400300" indent="0" algn="ctr">
              <a:buNone/>
              <a:defRPr/>
            </a:lvl8pPr>
            <a:lvl9pPr marL="2743200" indent="0" algn="ctr">
              <a:buNone/>
              <a:defRPr/>
            </a:lvl9pPr>
          </a:lstStyle>
          <a:p>
            <a:r>
              <a:rPr lang="en-GB" noProof="0" dirty="0"/>
              <a:t>Click to add subline</a:t>
            </a:r>
          </a:p>
        </p:txBody>
      </p:sp>
    </p:spTree>
    <p:extLst>
      <p:ext uri="{BB962C8B-B14F-4D97-AF65-F5344CB8AC3E}">
        <p14:creationId xmlns:p14="http://schemas.microsoft.com/office/powerpoint/2010/main" val="2799490490"/>
      </p:ext>
    </p:extLst>
  </p:cSld>
  <p:clrMapOvr>
    <a:masterClrMapping/>
  </p:clrMapOvr>
  <p:extLst>
    <p:ext uri="{DCECCB84-F9BA-43D5-87BE-67443E8EF086}">
      <p15:sldGuideLst xmlns:p15="http://schemas.microsoft.com/office/powerpoint/2012/main">
        <p15:guide id="1" orient="horz" pos="486" userDrawn="1">
          <p15:clr>
            <a:srgbClr val="FBAE40"/>
          </p15:clr>
        </p15:guide>
        <p15:guide id="2" orient="horz" pos="690" userDrawn="1">
          <p15:clr>
            <a:srgbClr val="FBAE40"/>
          </p15:clr>
        </p15:guide>
        <p15:guide id="3" orient="horz" pos="758" userDrawn="1">
          <p15:clr>
            <a:srgbClr val="FBAE40"/>
          </p15:clr>
        </p15:guide>
        <p15:guide id="4" orient="horz" pos="917" userDrawn="1">
          <p15:clr>
            <a:srgbClr val="FBAE40"/>
          </p15:clr>
        </p15:guide>
        <p15:guide id="5" orient="horz" pos="1076" userDrawn="1">
          <p15:clr>
            <a:srgbClr val="FBAE40"/>
          </p15:clr>
        </p15:guide>
        <p15:guide id="6" orient="horz" pos="2777" userDrawn="1">
          <p15:clr>
            <a:srgbClr val="FBAE40"/>
          </p15:clr>
        </p15:guide>
        <p15:guide id="7" pos="453" userDrawn="1">
          <p15:clr>
            <a:srgbClr val="FBAE40"/>
          </p15:clr>
        </p15:guide>
        <p15:guide id="8" pos="5307" userDrawn="1">
          <p15:clr>
            <a:srgbClr val="FBAE40"/>
          </p15:clr>
        </p15:guide>
        <p15:guide id="9" pos="2812" userDrawn="1">
          <p15:clr>
            <a:srgbClr val="FBAE40"/>
          </p15:clr>
        </p15:guide>
        <p15:guide id="10" pos="2948" userDrawn="1">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Headline, Subline, Content and Content">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443DD2CE-7A34-E04D-BFAA-0A5DDFF432CD}"/>
              </a:ext>
            </a:extLst>
          </p:cNvPr>
          <p:cNvPicPr>
            <a:picLocks noChangeAspect="1"/>
          </p:cNvPicPr>
          <p:nvPr userDrawn="1"/>
        </p:nvPicPr>
        <p:blipFill>
          <a:blip r:embed="rId2"/>
          <a:stretch>
            <a:fillRect/>
          </a:stretch>
        </p:blipFill>
        <p:spPr>
          <a:xfrm>
            <a:off x="0" y="0"/>
            <a:ext cx="9144000" cy="5143500"/>
          </a:xfrm>
          <a:prstGeom prst="rect">
            <a:avLst/>
          </a:prstGeom>
        </p:spPr>
      </p:pic>
      <p:sp>
        <p:nvSpPr>
          <p:cNvPr id="7" name="Textfeld 3"/>
          <p:cNvSpPr txBox="1">
            <a:spLocks noChangeArrowheads="1"/>
          </p:cNvSpPr>
          <p:nvPr/>
        </p:nvSpPr>
        <p:spPr bwMode="auto">
          <a:xfrm>
            <a:off x="8443913" y="83344"/>
            <a:ext cx="576262" cy="2077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gn="ctr" eaLnBrk="0" hangingPunct="0">
              <a:defRPr b="1">
                <a:solidFill>
                  <a:schemeClr val="tx2"/>
                </a:solidFill>
                <a:latin typeface="Arial" panose="020B0604020202020204" pitchFamily="34" charset="0"/>
                <a:ea typeface="Geneva"/>
                <a:cs typeface="Geneva"/>
              </a:defRPr>
            </a:lvl1pPr>
            <a:lvl2pPr marL="742950" indent="-285750" algn="ctr" eaLnBrk="0" hangingPunct="0">
              <a:defRPr b="1">
                <a:solidFill>
                  <a:schemeClr val="tx2"/>
                </a:solidFill>
                <a:latin typeface="Arial" panose="020B0604020202020204" pitchFamily="34" charset="0"/>
                <a:ea typeface="Geneva"/>
                <a:cs typeface="Geneva"/>
              </a:defRPr>
            </a:lvl2pPr>
            <a:lvl3pPr marL="1143000" indent="-228600" algn="ctr" eaLnBrk="0" hangingPunct="0">
              <a:defRPr b="1">
                <a:solidFill>
                  <a:schemeClr val="tx2"/>
                </a:solidFill>
                <a:latin typeface="Arial" panose="020B0604020202020204" pitchFamily="34" charset="0"/>
                <a:ea typeface="Geneva"/>
                <a:cs typeface="Geneva"/>
              </a:defRPr>
            </a:lvl3pPr>
            <a:lvl4pPr marL="1600200" indent="-228600" algn="ctr" eaLnBrk="0" hangingPunct="0">
              <a:defRPr b="1">
                <a:solidFill>
                  <a:schemeClr val="tx2"/>
                </a:solidFill>
                <a:latin typeface="Arial" panose="020B0604020202020204" pitchFamily="34" charset="0"/>
                <a:ea typeface="Geneva"/>
                <a:cs typeface="Geneva"/>
              </a:defRPr>
            </a:lvl4pPr>
            <a:lvl5pPr marL="2057400" indent="-228600" algn="ctr" eaLnBrk="0" hangingPunct="0">
              <a:defRPr b="1">
                <a:solidFill>
                  <a:schemeClr val="tx2"/>
                </a:solidFill>
                <a:latin typeface="Arial" panose="020B0604020202020204" pitchFamily="34" charset="0"/>
                <a:ea typeface="Geneva"/>
                <a:cs typeface="Geneva"/>
              </a:defRPr>
            </a:lvl5pPr>
            <a:lvl6pPr marL="2514600" indent="-228600" algn="ctr" eaLnBrk="0" fontAlgn="base" hangingPunct="0">
              <a:spcBef>
                <a:spcPct val="0"/>
              </a:spcBef>
              <a:spcAft>
                <a:spcPct val="0"/>
              </a:spcAft>
              <a:defRPr b="1">
                <a:solidFill>
                  <a:schemeClr val="tx2"/>
                </a:solidFill>
                <a:latin typeface="Arial" panose="020B0604020202020204" pitchFamily="34" charset="0"/>
                <a:ea typeface="Geneva"/>
                <a:cs typeface="Geneva"/>
              </a:defRPr>
            </a:lvl6pPr>
            <a:lvl7pPr marL="2971800" indent="-228600" algn="ctr" eaLnBrk="0" fontAlgn="base" hangingPunct="0">
              <a:spcBef>
                <a:spcPct val="0"/>
              </a:spcBef>
              <a:spcAft>
                <a:spcPct val="0"/>
              </a:spcAft>
              <a:defRPr b="1">
                <a:solidFill>
                  <a:schemeClr val="tx2"/>
                </a:solidFill>
                <a:latin typeface="Arial" panose="020B0604020202020204" pitchFamily="34" charset="0"/>
                <a:ea typeface="Geneva"/>
                <a:cs typeface="Geneva"/>
              </a:defRPr>
            </a:lvl7pPr>
            <a:lvl8pPr marL="3429000" indent="-228600" algn="ctr" eaLnBrk="0" fontAlgn="base" hangingPunct="0">
              <a:spcBef>
                <a:spcPct val="0"/>
              </a:spcBef>
              <a:spcAft>
                <a:spcPct val="0"/>
              </a:spcAft>
              <a:defRPr b="1">
                <a:solidFill>
                  <a:schemeClr val="tx2"/>
                </a:solidFill>
                <a:latin typeface="Arial" panose="020B0604020202020204" pitchFamily="34" charset="0"/>
                <a:ea typeface="Geneva"/>
                <a:cs typeface="Geneva"/>
              </a:defRPr>
            </a:lvl8pPr>
            <a:lvl9pPr marL="3886200" indent="-228600" algn="ctr" eaLnBrk="0" fontAlgn="base" hangingPunct="0">
              <a:spcBef>
                <a:spcPct val="0"/>
              </a:spcBef>
              <a:spcAft>
                <a:spcPct val="0"/>
              </a:spcAft>
              <a:defRPr b="1">
                <a:solidFill>
                  <a:schemeClr val="tx2"/>
                </a:solidFill>
                <a:latin typeface="Arial" panose="020B0604020202020204" pitchFamily="34" charset="0"/>
                <a:ea typeface="Geneva"/>
                <a:cs typeface="Geneva"/>
              </a:defRPr>
            </a:lvl9pPr>
          </a:lstStyle>
          <a:p>
            <a:pPr algn="r" eaLnBrk="1" hangingPunct="1"/>
            <a:fld id="{D566C8BB-2741-4F5D-83DC-64775E49E97C}" type="slidenum">
              <a:rPr lang="de-DE" altLang="nb-NO" sz="750" b="0">
                <a:solidFill>
                  <a:srgbClr val="7F7F7F"/>
                </a:solidFill>
              </a:rPr>
              <a:pPr algn="r" eaLnBrk="1" hangingPunct="1"/>
              <a:t>‹#›</a:t>
            </a:fld>
            <a:endParaRPr lang="de-DE" altLang="nb-NO" sz="750" b="0">
              <a:solidFill>
                <a:srgbClr val="7F7F7F"/>
              </a:solidFill>
            </a:endParaRPr>
          </a:p>
        </p:txBody>
      </p:sp>
      <p:sp>
        <p:nvSpPr>
          <p:cNvPr id="8" name="Content Placeholder 8">
            <a:extLst>
              <a:ext uri="{FF2B5EF4-FFF2-40B4-BE49-F238E27FC236}">
                <a16:creationId xmlns:a16="http://schemas.microsoft.com/office/drawing/2014/main" id="{3BD065BA-C800-8D42-BE2E-8798478F9C8F}"/>
              </a:ext>
            </a:extLst>
          </p:cNvPr>
          <p:cNvSpPr>
            <a:spLocks noGrp="1"/>
          </p:cNvSpPr>
          <p:nvPr>
            <p:ph sz="quarter" idx="11" hasCustomPrompt="1"/>
          </p:nvPr>
        </p:nvSpPr>
        <p:spPr>
          <a:xfrm>
            <a:off x="719140" y="1708150"/>
            <a:ext cx="3744910" cy="2700338"/>
          </a:xfrm>
          <a:prstGeom prst="rect">
            <a:avLst/>
          </a:prstGeom>
        </p:spPr>
        <p:txBody>
          <a:bodyPr lIns="0" tIns="0" rIns="0" bIns="0"/>
          <a:lstStyle/>
          <a:p>
            <a:pPr lvl="0"/>
            <a:r>
              <a:rPr lang="en-GB" dirty="0"/>
              <a:t>Click to add content</a:t>
            </a:r>
          </a:p>
        </p:txBody>
      </p:sp>
      <p:sp>
        <p:nvSpPr>
          <p:cNvPr id="9" name="Title 1">
            <a:extLst>
              <a:ext uri="{FF2B5EF4-FFF2-40B4-BE49-F238E27FC236}">
                <a16:creationId xmlns:a16="http://schemas.microsoft.com/office/drawing/2014/main" id="{8FD057CD-6FEF-5A45-97F6-D68056CAE0B6}"/>
              </a:ext>
            </a:extLst>
          </p:cNvPr>
          <p:cNvSpPr>
            <a:spLocks noGrp="1"/>
          </p:cNvSpPr>
          <p:nvPr>
            <p:ph type="ctrTitle" hasCustomPrompt="1"/>
          </p:nvPr>
        </p:nvSpPr>
        <p:spPr>
          <a:xfrm>
            <a:off x="719138" y="771525"/>
            <a:ext cx="7703999" cy="323850"/>
          </a:xfrm>
          <a:prstGeom prst="rect">
            <a:avLst/>
          </a:prstGeom>
        </p:spPr>
        <p:txBody>
          <a:bodyPr lIns="0" tIns="0" rIns="0" bIns="0" anchor="ctr" anchorCtr="0"/>
          <a:lstStyle>
            <a:lvl1pPr algn="l">
              <a:defRPr sz="3000" baseline="0">
                <a:solidFill>
                  <a:srgbClr val="007A3B"/>
                </a:solidFill>
              </a:defRPr>
            </a:lvl1pPr>
          </a:lstStyle>
          <a:p>
            <a:r>
              <a:rPr lang="en-GB" noProof="0" dirty="0"/>
              <a:t>Click to add heading</a:t>
            </a:r>
          </a:p>
        </p:txBody>
      </p:sp>
      <p:sp>
        <p:nvSpPr>
          <p:cNvPr id="11" name="Subtitle 2">
            <a:extLst>
              <a:ext uri="{FF2B5EF4-FFF2-40B4-BE49-F238E27FC236}">
                <a16:creationId xmlns:a16="http://schemas.microsoft.com/office/drawing/2014/main" id="{8AF475FD-BDF2-084B-B1D8-B9B1FABD44EE}"/>
              </a:ext>
            </a:extLst>
          </p:cNvPr>
          <p:cNvSpPr>
            <a:spLocks noGrp="1"/>
          </p:cNvSpPr>
          <p:nvPr>
            <p:ph type="subTitle" idx="10" hasCustomPrompt="1"/>
          </p:nvPr>
        </p:nvSpPr>
        <p:spPr>
          <a:xfrm>
            <a:off x="719139" y="1203324"/>
            <a:ext cx="7703998" cy="252414"/>
          </a:xfrm>
          <a:prstGeom prst="rect">
            <a:avLst/>
          </a:prstGeom>
        </p:spPr>
        <p:txBody>
          <a:bodyPr lIns="0" tIns="0" rIns="0" bIns="0" anchor="t" anchorCtr="0"/>
          <a:lstStyle>
            <a:lvl1pPr marL="0" indent="0" algn="l">
              <a:buNone/>
              <a:defRPr sz="1800" b="1" baseline="0">
                <a:solidFill>
                  <a:schemeClr val="tx1"/>
                </a:solidFill>
              </a:defRPr>
            </a:lvl1pPr>
            <a:lvl2pPr marL="342900" indent="0" algn="ctr">
              <a:buNone/>
              <a:defRPr/>
            </a:lvl2pPr>
            <a:lvl3pPr marL="685800" indent="0" algn="ctr">
              <a:buNone/>
              <a:defRPr/>
            </a:lvl3pPr>
            <a:lvl4pPr marL="1028700" indent="0" algn="ctr">
              <a:buNone/>
              <a:defRPr/>
            </a:lvl4pPr>
            <a:lvl5pPr marL="1371600" indent="0" algn="ctr">
              <a:buNone/>
              <a:defRPr/>
            </a:lvl5pPr>
            <a:lvl6pPr marL="1714500" indent="0" algn="ctr">
              <a:buNone/>
              <a:defRPr/>
            </a:lvl6pPr>
            <a:lvl7pPr marL="2057400" indent="0" algn="ctr">
              <a:buNone/>
              <a:defRPr/>
            </a:lvl7pPr>
            <a:lvl8pPr marL="2400300" indent="0" algn="ctr">
              <a:buNone/>
              <a:defRPr/>
            </a:lvl8pPr>
            <a:lvl9pPr marL="2743200" indent="0" algn="ctr">
              <a:buNone/>
              <a:defRPr/>
            </a:lvl9pPr>
          </a:lstStyle>
          <a:p>
            <a:r>
              <a:rPr lang="en-GB" noProof="0" dirty="0"/>
              <a:t>Click to add subline</a:t>
            </a:r>
          </a:p>
        </p:txBody>
      </p:sp>
      <p:sp>
        <p:nvSpPr>
          <p:cNvPr id="2" name="Content Placeholder 8">
            <a:extLst>
              <a:ext uri="{FF2B5EF4-FFF2-40B4-BE49-F238E27FC236}">
                <a16:creationId xmlns:a16="http://schemas.microsoft.com/office/drawing/2014/main" id="{2CD0738A-42D5-2D07-6DF7-D125AC07B292}"/>
              </a:ext>
            </a:extLst>
          </p:cNvPr>
          <p:cNvSpPr>
            <a:spLocks noGrp="1"/>
          </p:cNvSpPr>
          <p:nvPr>
            <p:ph sz="quarter" idx="12" hasCustomPrompt="1"/>
          </p:nvPr>
        </p:nvSpPr>
        <p:spPr>
          <a:xfrm>
            <a:off x="4679953" y="1708150"/>
            <a:ext cx="3744910" cy="2700338"/>
          </a:xfrm>
          <a:prstGeom prst="rect">
            <a:avLst/>
          </a:prstGeom>
        </p:spPr>
        <p:txBody>
          <a:bodyPr lIns="0" tIns="0" rIns="0" bIns="0"/>
          <a:lstStyle/>
          <a:p>
            <a:pPr lvl="0"/>
            <a:r>
              <a:rPr lang="en-GB" dirty="0"/>
              <a:t>Click to add content</a:t>
            </a:r>
          </a:p>
        </p:txBody>
      </p:sp>
    </p:spTree>
    <p:extLst>
      <p:ext uri="{BB962C8B-B14F-4D97-AF65-F5344CB8AC3E}">
        <p14:creationId xmlns:p14="http://schemas.microsoft.com/office/powerpoint/2010/main" val="1638395624"/>
      </p:ext>
    </p:extLst>
  </p:cSld>
  <p:clrMapOvr>
    <a:masterClrMapping/>
  </p:clrMapOvr>
  <p:extLst>
    <p:ext uri="{DCECCB84-F9BA-43D5-87BE-67443E8EF086}">
      <p15:sldGuideLst xmlns:p15="http://schemas.microsoft.com/office/powerpoint/2012/main">
        <p15:guide id="1" orient="horz" pos="486">
          <p15:clr>
            <a:srgbClr val="FBAE40"/>
          </p15:clr>
        </p15:guide>
        <p15:guide id="2" orient="horz" pos="690">
          <p15:clr>
            <a:srgbClr val="FBAE40"/>
          </p15:clr>
        </p15:guide>
        <p15:guide id="3" orient="horz" pos="758">
          <p15:clr>
            <a:srgbClr val="FBAE40"/>
          </p15:clr>
        </p15:guide>
        <p15:guide id="4" orient="horz" pos="917">
          <p15:clr>
            <a:srgbClr val="FBAE40"/>
          </p15:clr>
        </p15:guide>
        <p15:guide id="5" orient="horz" pos="1076">
          <p15:clr>
            <a:srgbClr val="FBAE40"/>
          </p15:clr>
        </p15:guide>
        <p15:guide id="6" orient="horz" pos="2777">
          <p15:clr>
            <a:srgbClr val="FBAE40"/>
          </p15:clr>
        </p15:guide>
        <p15:guide id="7" pos="453">
          <p15:clr>
            <a:srgbClr val="FBAE40"/>
          </p15:clr>
        </p15:guide>
        <p15:guide id="8" pos="5307">
          <p15:clr>
            <a:srgbClr val="FBAE40"/>
          </p15:clr>
        </p15:guide>
        <p15:guide id="9" pos="2812">
          <p15:clr>
            <a:srgbClr val="FBAE40"/>
          </p15:clr>
        </p15:guide>
        <p15:guide id="10" pos="2948">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Headline, Subline, Picture and Double Content">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9AD69A60-F69A-D249-8937-74B77BAFE063}"/>
              </a:ext>
            </a:extLst>
          </p:cNvPr>
          <p:cNvPicPr>
            <a:picLocks noChangeAspect="1"/>
          </p:cNvPicPr>
          <p:nvPr userDrawn="1"/>
        </p:nvPicPr>
        <p:blipFill>
          <a:blip r:embed="rId2"/>
          <a:stretch>
            <a:fillRect/>
          </a:stretch>
        </p:blipFill>
        <p:spPr>
          <a:xfrm>
            <a:off x="0" y="0"/>
            <a:ext cx="9144000" cy="5143500"/>
          </a:xfrm>
          <a:prstGeom prst="rect">
            <a:avLst/>
          </a:prstGeom>
        </p:spPr>
      </p:pic>
      <p:sp>
        <p:nvSpPr>
          <p:cNvPr id="4" name="Textfeld 3"/>
          <p:cNvSpPr txBox="1">
            <a:spLocks noChangeArrowheads="1"/>
          </p:cNvSpPr>
          <p:nvPr/>
        </p:nvSpPr>
        <p:spPr bwMode="auto">
          <a:xfrm>
            <a:off x="8443913" y="83344"/>
            <a:ext cx="576262" cy="2077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gn="ctr" eaLnBrk="0" hangingPunct="0">
              <a:defRPr b="1">
                <a:solidFill>
                  <a:schemeClr val="tx2"/>
                </a:solidFill>
                <a:latin typeface="Arial" panose="020B0604020202020204" pitchFamily="34" charset="0"/>
                <a:ea typeface="Geneva"/>
                <a:cs typeface="Geneva"/>
              </a:defRPr>
            </a:lvl1pPr>
            <a:lvl2pPr marL="742950" indent="-285750" algn="ctr" eaLnBrk="0" hangingPunct="0">
              <a:defRPr b="1">
                <a:solidFill>
                  <a:schemeClr val="tx2"/>
                </a:solidFill>
                <a:latin typeface="Arial" panose="020B0604020202020204" pitchFamily="34" charset="0"/>
                <a:ea typeface="Geneva"/>
                <a:cs typeface="Geneva"/>
              </a:defRPr>
            </a:lvl2pPr>
            <a:lvl3pPr marL="1143000" indent="-228600" algn="ctr" eaLnBrk="0" hangingPunct="0">
              <a:defRPr b="1">
                <a:solidFill>
                  <a:schemeClr val="tx2"/>
                </a:solidFill>
                <a:latin typeface="Arial" panose="020B0604020202020204" pitchFamily="34" charset="0"/>
                <a:ea typeface="Geneva"/>
                <a:cs typeface="Geneva"/>
              </a:defRPr>
            </a:lvl3pPr>
            <a:lvl4pPr marL="1600200" indent="-228600" algn="ctr" eaLnBrk="0" hangingPunct="0">
              <a:defRPr b="1">
                <a:solidFill>
                  <a:schemeClr val="tx2"/>
                </a:solidFill>
                <a:latin typeface="Arial" panose="020B0604020202020204" pitchFamily="34" charset="0"/>
                <a:ea typeface="Geneva"/>
                <a:cs typeface="Geneva"/>
              </a:defRPr>
            </a:lvl4pPr>
            <a:lvl5pPr marL="2057400" indent="-228600" algn="ctr" eaLnBrk="0" hangingPunct="0">
              <a:defRPr b="1">
                <a:solidFill>
                  <a:schemeClr val="tx2"/>
                </a:solidFill>
                <a:latin typeface="Arial" panose="020B0604020202020204" pitchFamily="34" charset="0"/>
                <a:ea typeface="Geneva"/>
                <a:cs typeface="Geneva"/>
              </a:defRPr>
            </a:lvl5pPr>
            <a:lvl6pPr marL="2514600" indent="-228600" algn="ctr" eaLnBrk="0" fontAlgn="base" hangingPunct="0">
              <a:spcBef>
                <a:spcPct val="0"/>
              </a:spcBef>
              <a:spcAft>
                <a:spcPct val="0"/>
              </a:spcAft>
              <a:defRPr b="1">
                <a:solidFill>
                  <a:schemeClr val="tx2"/>
                </a:solidFill>
                <a:latin typeface="Arial" panose="020B0604020202020204" pitchFamily="34" charset="0"/>
                <a:ea typeface="Geneva"/>
                <a:cs typeface="Geneva"/>
              </a:defRPr>
            </a:lvl6pPr>
            <a:lvl7pPr marL="2971800" indent="-228600" algn="ctr" eaLnBrk="0" fontAlgn="base" hangingPunct="0">
              <a:spcBef>
                <a:spcPct val="0"/>
              </a:spcBef>
              <a:spcAft>
                <a:spcPct val="0"/>
              </a:spcAft>
              <a:defRPr b="1">
                <a:solidFill>
                  <a:schemeClr val="tx2"/>
                </a:solidFill>
                <a:latin typeface="Arial" panose="020B0604020202020204" pitchFamily="34" charset="0"/>
                <a:ea typeface="Geneva"/>
                <a:cs typeface="Geneva"/>
              </a:defRPr>
            </a:lvl7pPr>
            <a:lvl8pPr marL="3429000" indent="-228600" algn="ctr" eaLnBrk="0" fontAlgn="base" hangingPunct="0">
              <a:spcBef>
                <a:spcPct val="0"/>
              </a:spcBef>
              <a:spcAft>
                <a:spcPct val="0"/>
              </a:spcAft>
              <a:defRPr b="1">
                <a:solidFill>
                  <a:schemeClr val="tx2"/>
                </a:solidFill>
                <a:latin typeface="Arial" panose="020B0604020202020204" pitchFamily="34" charset="0"/>
                <a:ea typeface="Geneva"/>
                <a:cs typeface="Geneva"/>
              </a:defRPr>
            </a:lvl8pPr>
            <a:lvl9pPr marL="3886200" indent="-228600" algn="ctr" eaLnBrk="0" fontAlgn="base" hangingPunct="0">
              <a:spcBef>
                <a:spcPct val="0"/>
              </a:spcBef>
              <a:spcAft>
                <a:spcPct val="0"/>
              </a:spcAft>
              <a:defRPr b="1">
                <a:solidFill>
                  <a:schemeClr val="tx2"/>
                </a:solidFill>
                <a:latin typeface="Arial" panose="020B0604020202020204" pitchFamily="34" charset="0"/>
                <a:ea typeface="Geneva"/>
                <a:cs typeface="Geneva"/>
              </a:defRPr>
            </a:lvl9pPr>
          </a:lstStyle>
          <a:p>
            <a:pPr algn="r" eaLnBrk="1" hangingPunct="1"/>
            <a:fld id="{36B506C6-01B9-4D28-8458-0BDC8A27A973}" type="slidenum">
              <a:rPr lang="de-DE" altLang="nb-NO" sz="750" b="0">
                <a:solidFill>
                  <a:srgbClr val="7F7F7F"/>
                </a:solidFill>
              </a:rPr>
              <a:pPr algn="r" eaLnBrk="1" hangingPunct="1"/>
              <a:t>‹#›</a:t>
            </a:fld>
            <a:endParaRPr lang="de-DE" altLang="nb-NO" sz="750" b="0">
              <a:solidFill>
                <a:srgbClr val="7F7F7F"/>
              </a:solidFill>
            </a:endParaRPr>
          </a:p>
        </p:txBody>
      </p:sp>
      <p:sp>
        <p:nvSpPr>
          <p:cNvPr id="5" name="Title 1">
            <a:extLst>
              <a:ext uri="{FF2B5EF4-FFF2-40B4-BE49-F238E27FC236}">
                <a16:creationId xmlns:a16="http://schemas.microsoft.com/office/drawing/2014/main" id="{F28FA642-660C-1C4C-885F-D95B627B1F0C}"/>
              </a:ext>
            </a:extLst>
          </p:cNvPr>
          <p:cNvSpPr>
            <a:spLocks noGrp="1"/>
          </p:cNvSpPr>
          <p:nvPr>
            <p:ph type="ctrTitle" hasCustomPrompt="1"/>
          </p:nvPr>
        </p:nvSpPr>
        <p:spPr>
          <a:xfrm>
            <a:off x="719275" y="771525"/>
            <a:ext cx="7705588" cy="323849"/>
          </a:xfrm>
          <a:prstGeom prst="rect">
            <a:avLst/>
          </a:prstGeom>
        </p:spPr>
        <p:txBody>
          <a:bodyPr lIns="0" tIns="0" rIns="0" bIns="0" anchor="ctr" anchorCtr="0"/>
          <a:lstStyle>
            <a:lvl1pPr algn="l">
              <a:defRPr sz="3000" baseline="0">
                <a:solidFill>
                  <a:srgbClr val="007A3B"/>
                </a:solidFill>
              </a:defRPr>
            </a:lvl1pPr>
          </a:lstStyle>
          <a:p>
            <a:r>
              <a:rPr lang="en-GB" noProof="0" dirty="0"/>
              <a:t>Click to add heading</a:t>
            </a:r>
          </a:p>
        </p:txBody>
      </p:sp>
      <p:sp>
        <p:nvSpPr>
          <p:cNvPr id="6" name="Subtitle 2">
            <a:extLst>
              <a:ext uri="{FF2B5EF4-FFF2-40B4-BE49-F238E27FC236}">
                <a16:creationId xmlns:a16="http://schemas.microsoft.com/office/drawing/2014/main" id="{C80F82FC-B50C-294A-8C98-A29607C6EAA2}"/>
              </a:ext>
            </a:extLst>
          </p:cNvPr>
          <p:cNvSpPr>
            <a:spLocks noGrp="1"/>
          </p:cNvSpPr>
          <p:nvPr>
            <p:ph type="subTitle" idx="10" hasCustomPrompt="1"/>
          </p:nvPr>
        </p:nvSpPr>
        <p:spPr>
          <a:xfrm>
            <a:off x="719139" y="1203324"/>
            <a:ext cx="7703999" cy="252414"/>
          </a:xfrm>
          <a:prstGeom prst="rect">
            <a:avLst/>
          </a:prstGeom>
        </p:spPr>
        <p:txBody>
          <a:bodyPr lIns="0" tIns="0" rIns="0" bIns="0" anchor="t" anchorCtr="0"/>
          <a:lstStyle>
            <a:lvl1pPr marL="0" indent="0" algn="l">
              <a:buNone/>
              <a:defRPr sz="1800" b="1" baseline="0">
                <a:solidFill>
                  <a:schemeClr val="tx1"/>
                </a:solidFill>
              </a:defRPr>
            </a:lvl1pPr>
            <a:lvl2pPr marL="342900" indent="0" algn="ctr">
              <a:buNone/>
              <a:defRPr/>
            </a:lvl2pPr>
            <a:lvl3pPr marL="685800" indent="0" algn="ctr">
              <a:buNone/>
              <a:defRPr/>
            </a:lvl3pPr>
            <a:lvl4pPr marL="1028700" indent="0" algn="ctr">
              <a:buNone/>
              <a:defRPr/>
            </a:lvl4pPr>
            <a:lvl5pPr marL="1371600" indent="0" algn="ctr">
              <a:buNone/>
              <a:defRPr/>
            </a:lvl5pPr>
            <a:lvl6pPr marL="1714500" indent="0" algn="ctr">
              <a:buNone/>
              <a:defRPr/>
            </a:lvl6pPr>
            <a:lvl7pPr marL="2057400" indent="0" algn="ctr">
              <a:buNone/>
              <a:defRPr/>
            </a:lvl7pPr>
            <a:lvl8pPr marL="2400300" indent="0" algn="ctr">
              <a:buNone/>
              <a:defRPr/>
            </a:lvl8pPr>
            <a:lvl9pPr marL="2743200" indent="0" algn="ctr">
              <a:buNone/>
              <a:defRPr/>
            </a:lvl9pPr>
          </a:lstStyle>
          <a:p>
            <a:r>
              <a:rPr lang="en-GB" noProof="0" dirty="0"/>
              <a:t>Click to add subline</a:t>
            </a:r>
          </a:p>
        </p:txBody>
      </p:sp>
      <p:sp>
        <p:nvSpPr>
          <p:cNvPr id="7" name="Picture Placeholder 3">
            <a:extLst>
              <a:ext uri="{FF2B5EF4-FFF2-40B4-BE49-F238E27FC236}">
                <a16:creationId xmlns:a16="http://schemas.microsoft.com/office/drawing/2014/main" id="{BFFF5639-2FCF-834A-A48F-286456BF7260}"/>
              </a:ext>
            </a:extLst>
          </p:cNvPr>
          <p:cNvSpPr>
            <a:spLocks noGrp="1"/>
          </p:cNvSpPr>
          <p:nvPr>
            <p:ph type="pic" sz="quarter" idx="12" hasCustomPrompt="1"/>
          </p:nvPr>
        </p:nvSpPr>
        <p:spPr>
          <a:xfrm>
            <a:off x="717687" y="1708149"/>
            <a:ext cx="7703999" cy="1547813"/>
          </a:xfrm>
          <a:prstGeom prst="rect">
            <a:avLst/>
          </a:prstGeom>
        </p:spPr>
        <p:txBody>
          <a:bodyPr lIns="0" tIns="0" rIns="0" bIns="0"/>
          <a:lstStyle>
            <a:lvl1pPr marL="135000" marR="0" indent="-135000" algn="l" defTabSz="914400" rtl="0" eaLnBrk="1" fontAlgn="base" latinLnBrk="0" hangingPunct="1">
              <a:lnSpc>
                <a:spcPct val="100000"/>
              </a:lnSpc>
              <a:spcBef>
                <a:spcPct val="20000"/>
              </a:spcBef>
              <a:spcAft>
                <a:spcPct val="0"/>
              </a:spcAft>
              <a:buClrTx/>
              <a:buSzTx/>
              <a:buFont typeface="Wingdings" pitchFamily="2" charset="2"/>
              <a:buNone/>
              <a:tabLst/>
              <a:defRPr/>
            </a:lvl1pPr>
          </a:lstStyle>
          <a:p>
            <a:pPr marL="135000" marR="0" lvl="0" indent="-135000" algn="l" defTabSz="914400" rtl="0" eaLnBrk="1" fontAlgn="base" latinLnBrk="0" hangingPunct="1">
              <a:lnSpc>
                <a:spcPct val="100000"/>
              </a:lnSpc>
              <a:spcBef>
                <a:spcPct val="20000"/>
              </a:spcBef>
              <a:spcAft>
                <a:spcPct val="0"/>
              </a:spcAft>
              <a:buClrTx/>
              <a:buSzTx/>
              <a:buFont typeface="Wingdings" pitchFamily="2" charset="2"/>
              <a:buNone/>
              <a:tabLst/>
              <a:defRPr/>
            </a:pPr>
            <a:r>
              <a:rPr lang="en-GB" noProof="0" dirty="0"/>
              <a:t>Click on symbol to add picture</a:t>
            </a:r>
          </a:p>
        </p:txBody>
      </p:sp>
      <p:sp>
        <p:nvSpPr>
          <p:cNvPr id="8" name="Content Placeholder 4">
            <a:extLst>
              <a:ext uri="{FF2B5EF4-FFF2-40B4-BE49-F238E27FC236}">
                <a16:creationId xmlns:a16="http://schemas.microsoft.com/office/drawing/2014/main" id="{4BA05FFB-629D-BF4D-9C3A-490A061D73CA}"/>
              </a:ext>
            </a:extLst>
          </p:cNvPr>
          <p:cNvSpPr>
            <a:spLocks noGrp="1"/>
          </p:cNvSpPr>
          <p:nvPr>
            <p:ph sz="quarter" idx="13" hasCustomPrompt="1"/>
          </p:nvPr>
        </p:nvSpPr>
        <p:spPr>
          <a:xfrm>
            <a:off x="719138" y="3471864"/>
            <a:ext cx="3744000" cy="936624"/>
          </a:xfrm>
          <a:prstGeom prst="rect">
            <a:avLst/>
          </a:prstGeom>
        </p:spPr>
        <p:txBody>
          <a:bodyPr lIns="0" tIns="0" rIns="0" bIns="0"/>
          <a:lstStyle>
            <a:lvl1pPr marL="180000" marR="0" indent="-180000" algn="l" defTabSz="914400" rtl="0" eaLnBrk="1" fontAlgn="base" latinLnBrk="0" hangingPunct="1">
              <a:lnSpc>
                <a:spcPct val="100000"/>
              </a:lnSpc>
              <a:spcBef>
                <a:spcPct val="20000"/>
              </a:spcBef>
              <a:spcAft>
                <a:spcPct val="0"/>
              </a:spcAft>
              <a:buClrTx/>
              <a:buSzTx/>
              <a:buFont typeface="Wingdings" pitchFamily="2" charset="2"/>
              <a:buNone/>
              <a:tabLst/>
              <a:defRPr/>
            </a:lvl1pPr>
          </a:lstStyle>
          <a:p>
            <a:pPr marL="135000" marR="0" lvl="0" indent="-135000" algn="l" defTabSz="914400" rtl="0" eaLnBrk="1" fontAlgn="base" latinLnBrk="0" hangingPunct="1">
              <a:lnSpc>
                <a:spcPct val="100000"/>
              </a:lnSpc>
              <a:spcBef>
                <a:spcPct val="20000"/>
              </a:spcBef>
              <a:spcAft>
                <a:spcPct val="0"/>
              </a:spcAft>
              <a:buClrTx/>
              <a:buSzTx/>
              <a:buFont typeface="Wingdings" pitchFamily="2" charset="2"/>
              <a:buChar char="§"/>
              <a:tabLst/>
              <a:defRPr/>
            </a:pPr>
            <a:r>
              <a:rPr lang="en-GB" dirty="0"/>
              <a:t>Click to add content</a:t>
            </a:r>
          </a:p>
        </p:txBody>
      </p:sp>
      <p:sp>
        <p:nvSpPr>
          <p:cNvPr id="9" name="Content Placeholder 5">
            <a:extLst>
              <a:ext uri="{FF2B5EF4-FFF2-40B4-BE49-F238E27FC236}">
                <a16:creationId xmlns:a16="http://schemas.microsoft.com/office/drawing/2014/main" id="{20474DE1-EC26-AE40-830F-670AFD606C8F}"/>
              </a:ext>
            </a:extLst>
          </p:cNvPr>
          <p:cNvSpPr>
            <a:spLocks noGrp="1"/>
          </p:cNvSpPr>
          <p:nvPr>
            <p:ph sz="quarter" idx="14" hasCustomPrompt="1"/>
          </p:nvPr>
        </p:nvSpPr>
        <p:spPr>
          <a:xfrm>
            <a:off x="4680728" y="3471864"/>
            <a:ext cx="3740958" cy="936623"/>
          </a:xfrm>
          <a:prstGeom prst="rect">
            <a:avLst/>
          </a:prstGeom>
        </p:spPr>
        <p:txBody>
          <a:bodyPr lIns="0" tIns="0" rIns="0" bIns="0"/>
          <a:lstStyle>
            <a:lvl1pPr marL="180000" marR="0" indent="-180000" algn="l" defTabSz="914400" rtl="0" eaLnBrk="1" fontAlgn="base" latinLnBrk="0" hangingPunct="1">
              <a:lnSpc>
                <a:spcPct val="100000"/>
              </a:lnSpc>
              <a:spcBef>
                <a:spcPct val="20000"/>
              </a:spcBef>
              <a:spcAft>
                <a:spcPct val="0"/>
              </a:spcAft>
              <a:buClrTx/>
              <a:buSzTx/>
              <a:buFont typeface="Wingdings" pitchFamily="2" charset="2"/>
              <a:buNone/>
              <a:tabLst/>
              <a:defRPr/>
            </a:lvl1pPr>
          </a:lstStyle>
          <a:p>
            <a:pPr marL="135000" marR="0" lvl="0" indent="-135000" algn="l" defTabSz="914400" rtl="0" eaLnBrk="1" fontAlgn="base" latinLnBrk="0" hangingPunct="1">
              <a:lnSpc>
                <a:spcPct val="100000"/>
              </a:lnSpc>
              <a:spcBef>
                <a:spcPct val="20000"/>
              </a:spcBef>
              <a:spcAft>
                <a:spcPct val="0"/>
              </a:spcAft>
              <a:buClrTx/>
              <a:buSzTx/>
              <a:buFont typeface="Wingdings" pitchFamily="2" charset="2"/>
              <a:buChar char="§"/>
              <a:tabLst/>
              <a:defRPr/>
            </a:pPr>
            <a:r>
              <a:rPr lang="en-GB" dirty="0"/>
              <a:t>Click to add content</a:t>
            </a:r>
          </a:p>
        </p:txBody>
      </p:sp>
    </p:spTree>
    <p:extLst>
      <p:ext uri="{BB962C8B-B14F-4D97-AF65-F5344CB8AC3E}">
        <p14:creationId xmlns:p14="http://schemas.microsoft.com/office/powerpoint/2010/main" val="2510795550"/>
      </p:ext>
    </p:extLst>
  </p:cSld>
  <p:clrMapOvr>
    <a:masterClrMapping/>
  </p:clrMapOvr>
  <p:extLst>
    <p:ext uri="{DCECCB84-F9BA-43D5-87BE-67443E8EF086}">
      <p15:sldGuideLst xmlns:p15="http://schemas.microsoft.com/office/powerpoint/2012/main">
        <p15:guide id="1" orient="horz" pos="486" userDrawn="1">
          <p15:clr>
            <a:srgbClr val="FBAE40"/>
          </p15:clr>
        </p15:guide>
        <p15:guide id="2" orient="horz" pos="690" userDrawn="1">
          <p15:clr>
            <a:srgbClr val="FBAE40"/>
          </p15:clr>
        </p15:guide>
        <p15:guide id="3" orient="horz" pos="758" userDrawn="1">
          <p15:clr>
            <a:srgbClr val="FBAE40"/>
          </p15:clr>
        </p15:guide>
        <p15:guide id="4" orient="horz" pos="917" userDrawn="1">
          <p15:clr>
            <a:srgbClr val="FBAE40"/>
          </p15:clr>
        </p15:guide>
        <p15:guide id="5" orient="horz" pos="1076" userDrawn="1">
          <p15:clr>
            <a:srgbClr val="FBAE40"/>
          </p15:clr>
        </p15:guide>
        <p15:guide id="6" orient="horz" pos="2051" userDrawn="1">
          <p15:clr>
            <a:srgbClr val="FBAE40"/>
          </p15:clr>
        </p15:guide>
        <p15:guide id="7" orient="horz" pos="2187" userDrawn="1">
          <p15:clr>
            <a:srgbClr val="FBAE40"/>
          </p15:clr>
        </p15:guide>
        <p15:guide id="8" orient="horz" pos="2777" userDrawn="1">
          <p15:clr>
            <a:srgbClr val="FBAE40"/>
          </p15:clr>
        </p15:guide>
        <p15:guide id="9" pos="453" userDrawn="1">
          <p15:clr>
            <a:srgbClr val="FBAE40"/>
          </p15:clr>
        </p15:guide>
        <p15:guide id="10" pos="5307" userDrawn="1">
          <p15:clr>
            <a:srgbClr val="FBAE40"/>
          </p15:clr>
        </p15:guide>
        <p15:guide id="11" pos="2812" userDrawn="1">
          <p15:clr>
            <a:srgbClr val="FBAE40"/>
          </p15:clr>
        </p15:guide>
        <p15:guide id="12" pos="2948" userDrawn="1">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Headline, Subline, Picture and Content">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82CCB778-F39A-ED40-8F28-CC9398357348}"/>
              </a:ext>
            </a:extLst>
          </p:cNvPr>
          <p:cNvPicPr>
            <a:picLocks noChangeAspect="1"/>
          </p:cNvPicPr>
          <p:nvPr userDrawn="1"/>
        </p:nvPicPr>
        <p:blipFill>
          <a:blip r:embed="rId2"/>
          <a:stretch>
            <a:fillRect/>
          </a:stretch>
        </p:blipFill>
        <p:spPr>
          <a:xfrm>
            <a:off x="0" y="0"/>
            <a:ext cx="9144000" cy="5143500"/>
          </a:xfrm>
          <a:prstGeom prst="rect">
            <a:avLst/>
          </a:prstGeom>
        </p:spPr>
      </p:pic>
      <p:sp>
        <p:nvSpPr>
          <p:cNvPr id="4" name="Textfeld 3"/>
          <p:cNvSpPr txBox="1">
            <a:spLocks noChangeArrowheads="1"/>
          </p:cNvSpPr>
          <p:nvPr/>
        </p:nvSpPr>
        <p:spPr bwMode="auto">
          <a:xfrm>
            <a:off x="8443913" y="83344"/>
            <a:ext cx="576262" cy="2077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gn="ctr" eaLnBrk="0" hangingPunct="0">
              <a:defRPr b="1">
                <a:solidFill>
                  <a:schemeClr val="tx2"/>
                </a:solidFill>
                <a:latin typeface="Arial" panose="020B0604020202020204" pitchFamily="34" charset="0"/>
                <a:ea typeface="Geneva"/>
                <a:cs typeface="Geneva"/>
              </a:defRPr>
            </a:lvl1pPr>
            <a:lvl2pPr marL="742950" indent="-285750" algn="ctr" eaLnBrk="0" hangingPunct="0">
              <a:defRPr b="1">
                <a:solidFill>
                  <a:schemeClr val="tx2"/>
                </a:solidFill>
                <a:latin typeface="Arial" panose="020B0604020202020204" pitchFamily="34" charset="0"/>
                <a:ea typeface="Geneva"/>
                <a:cs typeface="Geneva"/>
              </a:defRPr>
            </a:lvl2pPr>
            <a:lvl3pPr marL="1143000" indent="-228600" algn="ctr" eaLnBrk="0" hangingPunct="0">
              <a:defRPr b="1">
                <a:solidFill>
                  <a:schemeClr val="tx2"/>
                </a:solidFill>
                <a:latin typeface="Arial" panose="020B0604020202020204" pitchFamily="34" charset="0"/>
                <a:ea typeface="Geneva"/>
                <a:cs typeface="Geneva"/>
              </a:defRPr>
            </a:lvl3pPr>
            <a:lvl4pPr marL="1600200" indent="-228600" algn="ctr" eaLnBrk="0" hangingPunct="0">
              <a:defRPr b="1">
                <a:solidFill>
                  <a:schemeClr val="tx2"/>
                </a:solidFill>
                <a:latin typeface="Arial" panose="020B0604020202020204" pitchFamily="34" charset="0"/>
                <a:ea typeface="Geneva"/>
                <a:cs typeface="Geneva"/>
              </a:defRPr>
            </a:lvl4pPr>
            <a:lvl5pPr marL="2057400" indent="-228600" algn="ctr" eaLnBrk="0" hangingPunct="0">
              <a:defRPr b="1">
                <a:solidFill>
                  <a:schemeClr val="tx2"/>
                </a:solidFill>
                <a:latin typeface="Arial" panose="020B0604020202020204" pitchFamily="34" charset="0"/>
                <a:ea typeface="Geneva"/>
                <a:cs typeface="Geneva"/>
              </a:defRPr>
            </a:lvl5pPr>
            <a:lvl6pPr marL="2514600" indent="-228600" algn="ctr" eaLnBrk="0" fontAlgn="base" hangingPunct="0">
              <a:spcBef>
                <a:spcPct val="0"/>
              </a:spcBef>
              <a:spcAft>
                <a:spcPct val="0"/>
              </a:spcAft>
              <a:defRPr b="1">
                <a:solidFill>
                  <a:schemeClr val="tx2"/>
                </a:solidFill>
                <a:latin typeface="Arial" panose="020B0604020202020204" pitchFamily="34" charset="0"/>
                <a:ea typeface="Geneva"/>
                <a:cs typeface="Geneva"/>
              </a:defRPr>
            </a:lvl6pPr>
            <a:lvl7pPr marL="2971800" indent="-228600" algn="ctr" eaLnBrk="0" fontAlgn="base" hangingPunct="0">
              <a:spcBef>
                <a:spcPct val="0"/>
              </a:spcBef>
              <a:spcAft>
                <a:spcPct val="0"/>
              </a:spcAft>
              <a:defRPr b="1">
                <a:solidFill>
                  <a:schemeClr val="tx2"/>
                </a:solidFill>
                <a:latin typeface="Arial" panose="020B0604020202020204" pitchFamily="34" charset="0"/>
                <a:ea typeface="Geneva"/>
                <a:cs typeface="Geneva"/>
              </a:defRPr>
            </a:lvl7pPr>
            <a:lvl8pPr marL="3429000" indent="-228600" algn="ctr" eaLnBrk="0" fontAlgn="base" hangingPunct="0">
              <a:spcBef>
                <a:spcPct val="0"/>
              </a:spcBef>
              <a:spcAft>
                <a:spcPct val="0"/>
              </a:spcAft>
              <a:defRPr b="1">
                <a:solidFill>
                  <a:schemeClr val="tx2"/>
                </a:solidFill>
                <a:latin typeface="Arial" panose="020B0604020202020204" pitchFamily="34" charset="0"/>
                <a:ea typeface="Geneva"/>
                <a:cs typeface="Geneva"/>
              </a:defRPr>
            </a:lvl8pPr>
            <a:lvl9pPr marL="3886200" indent="-228600" algn="ctr" eaLnBrk="0" fontAlgn="base" hangingPunct="0">
              <a:spcBef>
                <a:spcPct val="0"/>
              </a:spcBef>
              <a:spcAft>
                <a:spcPct val="0"/>
              </a:spcAft>
              <a:defRPr b="1">
                <a:solidFill>
                  <a:schemeClr val="tx2"/>
                </a:solidFill>
                <a:latin typeface="Arial" panose="020B0604020202020204" pitchFamily="34" charset="0"/>
                <a:ea typeface="Geneva"/>
                <a:cs typeface="Geneva"/>
              </a:defRPr>
            </a:lvl9pPr>
          </a:lstStyle>
          <a:p>
            <a:pPr algn="r" eaLnBrk="1" hangingPunct="1"/>
            <a:fld id="{36B506C6-01B9-4D28-8458-0BDC8A27A973}" type="slidenum">
              <a:rPr lang="de-DE" altLang="nb-NO" sz="750" b="0">
                <a:solidFill>
                  <a:srgbClr val="7F7F7F"/>
                </a:solidFill>
              </a:rPr>
              <a:pPr algn="r" eaLnBrk="1" hangingPunct="1"/>
              <a:t>‹#›</a:t>
            </a:fld>
            <a:endParaRPr lang="de-DE" altLang="nb-NO" sz="750" b="0">
              <a:solidFill>
                <a:srgbClr val="7F7F7F"/>
              </a:solidFill>
            </a:endParaRPr>
          </a:p>
        </p:txBody>
      </p:sp>
      <p:sp>
        <p:nvSpPr>
          <p:cNvPr id="5" name="Title 1">
            <a:extLst>
              <a:ext uri="{FF2B5EF4-FFF2-40B4-BE49-F238E27FC236}">
                <a16:creationId xmlns:a16="http://schemas.microsoft.com/office/drawing/2014/main" id="{F28FA642-660C-1C4C-885F-D95B627B1F0C}"/>
              </a:ext>
            </a:extLst>
          </p:cNvPr>
          <p:cNvSpPr>
            <a:spLocks noGrp="1"/>
          </p:cNvSpPr>
          <p:nvPr>
            <p:ph type="ctrTitle" hasCustomPrompt="1"/>
          </p:nvPr>
        </p:nvSpPr>
        <p:spPr>
          <a:xfrm>
            <a:off x="719273" y="771526"/>
            <a:ext cx="7705590" cy="323849"/>
          </a:xfrm>
          <a:prstGeom prst="rect">
            <a:avLst/>
          </a:prstGeom>
        </p:spPr>
        <p:txBody>
          <a:bodyPr lIns="0" tIns="0" rIns="0" bIns="0" anchor="ctr" anchorCtr="0"/>
          <a:lstStyle>
            <a:lvl1pPr algn="l">
              <a:defRPr sz="3000" baseline="0">
                <a:solidFill>
                  <a:srgbClr val="007A3B"/>
                </a:solidFill>
              </a:defRPr>
            </a:lvl1pPr>
          </a:lstStyle>
          <a:p>
            <a:r>
              <a:rPr lang="en-GB" noProof="0" dirty="0"/>
              <a:t>Click to add heading</a:t>
            </a:r>
          </a:p>
        </p:txBody>
      </p:sp>
      <p:sp>
        <p:nvSpPr>
          <p:cNvPr id="6" name="Subtitle 2">
            <a:extLst>
              <a:ext uri="{FF2B5EF4-FFF2-40B4-BE49-F238E27FC236}">
                <a16:creationId xmlns:a16="http://schemas.microsoft.com/office/drawing/2014/main" id="{C80F82FC-B50C-294A-8C98-A29607C6EAA2}"/>
              </a:ext>
            </a:extLst>
          </p:cNvPr>
          <p:cNvSpPr>
            <a:spLocks noGrp="1"/>
          </p:cNvSpPr>
          <p:nvPr>
            <p:ph type="subTitle" idx="10" hasCustomPrompt="1"/>
          </p:nvPr>
        </p:nvSpPr>
        <p:spPr>
          <a:xfrm>
            <a:off x="719139" y="1203324"/>
            <a:ext cx="7705724" cy="252413"/>
          </a:xfrm>
          <a:prstGeom prst="rect">
            <a:avLst/>
          </a:prstGeom>
        </p:spPr>
        <p:txBody>
          <a:bodyPr lIns="0" tIns="0" rIns="0" bIns="0" anchor="t" anchorCtr="0"/>
          <a:lstStyle>
            <a:lvl1pPr marL="0" indent="0" algn="l">
              <a:buNone/>
              <a:defRPr sz="1800" b="1" baseline="0">
                <a:solidFill>
                  <a:schemeClr val="tx1"/>
                </a:solidFill>
              </a:defRPr>
            </a:lvl1pPr>
            <a:lvl2pPr marL="342900" indent="0" algn="ctr">
              <a:buNone/>
              <a:defRPr/>
            </a:lvl2pPr>
            <a:lvl3pPr marL="685800" indent="0" algn="ctr">
              <a:buNone/>
              <a:defRPr/>
            </a:lvl3pPr>
            <a:lvl4pPr marL="1028700" indent="0" algn="ctr">
              <a:buNone/>
              <a:defRPr/>
            </a:lvl4pPr>
            <a:lvl5pPr marL="1371600" indent="0" algn="ctr">
              <a:buNone/>
              <a:defRPr/>
            </a:lvl5pPr>
            <a:lvl6pPr marL="1714500" indent="0" algn="ctr">
              <a:buNone/>
              <a:defRPr/>
            </a:lvl6pPr>
            <a:lvl7pPr marL="2057400" indent="0" algn="ctr">
              <a:buNone/>
              <a:defRPr/>
            </a:lvl7pPr>
            <a:lvl8pPr marL="2400300" indent="0" algn="ctr">
              <a:buNone/>
              <a:defRPr/>
            </a:lvl8pPr>
            <a:lvl9pPr marL="2743200" indent="0" algn="ctr">
              <a:buNone/>
              <a:defRPr/>
            </a:lvl9pPr>
          </a:lstStyle>
          <a:p>
            <a:r>
              <a:rPr lang="en-GB" noProof="0" dirty="0"/>
              <a:t>Click to add subline</a:t>
            </a:r>
          </a:p>
        </p:txBody>
      </p:sp>
      <p:sp>
        <p:nvSpPr>
          <p:cNvPr id="7" name="Picture Placeholder 3">
            <a:extLst>
              <a:ext uri="{FF2B5EF4-FFF2-40B4-BE49-F238E27FC236}">
                <a16:creationId xmlns:a16="http://schemas.microsoft.com/office/drawing/2014/main" id="{BFFF5639-2FCF-834A-A48F-286456BF7260}"/>
              </a:ext>
            </a:extLst>
          </p:cNvPr>
          <p:cNvSpPr>
            <a:spLocks noGrp="1"/>
          </p:cNvSpPr>
          <p:nvPr>
            <p:ph type="pic" sz="quarter" idx="12" hasCustomPrompt="1"/>
          </p:nvPr>
        </p:nvSpPr>
        <p:spPr>
          <a:xfrm>
            <a:off x="717553" y="1708149"/>
            <a:ext cx="7703998" cy="1547813"/>
          </a:xfrm>
          <a:prstGeom prst="rect">
            <a:avLst/>
          </a:prstGeom>
        </p:spPr>
        <p:txBody>
          <a:bodyPr lIns="0" tIns="0" rIns="0" bIns="0"/>
          <a:lstStyle>
            <a:lvl1pPr marL="135000" marR="0" indent="-135000" algn="l" defTabSz="914400" rtl="0" eaLnBrk="1" fontAlgn="base" latinLnBrk="0" hangingPunct="1">
              <a:lnSpc>
                <a:spcPct val="100000"/>
              </a:lnSpc>
              <a:spcBef>
                <a:spcPct val="20000"/>
              </a:spcBef>
              <a:spcAft>
                <a:spcPct val="0"/>
              </a:spcAft>
              <a:buClrTx/>
              <a:buSzTx/>
              <a:buFont typeface="Wingdings" pitchFamily="2" charset="2"/>
              <a:buNone/>
              <a:tabLst/>
              <a:defRPr/>
            </a:lvl1pPr>
          </a:lstStyle>
          <a:p>
            <a:pPr marL="135000" marR="0" lvl="0" indent="-135000" algn="l" defTabSz="914400" rtl="0" eaLnBrk="1" fontAlgn="base" latinLnBrk="0" hangingPunct="1">
              <a:lnSpc>
                <a:spcPct val="100000"/>
              </a:lnSpc>
              <a:spcBef>
                <a:spcPct val="20000"/>
              </a:spcBef>
              <a:spcAft>
                <a:spcPct val="0"/>
              </a:spcAft>
              <a:buClrTx/>
              <a:buSzTx/>
              <a:buFont typeface="Wingdings" pitchFamily="2" charset="2"/>
              <a:buNone/>
              <a:tabLst/>
              <a:defRPr/>
            </a:pPr>
            <a:r>
              <a:rPr lang="en-GB" noProof="0" dirty="0"/>
              <a:t>Click on symbol to add picture</a:t>
            </a:r>
          </a:p>
        </p:txBody>
      </p:sp>
      <p:sp>
        <p:nvSpPr>
          <p:cNvPr id="8" name="Content Placeholder 4">
            <a:extLst>
              <a:ext uri="{FF2B5EF4-FFF2-40B4-BE49-F238E27FC236}">
                <a16:creationId xmlns:a16="http://schemas.microsoft.com/office/drawing/2014/main" id="{4BA05FFB-629D-BF4D-9C3A-490A061D73CA}"/>
              </a:ext>
            </a:extLst>
          </p:cNvPr>
          <p:cNvSpPr>
            <a:spLocks noGrp="1"/>
          </p:cNvSpPr>
          <p:nvPr>
            <p:ph sz="quarter" idx="13" hasCustomPrompt="1"/>
          </p:nvPr>
        </p:nvSpPr>
        <p:spPr>
          <a:xfrm>
            <a:off x="717549" y="3471864"/>
            <a:ext cx="7703997" cy="936624"/>
          </a:xfrm>
          <a:prstGeom prst="rect">
            <a:avLst/>
          </a:prstGeom>
        </p:spPr>
        <p:txBody>
          <a:bodyPr lIns="0" tIns="0" rIns="0" bIns="0"/>
          <a:lstStyle>
            <a:lvl1pPr marL="135000" marR="0" indent="-135000" algn="l" defTabSz="914400" rtl="0" eaLnBrk="1" fontAlgn="base" latinLnBrk="0" hangingPunct="1">
              <a:lnSpc>
                <a:spcPct val="100000"/>
              </a:lnSpc>
              <a:spcBef>
                <a:spcPct val="20000"/>
              </a:spcBef>
              <a:spcAft>
                <a:spcPct val="0"/>
              </a:spcAft>
              <a:buClrTx/>
              <a:buSzTx/>
              <a:buFont typeface="Wingdings" pitchFamily="2" charset="2"/>
              <a:buNone/>
              <a:tabLst/>
              <a:defRPr/>
            </a:lvl1pPr>
          </a:lstStyle>
          <a:p>
            <a:pPr marL="135000" marR="0" lvl="0" indent="-135000" algn="l" defTabSz="914400" rtl="0" eaLnBrk="1" fontAlgn="base" latinLnBrk="0" hangingPunct="1">
              <a:lnSpc>
                <a:spcPct val="100000"/>
              </a:lnSpc>
              <a:spcBef>
                <a:spcPct val="20000"/>
              </a:spcBef>
              <a:spcAft>
                <a:spcPct val="0"/>
              </a:spcAft>
              <a:buClrTx/>
              <a:buSzTx/>
              <a:buFont typeface="Wingdings" pitchFamily="2" charset="2"/>
              <a:buChar char="§"/>
              <a:tabLst/>
              <a:defRPr/>
            </a:pPr>
            <a:r>
              <a:rPr lang="en-GB" dirty="0"/>
              <a:t>Click to add content</a:t>
            </a:r>
          </a:p>
        </p:txBody>
      </p:sp>
    </p:spTree>
    <p:extLst>
      <p:ext uri="{BB962C8B-B14F-4D97-AF65-F5344CB8AC3E}">
        <p14:creationId xmlns:p14="http://schemas.microsoft.com/office/powerpoint/2010/main" val="1043116042"/>
      </p:ext>
    </p:extLst>
  </p:cSld>
  <p:clrMapOvr>
    <a:masterClrMapping/>
  </p:clrMapOvr>
  <p:extLst>
    <p:ext uri="{DCECCB84-F9BA-43D5-87BE-67443E8EF086}">
      <p15:sldGuideLst xmlns:p15="http://schemas.microsoft.com/office/powerpoint/2012/main">
        <p15:guide id="1" orient="horz" pos="486" userDrawn="1">
          <p15:clr>
            <a:srgbClr val="FBAE40"/>
          </p15:clr>
        </p15:guide>
        <p15:guide id="2" orient="horz" pos="690" userDrawn="1">
          <p15:clr>
            <a:srgbClr val="FBAE40"/>
          </p15:clr>
        </p15:guide>
        <p15:guide id="3" orient="horz" pos="758" userDrawn="1">
          <p15:clr>
            <a:srgbClr val="FBAE40"/>
          </p15:clr>
        </p15:guide>
        <p15:guide id="4" orient="horz" pos="917" userDrawn="1">
          <p15:clr>
            <a:srgbClr val="FBAE40"/>
          </p15:clr>
        </p15:guide>
        <p15:guide id="5" orient="horz" pos="1076" userDrawn="1">
          <p15:clr>
            <a:srgbClr val="FBAE40"/>
          </p15:clr>
        </p15:guide>
        <p15:guide id="6" orient="horz" pos="2051" userDrawn="1">
          <p15:clr>
            <a:srgbClr val="FBAE40"/>
          </p15:clr>
        </p15:guide>
        <p15:guide id="7" orient="horz" pos="2187" userDrawn="1">
          <p15:clr>
            <a:srgbClr val="FBAE40"/>
          </p15:clr>
        </p15:guide>
        <p15:guide id="8" orient="horz" pos="2777" userDrawn="1">
          <p15:clr>
            <a:srgbClr val="FBAE40"/>
          </p15:clr>
        </p15:guide>
        <p15:guide id="9" pos="453" userDrawn="1">
          <p15:clr>
            <a:srgbClr val="FBAE40"/>
          </p15:clr>
        </p15:guide>
        <p15:guide id="10" pos="5307" userDrawn="1">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Headline, Picture and Double Content">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B451F0C7-8272-1341-A110-1E21730410AD}"/>
              </a:ext>
            </a:extLst>
          </p:cNvPr>
          <p:cNvPicPr>
            <a:picLocks noChangeAspect="1"/>
          </p:cNvPicPr>
          <p:nvPr userDrawn="1"/>
        </p:nvPicPr>
        <p:blipFill>
          <a:blip r:embed="rId2"/>
          <a:stretch>
            <a:fillRect/>
          </a:stretch>
        </p:blipFill>
        <p:spPr>
          <a:xfrm>
            <a:off x="0" y="0"/>
            <a:ext cx="9144000" cy="5143500"/>
          </a:xfrm>
          <a:prstGeom prst="rect">
            <a:avLst/>
          </a:prstGeom>
        </p:spPr>
      </p:pic>
      <p:sp>
        <p:nvSpPr>
          <p:cNvPr id="4" name="Textfeld 3"/>
          <p:cNvSpPr txBox="1">
            <a:spLocks noChangeArrowheads="1"/>
          </p:cNvSpPr>
          <p:nvPr/>
        </p:nvSpPr>
        <p:spPr bwMode="auto">
          <a:xfrm>
            <a:off x="8443913" y="83344"/>
            <a:ext cx="576262" cy="2077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gn="ctr" eaLnBrk="0" hangingPunct="0">
              <a:defRPr b="1">
                <a:solidFill>
                  <a:schemeClr val="tx2"/>
                </a:solidFill>
                <a:latin typeface="Arial" panose="020B0604020202020204" pitchFamily="34" charset="0"/>
                <a:ea typeface="Geneva"/>
                <a:cs typeface="Geneva"/>
              </a:defRPr>
            </a:lvl1pPr>
            <a:lvl2pPr marL="742950" indent="-285750" algn="ctr" eaLnBrk="0" hangingPunct="0">
              <a:defRPr b="1">
                <a:solidFill>
                  <a:schemeClr val="tx2"/>
                </a:solidFill>
                <a:latin typeface="Arial" panose="020B0604020202020204" pitchFamily="34" charset="0"/>
                <a:ea typeface="Geneva"/>
                <a:cs typeface="Geneva"/>
              </a:defRPr>
            </a:lvl2pPr>
            <a:lvl3pPr marL="1143000" indent="-228600" algn="ctr" eaLnBrk="0" hangingPunct="0">
              <a:defRPr b="1">
                <a:solidFill>
                  <a:schemeClr val="tx2"/>
                </a:solidFill>
                <a:latin typeface="Arial" panose="020B0604020202020204" pitchFamily="34" charset="0"/>
                <a:ea typeface="Geneva"/>
                <a:cs typeface="Geneva"/>
              </a:defRPr>
            </a:lvl3pPr>
            <a:lvl4pPr marL="1600200" indent="-228600" algn="ctr" eaLnBrk="0" hangingPunct="0">
              <a:defRPr b="1">
                <a:solidFill>
                  <a:schemeClr val="tx2"/>
                </a:solidFill>
                <a:latin typeface="Arial" panose="020B0604020202020204" pitchFamily="34" charset="0"/>
                <a:ea typeface="Geneva"/>
                <a:cs typeface="Geneva"/>
              </a:defRPr>
            </a:lvl4pPr>
            <a:lvl5pPr marL="2057400" indent="-228600" algn="ctr" eaLnBrk="0" hangingPunct="0">
              <a:defRPr b="1">
                <a:solidFill>
                  <a:schemeClr val="tx2"/>
                </a:solidFill>
                <a:latin typeface="Arial" panose="020B0604020202020204" pitchFamily="34" charset="0"/>
                <a:ea typeface="Geneva"/>
                <a:cs typeface="Geneva"/>
              </a:defRPr>
            </a:lvl5pPr>
            <a:lvl6pPr marL="2514600" indent="-228600" algn="ctr" eaLnBrk="0" fontAlgn="base" hangingPunct="0">
              <a:spcBef>
                <a:spcPct val="0"/>
              </a:spcBef>
              <a:spcAft>
                <a:spcPct val="0"/>
              </a:spcAft>
              <a:defRPr b="1">
                <a:solidFill>
                  <a:schemeClr val="tx2"/>
                </a:solidFill>
                <a:latin typeface="Arial" panose="020B0604020202020204" pitchFamily="34" charset="0"/>
                <a:ea typeface="Geneva"/>
                <a:cs typeface="Geneva"/>
              </a:defRPr>
            </a:lvl6pPr>
            <a:lvl7pPr marL="2971800" indent="-228600" algn="ctr" eaLnBrk="0" fontAlgn="base" hangingPunct="0">
              <a:spcBef>
                <a:spcPct val="0"/>
              </a:spcBef>
              <a:spcAft>
                <a:spcPct val="0"/>
              </a:spcAft>
              <a:defRPr b="1">
                <a:solidFill>
                  <a:schemeClr val="tx2"/>
                </a:solidFill>
                <a:latin typeface="Arial" panose="020B0604020202020204" pitchFamily="34" charset="0"/>
                <a:ea typeface="Geneva"/>
                <a:cs typeface="Geneva"/>
              </a:defRPr>
            </a:lvl7pPr>
            <a:lvl8pPr marL="3429000" indent="-228600" algn="ctr" eaLnBrk="0" fontAlgn="base" hangingPunct="0">
              <a:spcBef>
                <a:spcPct val="0"/>
              </a:spcBef>
              <a:spcAft>
                <a:spcPct val="0"/>
              </a:spcAft>
              <a:defRPr b="1">
                <a:solidFill>
                  <a:schemeClr val="tx2"/>
                </a:solidFill>
                <a:latin typeface="Arial" panose="020B0604020202020204" pitchFamily="34" charset="0"/>
                <a:ea typeface="Geneva"/>
                <a:cs typeface="Geneva"/>
              </a:defRPr>
            </a:lvl8pPr>
            <a:lvl9pPr marL="3886200" indent="-228600" algn="ctr" eaLnBrk="0" fontAlgn="base" hangingPunct="0">
              <a:spcBef>
                <a:spcPct val="0"/>
              </a:spcBef>
              <a:spcAft>
                <a:spcPct val="0"/>
              </a:spcAft>
              <a:defRPr b="1">
                <a:solidFill>
                  <a:schemeClr val="tx2"/>
                </a:solidFill>
                <a:latin typeface="Arial" panose="020B0604020202020204" pitchFamily="34" charset="0"/>
                <a:ea typeface="Geneva"/>
                <a:cs typeface="Geneva"/>
              </a:defRPr>
            </a:lvl9pPr>
          </a:lstStyle>
          <a:p>
            <a:pPr algn="r" eaLnBrk="1" hangingPunct="1"/>
            <a:fld id="{36B506C6-01B9-4D28-8458-0BDC8A27A973}" type="slidenum">
              <a:rPr lang="de-DE" altLang="nb-NO" sz="750" b="0">
                <a:solidFill>
                  <a:srgbClr val="7F7F7F"/>
                </a:solidFill>
              </a:rPr>
              <a:pPr algn="r" eaLnBrk="1" hangingPunct="1"/>
              <a:t>‹#›</a:t>
            </a:fld>
            <a:endParaRPr lang="de-DE" altLang="nb-NO" sz="750" b="0">
              <a:solidFill>
                <a:srgbClr val="7F7F7F"/>
              </a:solidFill>
            </a:endParaRPr>
          </a:p>
        </p:txBody>
      </p:sp>
      <p:sp>
        <p:nvSpPr>
          <p:cNvPr id="5" name="Title 1">
            <a:extLst>
              <a:ext uri="{FF2B5EF4-FFF2-40B4-BE49-F238E27FC236}">
                <a16:creationId xmlns:a16="http://schemas.microsoft.com/office/drawing/2014/main" id="{F28FA642-660C-1C4C-885F-D95B627B1F0C}"/>
              </a:ext>
            </a:extLst>
          </p:cNvPr>
          <p:cNvSpPr>
            <a:spLocks noGrp="1"/>
          </p:cNvSpPr>
          <p:nvPr>
            <p:ph type="ctrTitle" hasCustomPrompt="1"/>
          </p:nvPr>
        </p:nvSpPr>
        <p:spPr>
          <a:xfrm>
            <a:off x="719275" y="771525"/>
            <a:ext cx="7703999" cy="323850"/>
          </a:xfrm>
          <a:prstGeom prst="rect">
            <a:avLst/>
          </a:prstGeom>
        </p:spPr>
        <p:txBody>
          <a:bodyPr lIns="0" tIns="0" rIns="0" bIns="0" anchor="ctr" anchorCtr="0"/>
          <a:lstStyle>
            <a:lvl1pPr algn="l">
              <a:defRPr sz="3000" baseline="0">
                <a:solidFill>
                  <a:srgbClr val="007A3B"/>
                </a:solidFill>
              </a:defRPr>
            </a:lvl1pPr>
          </a:lstStyle>
          <a:p>
            <a:r>
              <a:rPr lang="en-GB" noProof="0" dirty="0"/>
              <a:t>Click to add heading</a:t>
            </a:r>
          </a:p>
        </p:txBody>
      </p:sp>
      <p:sp>
        <p:nvSpPr>
          <p:cNvPr id="6" name="Picture Placeholder 3">
            <a:extLst>
              <a:ext uri="{FF2B5EF4-FFF2-40B4-BE49-F238E27FC236}">
                <a16:creationId xmlns:a16="http://schemas.microsoft.com/office/drawing/2014/main" id="{23E35DD9-C752-7A40-917F-038C6DC96B30}"/>
              </a:ext>
            </a:extLst>
          </p:cNvPr>
          <p:cNvSpPr>
            <a:spLocks noGrp="1"/>
          </p:cNvSpPr>
          <p:nvPr>
            <p:ph type="pic" sz="quarter" idx="12" hasCustomPrompt="1"/>
          </p:nvPr>
        </p:nvSpPr>
        <p:spPr>
          <a:xfrm>
            <a:off x="719275" y="1347788"/>
            <a:ext cx="7705588" cy="1908175"/>
          </a:xfrm>
          <a:prstGeom prst="rect">
            <a:avLst/>
          </a:prstGeom>
        </p:spPr>
        <p:txBody>
          <a:bodyPr lIns="0" tIns="0" rIns="0" bIns="0"/>
          <a:lstStyle>
            <a:lvl1pPr marL="135000" marR="0" indent="-135000" algn="l" defTabSz="914400" rtl="0" eaLnBrk="1" fontAlgn="base" latinLnBrk="0" hangingPunct="1">
              <a:lnSpc>
                <a:spcPct val="100000"/>
              </a:lnSpc>
              <a:spcBef>
                <a:spcPct val="20000"/>
              </a:spcBef>
              <a:spcAft>
                <a:spcPct val="0"/>
              </a:spcAft>
              <a:buClrTx/>
              <a:buSzTx/>
              <a:buFont typeface="Wingdings" pitchFamily="2" charset="2"/>
              <a:buNone/>
              <a:tabLst/>
              <a:defRPr/>
            </a:lvl1pPr>
          </a:lstStyle>
          <a:p>
            <a:pPr marL="135000" marR="0" lvl="0" indent="-135000" algn="l" defTabSz="914400" rtl="0" eaLnBrk="1" fontAlgn="base" latinLnBrk="0" hangingPunct="1">
              <a:lnSpc>
                <a:spcPct val="100000"/>
              </a:lnSpc>
              <a:spcBef>
                <a:spcPct val="20000"/>
              </a:spcBef>
              <a:spcAft>
                <a:spcPct val="0"/>
              </a:spcAft>
              <a:buClrTx/>
              <a:buSzTx/>
              <a:buFont typeface="Wingdings" pitchFamily="2" charset="2"/>
              <a:buNone/>
              <a:tabLst/>
              <a:defRPr/>
            </a:pPr>
            <a:r>
              <a:rPr lang="en-GB" noProof="0" dirty="0"/>
              <a:t>Click on symbol to add picture</a:t>
            </a:r>
          </a:p>
        </p:txBody>
      </p:sp>
      <p:sp>
        <p:nvSpPr>
          <p:cNvPr id="7" name="Content Placeholder 4">
            <a:extLst>
              <a:ext uri="{FF2B5EF4-FFF2-40B4-BE49-F238E27FC236}">
                <a16:creationId xmlns:a16="http://schemas.microsoft.com/office/drawing/2014/main" id="{E6E560DA-F8CB-C841-8D02-1B00CFCDC259}"/>
              </a:ext>
            </a:extLst>
          </p:cNvPr>
          <p:cNvSpPr>
            <a:spLocks noGrp="1"/>
          </p:cNvSpPr>
          <p:nvPr>
            <p:ph sz="quarter" idx="13" hasCustomPrompt="1"/>
          </p:nvPr>
        </p:nvSpPr>
        <p:spPr>
          <a:xfrm>
            <a:off x="719272" y="3471864"/>
            <a:ext cx="3744000" cy="936624"/>
          </a:xfrm>
          <a:prstGeom prst="rect">
            <a:avLst/>
          </a:prstGeom>
        </p:spPr>
        <p:txBody>
          <a:bodyPr lIns="0" tIns="0" rIns="0" bIns="0"/>
          <a:lstStyle>
            <a:lvl1pPr marL="135000" marR="0" indent="-135000" algn="l" defTabSz="914400" rtl="0" eaLnBrk="1" fontAlgn="base" latinLnBrk="0" hangingPunct="1">
              <a:lnSpc>
                <a:spcPct val="100000"/>
              </a:lnSpc>
              <a:spcBef>
                <a:spcPct val="20000"/>
              </a:spcBef>
              <a:spcAft>
                <a:spcPct val="0"/>
              </a:spcAft>
              <a:buClrTx/>
              <a:buSzTx/>
              <a:buFont typeface="Wingdings" pitchFamily="2" charset="2"/>
              <a:buNone/>
              <a:tabLst/>
              <a:defRPr/>
            </a:lvl1pPr>
          </a:lstStyle>
          <a:p>
            <a:pPr marL="135000" marR="0" lvl="0" indent="-135000" algn="l" defTabSz="914400" rtl="0" eaLnBrk="1" fontAlgn="base" latinLnBrk="0" hangingPunct="1">
              <a:lnSpc>
                <a:spcPct val="100000"/>
              </a:lnSpc>
              <a:spcBef>
                <a:spcPct val="20000"/>
              </a:spcBef>
              <a:spcAft>
                <a:spcPct val="0"/>
              </a:spcAft>
              <a:buClrTx/>
              <a:buSzTx/>
              <a:buFont typeface="Wingdings" pitchFamily="2" charset="2"/>
              <a:buChar char="§"/>
              <a:tabLst/>
              <a:defRPr/>
            </a:pPr>
            <a:r>
              <a:rPr lang="en-GB" dirty="0"/>
              <a:t>Click to add content</a:t>
            </a:r>
          </a:p>
        </p:txBody>
      </p:sp>
      <p:sp>
        <p:nvSpPr>
          <p:cNvPr id="8" name="Content Placeholder 5">
            <a:extLst>
              <a:ext uri="{FF2B5EF4-FFF2-40B4-BE49-F238E27FC236}">
                <a16:creationId xmlns:a16="http://schemas.microsoft.com/office/drawing/2014/main" id="{B7D15A11-8B8B-CD4E-9B9C-2DB6A8C1ED42}"/>
              </a:ext>
            </a:extLst>
          </p:cNvPr>
          <p:cNvSpPr>
            <a:spLocks noGrp="1"/>
          </p:cNvSpPr>
          <p:nvPr>
            <p:ph sz="quarter" idx="14" hasCustomPrompt="1"/>
          </p:nvPr>
        </p:nvSpPr>
        <p:spPr>
          <a:xfrm>
            <a:off x="4680728" y="3471864"/>
            <a:ext cx="3742546" cy="936624"/>
          </a:xfrm>
          <a:prstGeom prst="rect">
            <a:avLst/>
          </a:prstGeom>
        </p:spPr>
        <p:txBody>
          <a:bodyPr lIns="0" tIns="0" rIns="0" bIns="0"/>
          <a:lstStyle>
            <a:lvl1pPr marL="135000" marR="0" indent="-135000" algn="l" defTabSz="914400" rtl="0" eaLnBrk="1" fontAlgn="base" latinLnBrk="0" hangingPunct="1">
              <a:lnSpc>
                <a:spcPct val="100000"/>
              </a:lnSpc>
              <a:spcBef>
                <a:spcPct val="20000"/>
              </a:spcBef>
              <a:spcAft>
                <a:spcPct val="0"/>
              </a:spcAft>
              <a:buClrTx/>
              <a:buSzTx/>
              <a:buFont typeface="Wingdings" pitchFamily="2" charset="2"/>
              <a:buNone/>
              <a:tabLst/>
              <a:defRPr/>
            </a:lvl1pPr>
          </a:lstStyle>
          <a:p>
            <a:pPr marL="135000" marR="0" lvl="0" indent="-135000" algn="l" defTabSz="914400" rtl="0" eaLnBrk="1" fontAlgn="base" latinLnBrk="0" hangingPunct="1">
              <a:lnSpc>
                <a:spcPct val="100000"/>
              </a:lnSpc>
              <a:spcBef>
                <a:spcPct val="20000"/>
              </a:spcBef>
              <a:spcAft>
                <a:spcPct val="0"/>
              </a:spcAft>
              <a:buClrTx/>
              <a:buSzTx/>
              <a:buFont typeface="Wingdings" pitchFamily="2" charset="2"/>
              <a:buChar char="§"/>
              <a:tabLst/>
              <a:defRPr/>
            </a:pPr>
            <a:r>
              <a:rPr lang="en-GB" dirty="0"/>
              <a:t>Click to add content</a:t>
            </a:r>
          </a:p>
        </p:txBody>
      </p:sp>
    </p:spTree>
    <p:extLst>
      <p:ext uri="{BB962C8B-B14F-4D97-AF65-F5344CB8AC3E}">
        <p14:creationId xmlns:p14="http://schemas.microsoft.com/office/powerpoint/2010/main" val="2102076583"/>
      </p:ext>
    </p:extLst>
  </p:cSld>
  <p:clrMapOvr>
    <a:masterClrMapping/>
  </p:clrMapOvr>
  <p:extLst>
    <p:ext uri="{DCECCB84-F9BA-43D5-87BE-67443E8EF086}">
      <p15:sldGuideLst xmlns:p15="http://schemas.microsoft.com/office/powerpoint/2012/main">
        <p15:guide id="1" orient="horz" pos="486" userDrawn="1">
          <p15:clr>
            <a:srgbClr val="FBAE40"/>
          </p15:clr>
        </p15:guide>
        <p15:guide id="2" orient="horz" pos="690" userDrawn="1">
          <p15:clr>
            <a:srgbClr val="FBAE40"/>
          </p15:clr>
        </p15:guide>
        <p15:guide id="3" orient="horz" pos="849" userDrawn="1">
          <p15:clr>
            <a:srgbClr val="FBAE40"/>
          </p15:clr>
        </p15:guide>
        <p15:guide id="4" orient="horz" pos="2051" userDrawn="1">
          <p15:clr>
            <a:srgbClr val="FBAE40"/>
          </p15:clr>
        </p15:guide>
        <p15:guide id="5" orient="horz" pos="2187" userDrawn="1">
          <p15:clr>
            <a:srgbClr val="FBAE40"/>
          </p15:clr>
        </p15:guide>
        <p15:guide id="6" orient="horz" pos="2777" userDrawn="1">
          <p15:clr>
            <a:srgbClr val="FBAE40"/>
          </p15:clr>
        </p15:guide>
        <p15:guide id="7" pos="453" userDrawn="1">
          <p15:clr>
            <a:srgbClr val="FBAE40"/>
          </p15:clr>
        </p15:guide>
        <p15:guide id="8" pos="5307" userDrawn="1">
          <p15:clr>
            <a:srgbClr val="FBAE40"/>
          </p15:clr>
        </p15:guide>
        <p15:guide id="9" pos="2812" userDrawn="1">
          <p15:clr>
            <a:srgbClr val="FBAE40"/>
          </p15:clr>
        </p15:guide>
        <p15:guide id="10" pos="2948" userDrawn="1">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Headline, Picture and Content">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80602AE3-472D-1C49-B7C2-03B768EE637A}"/>
              </a:ext>
            </a:extLst>
          </p:cNvPr>
          <p:cNvPicPr>
            <a:picLocks noChangeAspect="1"/>
          </p:cNvPicPr>
          <p:nvPr userDrawn="1"/>
        </p:nvPicPr>
        <p:blipFill>
          <a:blip r:embed="rId2"/>
          <a:stretch>
            <a:fillRect/>
          </a:stretch>
        </p:blipFill>
        <p:spPr>
          <a:xfrm>
            <a:off x="0" y="0"/>
            <a:ext cx="9144000" cy="5143500"/>
          </a:xfrm>
          <a:prstGeom prst="rect">
            <a:avLst/>
          </a:prstGeom>
        </p:spPr>
      </p:pic>
      <p:sp>
        <p:nvSpPr>
          <p:cNvPr id="4" name="Textfeld 3"/>
          <p:cNvSpPr txBox="1">
            <a:spLocks noChangeArrowheads="1"/>
          </p:cNvSpPr>
          <p:nvPr/>
        </p:nvSpPr>
        <p:spPr bwMode="auto">
          <a:xfrm>
            <a:off x="8443913" y="83344"/>
            <a:ext cx="576262" cy="2077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gn="ctr" eaLnBrk="0" hangingPunct="0">
              <a:defRPr b="1">
                <a:solidFill>
                  <a:schemeClr val="tx2"/>
                </a:solidFill>
                <a:latin typeface="Arial" panose="020B0604020202020204" pitchFamily="34" charset="0"/>
                <a:ea typeface="Geneva"/>
                <a:cs typeface="Geneva"/>
              </a:defRPr>
            </a:lvl1pPr>
            <a:lvl2pPr marL="742950" indent="-285750" algn="ctr" eaLnBrk="0" hangingPunct="0">
              <a:defRPr b="1">
                <a:solidFill>
                  <a:schemeClr val="tx2"/>
                </a:solidFill>
                <a:latin typeface="Arial" panose="020B0604020202020204" pitchFamily="34" charset="0"/>
                <a:ea typeface="Geneva"/>
                <a:cs typeface="Geneva"/>
              </a:defRPr>
            </a:lvl2pPr>
            <a:lvl3pPr marL="1143000" indent="-228600" algn="ctr" eaLnBrk="0" hangingPunct="0">
              <a:defRPr b="1">
                <a:solidFill>
                  <a:schemeClr val="tx2"/>
                </a:solidFill>
                <a:latin typeface="Arial" panose="020B0604020202020204" pitchFamily="34" charset="0"/>
                <a:ea typeface="Geneva"/>
                <a:cs typeface="Geneva"/>
              </a:defRPr>
            </a:lvl3pPr>
            <a:lvl4pPr marL="1600200" indent="-228600" algn="ctr" eaLnBrk="0" hangingPunct="0">
              <a:defRPr b="1">
                <a:solidFill>
                  <a:schemeClr val="tx2"/>
                </a:solidFill>
                <a:latin typeface="Arial" panose="020B0604020202020204" pitchFamily="34" charset="0"/>
                <a:ea typeface="Geneva"/>
                <a:cs typeface="Geneva"/>
              </a:defRPr>
            </a:lvl4pPr>
            <a:lvl5pPr marL="2057400" indent="-228600" algn="ctr" eaLnBrk="0" hangingPunct="0">
              <a:defRPr b="1">
                <a:solidFill>
                  <a:schemeClr val="tx2"/>
                </a:solidFill>
                <a:latin typeface="Arial" panose="020B0604020202020204" pitchFamily="34" charset="0"/>
                <a:ea typeface="Geneva"/>
                <a:cs typeface="Geneva"/>
              </a:defRPr>
            </a:lvl5pPr>
            <a:lvl6pPr marL="2514600" indent="-228600" algn="ctr" eaLnBrk="0" fontAlgn="base" hangingPunct="0">
              <a:spcBef>
                <a:spcPct val="0"/>
              </a:spcBef>
              <a:spcAft>
                <a:spcPct val="0"/>
              </a:spcAft>
              <a:defRPr b="1">
                <a:solidFill>
                  <a:schemeClr val="tx2"/>
                </a:solidFill>
                <a:latin typeface="Arial" panose="020B0604020202020204" pitchFamily="34" charset="0"/>
                <a:ea typeface="Geneva"/>
                <a:cs typeface="Geneva"/>
              </a:defRPr>
            </a:lvl6pPr>
            <a:lvl7pPr marL="2971800" indent="-228600" algn="ctr" eaLnBrk="0" fontAlgn="base" hangingPunct="0">
              <a:spcBef>
                <a:spcPct val="0"/>
              </a:spcBef>
              <a:spcAft>
                <a:spcPct val="0"/>
              </a:spcAft>
              <a:defRPr b="1">
                <a:solidFill>
                  <a:schemeClr val="tx2"/>
                </a:solidFill>
                <a:latin typeface="Arial" panose="020B0604020202020204" pitchFamily="34" charset="0"/>
                <a:ea typeface="Geneva"/>
                <a:cs typeface="Geneva"/>
              </a:defRPr>
            </a:lvl7pPr>
            <a:lvl8pPr marL="3429000" indent="-228600" algn="ctr" eaLnBrk="0" fontAlgn="base" hangingPunct="0">
              <a:spcBef>
                <a:spcPct val="0"/>
              </a:spcBef>
              <a:spcAft>
                <a:spcPct val="0"/>
              </a:spcAft>
              <a:defRPr b="1">
                <a:solidFill>
                  <a:schemeClr val="tx2"/>
                </a:solidFill>
                <a:latin typeface="Arial" panose="020B0604020202020204" pitchFamily="34" charset="0"/>
                <a:ea typeface="Geneva"/>
                <a:cs typeface="Geneva"/>
              </a:defRPr>
            </a:lvl8pPr>
            <a:lvl9pPr marL="3886200" indent="-228600" algn="ctr" eaLnBrk="0" fontAlgn="base" hangingPunct="0">
              <a:spcBef>
                <a:spcPct val="0"/>
              </a:spcBef>
              <a:spcAft>
                <a:spcPct val="0"/>
              </a:spcAft>
              <a:defRPr b="1">
                <a:solidFill>
                  <a:schemeClr val="tx2"/>
                </a:solidFill>
                <a:latin typeface="Arial" panose="020B0604020202020204" pitchFamily="34" charset="0"/>
                <a:ea typeface="Geneva"/>
                <a:cs typeface="Geneva"/>
              </a:defRPr>
            </a:lvl9pPr>
          </a:lstStyle>
          <a:p>
            <a:pPr algn="r" eaLnBrk="1" hangingPunct="1"/>
            <a:fld id="{36B506C6-01B9-4D28-8458-0BDC8A27A973}" type="slidenum">
              <a:rPr lang="de-DE" altLang="nb-NO" sz="750" b="0">
                <a:solidFill>
                  <a:srgbClr val="7F7F7F"/>
                </a:solidFill>
              </a:rPr>
              <a:pPr algn="r" eaLnBrk="1" hangingPunct="1"/>
              <a:t>‹#›</a:t>
            </a:fld>
            <a:endParaRPr lang="de-DE" altLang="nb-NO" sz="750" b="0">
              <a:solidFill>
                <a:srgbClr val="7F7F7F"/>
              </a:solidFill>
            </a:endParaRPr>
          </a:p>
        </p:txBody>
      </p:sp>
      <p:sp>
        <p:nvSpPr>
          <p:cNvPr id="5" name="Title 1">
            <a:extLst>
              <a:ext uri="{FF2B5EF4-FFF2-40B4-BE49-F238E27FC236}">
                <a16:creationId xmlns:a16="http://schemas.microsoft.com/office/drawing/2014/main" id="{F28FA642-660C-1C4C-885F-D95B627B1F0C}"/>
              </a:ext>
            </a:extLst>
          </p:cNvPr>
          <p:cNvSpPr>
            <a:spLocks noGrp="1"/>
          </p:cNvSpPr>
          <p:nvPr>
            <p:ph type="ctrTitle" hasCustomPrompt="1"/>
          </p:nvPr>
        </p:nvSpPr>
        <p:spPr>
          <a:xfrm>
            <a:off x="719274" y="771526"/>
            <a:ext cx="7705589" cy="323849"/>
          </a:xfrm>
          <a:prstGeom prst="rect">
            <a:avLst/>
          </a:prstGeom>
        </p:spPr>
        <p:txBody>
          <a:bodyPr lIns="0" tIns="0" rIns="0" bIns="0" anchor="ctr" anchorCtr="0"/>
          <a:lstStyle>
            <a:lvl1pPr algn="l">
              <a:defRPr sz="3000" baseline="0">
                <a:solidFill>
                  <a:srgbClr val="007A3B"/>
                </a:solidFill>
              </a:defRPr>
            </a:lvl1pPr>
          </a:lstStyle>
          <a:p>
            <a:r>
              <a:rPr lang="en-GB" noProof="0" dirty="0"/>
              <a:t>Click to add heading</a:t>
            </a:r>
          </a:p>
        </p:txBody>
      </p:sp>
      <p:sp>
        <p:nvSpPr>
          <p:cNvPr id="6" name="Picture Placeholder 3">
            <a:extLst>
              <a:ext uri="{FF2B5EF4-FFF2-40B4-BE49-F238E27FC236}">
                <a16:creationId xmlns:a16="http://schemas.microsoft.com/office/drawing/2014/main" id="{23E35DD9-C752-7A40-917F-038C6DC96B30}"/>
              </a:ext>
            </a:extLst>
          </p:cNvPr>
          <p:cNvSpPr>
            <a:spLocks noGrp="1"/>
          </p:cNvSpPr>
          <p:nvPr>
            <p:ph type="pic" sz="quarter" idx="12" hasCustomPrompt="1"/>
          </p:nvPr>
        </p:nvSpPr>
        <p:spPr>
          <a:xfrm>
            <a:off x="717687" y="1347787"/>
            <a:ext cx="7703998" cy="1908175"/>
          </a:xfrm>
          <a:prstGeom prst="rect">
            <a:avLst/>
          </a:prstGeom>
        </p:spPr>
        <p:txBody>
          <a:bodyPr lIns="0" tIns="0" rIns="0" bIns="0"/>
          <a:lstStyle>
            <a:lvl1pPr marL="135000" marR="0" indent="-135000" algn="l" defTabSz="914400" rtl="0" eaLnBrk="1" fontAlgn="base" latinLnBrk="0" hangingPunct="1">
              <a:lnSpc>
                <a:spcPct val="100000"/>
              </a:lnSpc>
              <a:spcBef>
                <a:spcPct val="20000"/>
              </a:spcBef>
              <a:spcAft>
                <a:spcPct val="0"/>
              </a:spcAft>
              <a:buClrTx/>
              <a:buSzTx/>
              <a:buFont typeface="Wingdings" pitchFamily="2" charset="2"/>
              <a:buNone/>
              <a:tabLst/>
              <a:defRPr/>
            </a:lvl1pPr>
          </a:lstStyle>
          <a:p>
            <a:pPr marL="135000" marR="0" lvl="0" indent="-135000" algn="l" defTabSz="914400" rtl="0" eaLnBrk="1" fontAlgn="base" latinLnBrk="0" hangingPunct="1">
              <a:lnSpc>
                <a:spcPct val="100000"/>
              </a:lnSpc>
              <a:spcBef>
                <a:spcPct val="20000"/>
              </a:spcBef>
              <a:spcAft>
                <a:spcPct val="0"/>
              </a:spcAft>
              <a:buClrTx/>
              <a:buSzTx/>
              <a:buFont typeface="Wingdings" pitchFamily="2" charset="2"/>
              <a:buNone/>
              <a:tabLst/>
              <a:defRPr/>
            </a:pPr>
            <a:r>
              <a:rPr lang="en-GB" noProof="0" dirty="0"/>
              <a:t>Click on symbol to add picture</a:t>
            </a:r>
          </a:p>
        </p:txBody>
      </p:sp>
      <p:sp>
        <p:nvSpPr>
          <p:cNvPr id="7" name="Content Placeholder 4">
            <a:extLst>
              <a:ext uri="{FF2B5EF4-FFF2-40B4-BE49-F238E27FC236}">
                <a16:creationId xmlns:a16="http://schemas.microsoft.com/office/drawing/2014/main" id="{E6E560DA-F8CB-C841-8D02-1B00CFCDC259}"/>
              </a:ext>
            </a:extLst>
          </p:cNvPr>
          <p:cNvSpPr>
            <a:spLocks noGrp="1"/>
          </p:cNvSpPr>
          <p:nvPr>
            <p:ph sz="quarter" idx="13" hasCustomPrompt="1"/>
          </p:nvPr>
        </p:nvSpPr>
        <p:spPr>
          <a:xfrm>
            <a:off x="719137" y="3471863"/>
            <a:ext cx="7702547" cy="936625"/>
          </a:xfrm>
          <a:prstGeom prst="rect">
            <a:avLst/>
          </a:prstGeom>
        </p:spPr>
        <p:txBody>
          <a:bodyPr lIns="0" tIns="0" rIns="0" bIns="0"/>
          <a:lstStyle>
            <a:lvl1pPr marL="135000" marR="0" indent="-135000" algn="l" defTabSz="914400" rtl="0" eaLnBrk="1" fontAlgn="base" latinLnBrk="0" hangingPunct="1">
              <a:lnSpc>
                <a:spcPct val="100000"/>
              </a:lnSpc>
              <a:spcBef>
                <a:spcPct val="20000"/>
              </a:spcBef>
              <a:spcAft>
                <a:spcPct val="0"/>
              </a:spcAft>
              <a:buClrTx/>
              <a:buSzTx/>
              <a:buFont typeface="Wingdings" pitchFamily="2" charset="2"/>
              <a:buNone/>
              <a:tabLst/>
              <a:defRPr/>
            </a:lvl1pPr>
          </a:lstStyle>
          <a:p>
            <a:pPr marL="135000" marR="0" lvl="0" indent="-135000" algn="l" defTabSz="914400" rtl="0" eaLnBrk="1" fontAlgn="base" latinLnBrk="0" hangingPunct="1">
              <a:lnSpc>
                <a:spcPct val="100000"/>
              </a:lnSpc>
              <a:spcBef>
                <a:spcPct val="20000"/>
              </a:spcBef>
              <a:spcAft>
                <a:spcPct val="0"/>
              </a:spcAft>
              <a:buClrTx/>
              <a:buSzTx/>
              <a:buFont typeface="Wingdings" pitchFamily="2" charset="2"/>
              <a:buChar char="§"/>
              <a:tabLst/>
              <a:defRPr/>
            </a:pPr>
            <a:r>
              <a:rPr lang="en-GB" dirty="0"/>
              <a:t>Click to add content</a:t>
            </a:r>
          </a:p>
        </p:txBody>
      </p:sp>
    </p:spTree>
    <p:extLst>
      <p:ext uri="{BB962C8B-B14F-4D97-AF65-F5344CB8AC3E}">
        <p14:creationId xmlns:p14="http://schemas.microsoft.com/office/powerpoint/2010/main" val="3432188288"/>
      </p:ext>
    </p:extLst>
  </p:cSld>
  <p:clrMapOvr>
    <a:masterClrMapping/>
  </p:clrMapOvr>
  <p:extLst>
    <p:ext uri="{DCECCB84-F9BA-43D5-87BE-67443E8EF086}">
      <p15:sldGuideLst xmlns:p15="http://schemas.microsoft.com/office/powerpoint/2012/main">
        <p15:guide id="1" orient="horz" pos="486" userDrawn="1">
          <p15:clr>
            <a:srgbClr val="FBAE40"/>
          </p15:clr>
        </p15:guide>
        <p15:guide id="2" orient="horz" pos="690" userDrawn="1">
          <p15:clr>
            <a:srgbClr val="FBAE40"/>
          </p15:clr>
        </p15:guide>
        <p15:guide id="3" orient="horz" pos="849" userDrawn="1">
          <p15:clr>
            <a:srgbClr val="FBAE40"/>
          </p15:clr>
        </p15:guide>
        <p15:guide id="4" orient="horz" pos="2051" userDrawn="1">
          <p15:clr>
            <a:srgbClr val="FBAE40"/>
          </p15:clr>
        </p15:guide>
        <p15:guide id="5" orient="horz" pos="2187" userDrawn="1">
          <p15:clr>
            <a:srgbClr val="FBAE40"/>
          </p15:clr>
        </p15:guide>
        <p15:guide id="6" orient="horz" pos="2777" userDrawn="1">
          <p15:clr>
            <a:srgbClr val="FBAE40"/>
          </p15:clr>
        </p15:guide>
        <p15:guide id="7" pos="453" userDrawn="1">
          <p15:clr>
            <a:srgbClr val="FBAE40"/>
          </p15:clr>
        </p15:guide>
        <p15:guide id="8" pos="5307" userDrawn="1">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End of Presentation">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85A7BD7-CD11-4843-BDBF-B3128825C147}"/>
              </a:ext>
            </a:extLst>
          </p:cNvPr>
          <p:cNvPicPr>
            <a:picLocks noChangeAspect="1"/>
          </p:cNvPicPr>
          <p:nvPr userDrawn="1"/>
        </p:nvPicPr>
        <p:blipFill>
          <a:blip r:embed="rId2"/>
          <a:srcRect/>
          <a:stretch/>
        </p:blipFill>
        <p:spPr>
          <a:xfrm>
            <a:off x="0" y="0"/>
            <a:ext cx="9144000" cy="5143500"/>
          </a:xfrm>
          <a:prstGeom prst="rect">
            <a:avLst/>
          </a:prstGeom>
        </p:spPr>
      </p:pic>
    </p:spTree>
    <p:extLst>
      <p:ext uri="{BB962C8B-B14F-4D97-AF65-F5344CB8AC3E}">
        <p14:creationId xmlns:p14="http://schemas.microsoft.com/office/powerpoint/2010/main" val="578297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1_Headline and Content">
    <p:spTree>
      <p:nvGrpSpPr>
        <p:cNvPr id="1" name=""/>
        <p:cNvGrpSpPr/>
        <p:nvPr/>
      </p:nvGrpSpPr>
      <p:grpSpPr>
        <a:xfrm>
          <a:off x="0" y="0"/>
          <a:ext cx="0" cy="0"/>
          <a:chOff x="0" y="0"/>
          <a:chExt cx="0" cy="0"/>
        </a:xfrm>
      </p:grpSpPr>
      <p:sp>
        <p:nvSpPr>
          <p:cNvPr id="4" name="Textfeld 4"/>
          <p:cNvSpPr txBox="1">
            <a:spLocks noChangeArrowheads="1"/>
          </p:cNvSpPr>
          <p:nvPr userDrawn="1"/>
        </p:nvSpPr>
        <p:spPr bwMode="auto">
          <a:xfrm>
            <a:off x="8388351" y="33338"/>
            <a:ext cx="576263" cy="2077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defRPr/>
            </a:pPr>
            <a:fld id="{EC3B071C-F594-44E9-ACB0-FE8053A43819}" type="slidenum">
              <a:rPr lang="de-DE" altLang="nl-NL" sz="750" smtClean="0">
                <a:solidFill>
                  <a:srgbClr val="7F7F7F"/>
                </a:solidFill>
                <a:ea typeface="Geneva" charset="-128"/>
              </a:rPr>
              <a:pPr algn="r" eaLnBrk="1" hangingPunct="1">
                <a:defRPr/>
              </a:pPr>
              <a:t>‹#›</a:t>
            </a:fld>
            <a:endParaRPr lang="de-DE" altLang="nl-NL" sz="750" smtClean="0">
              <a:solidFill>
                <a:srgbClr val="7F7F7F"/>
              </a:solidFill>
              <a:ea typeface="Geneva" charset="-128"/>
            </a:endParaRPr>
          </a:p>
        </p:txBody>
      </p:sp>
      <p:sp>
        <p:nvSpPr>
          <p:cNvPr id="3" name="Content Placeholder 2"/>
          <p:cNvSpPr>
            <a:spLocks noGrp="1"/>
          </p:cNvSpPr>
          <p:nvPr>
            <p:ph idx="1"/>
          </p:nvPr>
        </p:nvSpPr>
        <p:spPr>
          <a:xfrm>
            <a:off x="704850" y="1374690"/>
            <a:ext cx="7727950" cy="3033004"/>
          </a:xfrm>
          <a:prstGeom prst="rect">
            <a:avLst/>
          </a:prstGeom>
        </p:spPr>
        <p:txBody>
          <a:bodyPr lIns="0" tIns="0" rIns="0" bIns="0"/>
          <a:lstStyle>
            <a:lvl1pPr marL="257175" indent="-257175">
              <a:buFont typeface="Wingdings" panose="05000000000000000000" pitchFamily="2" charset="2"/>
              <a:buChar char="§"/>
              <a:defRPr sz="1350" baseline="0"/>
            </a:lvl1pPr>
          </a:lstStyle>
          <a:p>
            <a:pPr lvl="0"/>
            <a:r>
              <a:rPr lang="nl-NL" noProof="0" smtClean="0"/>
              <a:t>Tekststijl van het model bewerken</a:t>
            </a:r>
          </a:p>
        </p:txBody>
      </p:sp>
      <p:sp>
        <p:nvSpPr>
          <p:cNvPr id="42" name="Textplatzhalter 41"/>
          <p:cNvSpPr>
            <a:spLocks noGrp="1"/>
          </p:cNvSpPr>
          <p:nvPr>
            <p:ph type="body" sz="quarter" idx="10"/>
          </p:nvPr>
        </p:nvSpPr>
        <p:spPr>
          <a:xfrm>
            <a:off x="704852" y="770417"/>
            <a:ext cx="7727949" cy="323850"/>
          </a:xfrm>
          <a:prstGeom prst="rect">
            <a:avLst/>
          </a:prstGeom>
        </p:spPr>
        <p:txBody>
          <a:bodyPr lIns="0" tIns="0" rIns="0" bIns="0"/>
          <a:lstStyle>
            <a:lvl1pPr>
              <a:defRPr sz="2250" b="1" i="0" baseline="0">
                <a:solidFill>
                  <a:srgbClr val="007A3B"/>
                </a:solidFill>
                <a:latin typeface="+mj-lt"/>
              </a:defRPr>
            </a:lvl1pPr>
          </a:lstStyle>
          <a:p>
            <a:pPr lvl="0"/>
            <a:r>
              <a:rPr lang="nl-NL" noProof="0" smtClean="0"/>
              <a:t>Tekststijl van het model bewerken</a:t>
            </a:r>
          </a:p>
        </p:txBody>
      </p:sp>
    </p:spTree>
    <p:extLst>
      <p:ext uri="{BB962C8B-B14F-4D97-AF65-F5344CB8AC3E}">
        <p14:creationId xmlns:p14="http://schemas.microsoft.com/office/powerpoint/2010/main" val="51963668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2_Headline and Content">
    <p:spTree>
      <p:nvGrpSpPr>
        <p:cNvPr id="1" name=""/>
        <p:cNvGrpSpPr/>
        <p:nvPr/>
      </p:nvGrpSpPr>
      <p:grpSpPr>
        <a:xfrm>
          <a:off x="0" y="0"/>
          <a:ext cx="0" cy="0"/>
          <a:chOff x="0" y="0"/>
          <a:chExt cx="0" cy="0"/>
        </a:xfrm>
      </p:grpSpPr>
      <p:sp>
        <p:nvSpPr>
          <p:cNvPr id="4" name="Textfeld 4"/>
          <p:cNvSpPr txBox="1">
            <a:spLocks noChangeArrowheads="1"/>
          </p:cNvSpPr>
          <p:nvPr userDrawn="1"/>
        </p:nvSpPr>
        <p:spPr bwMode="auto">
          <a:xfrm>
            <a:off x="8388351" y="33338"/>
            <a:ext cx="576263" cy="2077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defRPr/>
            </a:pPr>
            <a:fld id="{EC3B071C-F594-44E9-ACB0-FE8053A43819}" type="slidenum">
              <a:rPr lang="de-DE" altLang="nl-NL" sz="750" smtClean="0">
                <a:solidFill>
                  <a:srgbClr val="7F7F7F"/>
                </a:solidFill>
                <a:ea typeface="Geneva" charset="-128"/>
              </a:rPr>
              <a:pPr algn="r" eaLnBrk="1" hangingPunct="1">
                <a:defRPr/>
              </a:pPr>
              <a:t>‹#›</a:t>
            </a:fld>
            <a:endParaRPr lang="de-DE" altLang="nl-NL" sz="750" smtClean="0">
              <a:solidFill>
                <a:srgbClr val="7F7F7F"/>
              </a:solidFill>
              <a:ea typeface="Geneva" charset="-128"/>
            </a:endParaRPr>
          </a:p>
        </p:txBody>
      </p:sp>
      <p:sp>
        <p:nvSpPr>
          <p:cNvPr id="3" name="Content Placeholder 2"/>
          <p:cNvSpPr>
            <a:spLocks noGrp="1"/>
          </p:cNvSpPr>
          <p:nvPr>
            <p:ph idx="1"/>
          </p:nvPr>
        </p:nvSpPr>
        <p:spPr>
          <a:xfrm>
            <a:off x="704850" y="1374690"/>
            <a:ext cx="7727950" cy="3033004"/>
          </a:xfrm>
          <a:prstGeom prst="rect">
            <a:avLst/>
          </a:prstGeom>
        </p:spPr>
        <p:txBody>
          <a:bodyPr lIns="0" tIns="0" rIns="0" bIns="0"/>
          <a:lstStyle>
            <a:lvl1pPr marL="257175" indent="-257175">
              <a:buFont typeface="Wingdings" panose="05000000000000000000" pitchFamily="2" charset="2"/>
              <a:buChar char="§"/>
              <a:defRPr sz="1350" baseline="0"/>
            </a:lvl1pPr>
          </a:lstStyle>
          <a:p>
            <a:pPr lvl="0"/>
            <a:r>
              <a:rPr lang="nl-NL" noProof="0" smtClean="0"/>
              <a:t>Tekststijl van het model bewerken</a:t>
            </a:r>
          </a:p>
        </p:txBody>
      </p:sp>
      <p:sp>
        <p:nvSpPr>
          <p:cNvPr id="42" name="Textplatzhalter 41"/>
          <p:cNvSpPr>
            <a:spLocks noGrp="1"/>
          </p:cNvSpPr>
          <p:nvPr>
            <p:ph type="body" sz="quarter" idx="10"/>
          </p:nvPr>
        </p:nvSpPr>
        <p:spPr>
          <a:xfrm>
            <a:off x="704852" y="770417"/>
            <a:ext cx="7727949" cy="323850"/>
          </a:xfrm>
          <a:prstGeom prst="rect">
            <a:avLst/>
          </a:prstGeom>
        </p:spPr>
        <p:txBody>
          <a:bodyPr lIns="0" tIns="0" rIns="0" bIns="0"/>
          <a:lstStyle>
            <a:lvl1pPr>
              <a:defRPr sz="2250" b="1" i="0" baseline="0">
                <a:solidFill>
                  <a:srgbClr val="007A3B"/>
                </a:solidFill>
                <a:latin typeface="+mj-lt"/>
              </a:defRPr>
            </a:lvl1pPr>
          </a:lstStyle>
          <a:p>
            <a:pPr lvl="0"/>
            <a:r>
              <a:rPr lang="nl-NL" noProof="0" smtClean="0"/>
              <a:t>Tekststijl van het model bewerken</a:t>
            </a:r>
          </a:p>
        </p:txBody>
      </p:sp>
    </p:spTree>
    <p:extLst>
      <p:ext uri="{BB962C8B-B14F-4D97-AF65-F5344CB8AC3E}">
        <p14:creationId xmlns:p14="http://schemas.microsoft.com/office/powerpoint/2010/main" val="209484989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1_Headline, Subline, Content and Picture">
    <p:spTree>
      <p:nvGrpSpPr>
        <p:cNvPr id="1" name=""/>
        <p:cNvGrpSpPr/>
        <p:nvPr/>
      </p:nvGrpSpPr>
      <p:grpSpPr>
        <a:xfrm>
          <a:off x="0" y="0"/>
          <a:ext cx="0" cy="0"/>
          <a:chOff x="0" y="0"/>
          <a:chExt cx="0" cy="0"/>
        </a:xfrm>
      </p:grpSpPr>
      <p:sp>
        <p:nvSpPr>
          <p:cNvPr id="7" name="Textfeld 6"/>
          <p:cNvSpPr txBox="1">
            <a:spLocks noChangeArrowheads="1"/>
          </p:cNvSpPr>
          <p:nvPr userDrawn="1"/>
        </p:nvSpPr>
        <p:spPr bwMode="auto">
          <a:xfrm>
            <a:off x="8388351" y="33338"/>
            <a:ext cx="576263" cy="2077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defRPr/>
            </a:pPr>
            <a:fld id="{5AA96C46-B3D8-437D-A66C-6BA6B1204291}" type="slidenum">
              <a:rPr lang="de-DE" altLang="nl-NL" sz="750" smtClean="0">
                <a:solidFill>
                  <a:srgbClr val="7F7F7F"/>
                </a:solidFill>
                <a:ea typeface="Geneva" charset="-128"/>
              </a:rPr>
              <a:pPr algn="r" eaLnBrk="1" hangingPunct="1">
                <a:defRPr/>
              </a:pPr>
              <a:t>‹#›</a:t>
            </a:fld>
            <a:endParaRPr lang="de-DE" altLang="nl-NL" sz="750" smtClean="0">
              <a:solidFill>
                <a:srgbClr val="7F7F7F"/>
              </a:solidFill>
              <a:ea typeface="Geneva" charset="-128"/>
            </a:endParaRPr>
          </a:p>
        </p:txBody>
      </p:sp>
      <p:sp>
        <p:nvSpPr>
          <p:cNvPr id="5" name="Content Placeholder 2"/>
          <p:cNvSpPr>
            <a:spLocks noGrp="1"/>
          </p:cNvSpPr>
          <p:nvPr>
            <p:ph idx="1"/>
          </p:nvPr>
        </p:nvSpPr>
        <p:spPr>
          <a:xfrm>
            <a:off x="704850" y="1729496"/>
            <a:ext cx="3722688" cy="2678198"/>
          </a:xfrm>
          <a:prstGeom prst="rect">
            <a:avLst/>
          </a:prstGeom>
        </p:spPr>
        <p:txBody>
          <a:bodyPr lIns="0" tIns="0" rIns="0" bIns="0"/>
          <a:lstStyle>
            <a:lvl1pPr marL="257175" indent="-257175">
              <a:buFont typeface="Wingdings" panose="05000000000000000000" pitchFamily="2" charset="2"/>
              <a:buChar char="§"/>
              <a:defRPr sz="1350" baseline="0"/>
            </a:lvl1pPr>
          </a:lstStyle>
          <a:p>
            <a:pPr lvl="0"/>
            <a:r>
              <a:rPr lang="nl-NL" noProof="0" smtClean="0"/>
              <a:t>Tekststijl van het model bewerken</a:t>
            </a:r>
          </a:p>
        </p:txBody>
      </p:sp>
      <p:sp>
        <p:nvSpPr>
          <p:cNvPr id="4" name="Textplatzhalter 3"/>
          <p:cNvSpPr>
            <a:spLocks noGrp="1"/>
          </p:cNvSpPr>
          <p:nvPr>
            <p:ph type="body" sz="quarter" idx="12"/>
          </p:nvPr>
        </p:nvSpPr>
        <p:spPr>
          <a:xfrm>
            <a:off x="704850" y="1173406"/>
            <a:ext cx="7727951" cy="247880"/>
          </a:xfrm>
          <a:prstGeom prst="rect">
            <a:avLst/>
          </a:prstGeom>
        </p:spPr>
        <p:txBody>
          <a:bodyPr lIns="0" tIns="0" rIns="0" bIns="0"/>
          <a:lstStyle>
            <a:lvl1pPr>
              <a:defRPr sz="1350" b="1" i="0" baseline="0">
                <a:solidFill>
                  <a:schemeClr val="tx1"/>
                </a:solidFill>
              </a:defRPr>
            </a:lvl1pPr>
          </a:lstStyle>
          <a:p>
            <a:pPr lvl="0"/>
            <a:r>
              <a:rPr lang="nl-NL" noProof="0" smtClean="0"/>
              <a:t>Tekststijl van het model bewerken</a:t>
            </a:r>
          </a:p>
        </p:txBody>
      </p:sp>
      <p:sp>
        <p:nvSpPr>
          <p:cNvPr id="10" name="Textplatzhalter 41"/>
          <p:cNvSpPr>
            <a:spLocks noGrp="1"/>
          </p:cNvSpPr>
          <p:nvPr>
            <p:ph type="body" sz="quarter" idx="10"/>
          </p:nvPr>
        </p:nvSpPr>
        <p:spPr>
          <a:xfrm>
            <a:off x="704850" y="770417"/>
            <a:ext cx="7727951" cy="323850"/>
          </a:xfrm>
          <a:prstGeom prst="rect">
            <a:avLst/>
          </a:prstGeom>
        </p:spPr>
        <p:txBody>
          <a:bodyPr lIns="0" tIns="0" rIns="0" bIns="0"/>
          <a:lstStyle>
            <a:lvl1pPr>
              <a:defRPr sz="2250" b="1" i="0" baseline="0">
                <a:solidFill>
                  <a:srgbClr val="007A3B"/>
                </a:solidFill>
                <a:latin typeface="+mj-lt"/>
              </a:defRPr>
            </a:lvl1pPr>
          </a:lstStyle>
          <a:p>
            <a:pPr lvl="0"/>
            <a:r>
              <a:rPr lang="nl-NL" noProof="0" smtClean="0"/>
              <a:t>Tekststijl van het model bewerken</a:t>
            </a:r>
          </a:p>
        </p:txBody>
      </p:sp>
      <p:sp>
        <p:nvSpPr>
          <p:cNvPr id="6" name="Picture Placeholder 5"/>
          <p:cNvSpPr>
            <a:spLocks noGrp="1"/>
          </p:cNvSpPr>
          <p:nvPr>
            <p:ph type="pic" sz="quarter" idx="13"/>
          </p:nvPr>
        </p:nvSpPr>
        <p:spPr>
          <a:xfrm>
            <a:off x="4722814" y="1738313"/>
            <a:ext cx="3709987" cy="2669381"/>
          </a:xfrm>
          <a:prstGeom prst="rect">
            <a:avLst/>
          </a:prstGeom>
        </p:spPr>
        <p:txBody>
          <a:bodyPr/>
          <a:lstStyle>
            <a:lvl1pPr>
              <a:defRPr/>
            </a:lvl1pPr>
          </a:lstStyle>
          <a:p>
            <a:pPr lvl="0"/>
            <a:r>
              <a:rPr lang="nl-NL" noProof="0" smtClean="0"/>
              <a:t>Klik op het pictogram als u een afbeelding wilt toevoegen</a:t>
            </a:r>
            <a:endParaRPr lang="en-GB" noProof="0" dirty="0"/>
          </a:p>
        </p:txBody>
      </p:sp>
    </p:spTree>
    <p:extLst>
      <p:ext uri="{BB962C8B-B14F-4D97-AF65-F5344CB8AC3E}">
        <p14:creationId xmlns:p14="http://schemas.microsoft.com/office/powerpoint/2010/main" val="387193515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3_Headline and Content">
    <p:spTree>
      <p:nvGrpSpPr>
        <p:cNvPr id="1" name=""/>
        <p:cNvGrpSpPr/>
        <p:nvPr/>
      </p:nvGrpSpPr>
      <p:grpSpPr>
        <a:xfrm>
          <a:off x="0" y="0"/>
          <a:ext cx="0" cy="0"/>
          <a:chOff x="0" y="0"/>
          <a:chExt cx="0" cy="0"/>
        </a:xfrm>
      </p:grpSpPr>
      <p:sp>
        <p:nvSpPr>
          <p:cNvPr id="4" name="Textfeld 4"/>
          <p:cNvSpPr txBox="1">
            <a:spLocks noChangeArrowheads="1"/>
          </p:cNvSpPr>
          <p:nvPr userDrawn="1"/>
        </p:nvSpPr>
        <p:spPr bwMode="auto">
          <a:xfrm>
            <a:off x="8388351" y="33338"/>
            <a:ext cx="576263" cy="2077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defRPr/>
            </a:pPr>
            <a:fld id="{EC3B071C-F594-44E9-ACB0-FE8053A43819}" type="slidenum">
              <a:rPr lang="de-DE" altLang="nl-NL" sz="750" smtClean="0">
                <a:solidFill>
                  <a:srgbClr val="7F7F7F"/>
                </a:solidFill>
                <a:ea typeface="Geneva" charset="-128"/>
              </a:rPr>
              <a:pPr algn="r" eaLnBrk="1" hangingPunct="1">
                <a:defRPr/>
              </a:pPr>
              <a:t>‹#›</a:t>
            </a:fld>
            <a:endParaRPr lang="de-DE" altLang="nl-NL" sz="750" smtClean="0">
              <a:solidFill>
                <a:srgbClr val="7F7F7F"/>
              </a:solidFill>
              <a:ea typeface="Geneva" charset="-128"/>
            </a:endParaRPr>
          </a:p>
        </p:txBody>
      </p:sp>
      <p:sp>
        <p:nvSpPr>
          <p:cNvPr id="3" name="Content Placeholder 2"/>
          <p:cNvSpPr>
            <a:spLocks noGrp="1"/>
          </p:cNvSpPr>
          <p:nvPr>
            <p:ph idx="1"/>
          </p:nvPr>
        </p:nvSpPr>
        <p:spPr>
          <a:xfrm>
            <a:off x="704850" y="1374690"/>
            <a:ext cx="7727950" cy="3033004"/>
          </a:xfrm>
          <a:prstGeom prst="rect">
            <a:avLst/>
          </a:prstGeom>
        </p:spPr>
        <p:txBody>
          <a:bodyPr lIns="0" tIns="0" rIns="0" bIns="0"/>
          <a:lstStyle>
            <a:lvl1pPr marL="257175" indent="-257175">
              <a:buFont typeface="Wingdings" panose="05000000000000000000" pitchFamily="2" charset="2"/>
              <a:buChar char="§"/>
              <a:defRPr sz="1350" baseline="0"/>
            </a:lvl1pPr>
          </a:lstStyle>
          <a:p>
            <a:pPr lvl="0"/>
            <a:r>
              <a:rPr lang="nl-NL" noProof="0" smtClean="0"/>
              <a:t>Tekststijl van het model bewerken</a:t>
            </a:r>
          </a:p>
        </p:txBody>
      </p:sp>
      <p:sp>
        <p:nvSpPr>
          <p:cNvPr id="42" name="Textplatzhalter 41"/>
          <p:cNvSpPr>
            <a:spLocks noGrp="1"/>
          </p:cNvSpPr>
          <p:nvPr>
            <p:ph type="body" sz="quarter" idx="10"/>
          </p:nvPr>
        </p:nvSpPr>
        <p:spPr>
          <a:xfrm>
            <a:off x="704852" y="770417"/>
            <a:ext cx="7727949" cy="323850"/>
          </a:xfrm>
          <a:prstGeom prst="rect">
            <a:avLst/>
          </a:prstGeom>
        </p:spPr>
        <p:txBody>
          <a:bodyPr lIns="0" tIns="0" rIns="0" bIns="0"/>
          <a:lstStyle>
            <a:lvl1pPr>
              <a:defRPr sz="2250" b="1" i="0" baseline="0">
                <a:solidFill>
                  <a:srgbClr val="007A3B"/>
                </a:solidFill>
                <a:latin typeface="+mj-lt"/>
              </a:defRPr>
            </a:lvl1pPr>
          </a:lstStyle>
          <a:p>
            <a:pPr lvl="0"/>
            <a:r>
              <a:rPr lang="nl-NL" noProof="0" smtClean="0"/>
              <a:t>Tekststijl van het model bewerken</a:t>
            </a:r>
          </a:p>
        </p:txBody>
      </p:sp>
    </p:spTree>
    <p:extLst>
      <p:ext uri="{BB962C8B-B14F-4D97-AF65-F5344CB8AC3E}">
        <p14:creationId xmlns:p14="http://schemas.microsoft.com/office/powerpoint/2010/main" val="235563367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4_Headline and Content">
    <p:spTree>
      <p:nvGrpSpPr>
        <p:cNvPr id="1" name=""/>
        <p:cNvGrpSpPr/>
        <p:nvPr/>
      </p:nvGrpSpPr>
      <p:grpSpPr>
        <a:xfrm>
          <a:off x="0" y="0"/>
          <a:ext cx="0" cy="0"/>
          <a:chOff x="0" y="0"/>
          <a:chExt cx="0" cy="0"/>
        </a:xfrm>
      </p:grpSpPr>
      <p:sp>
        <p:nvSpPr>
          <p:cNvPr id="4" name="Textfeld 4"/>
          <p:cNvSpPr txBox="1">
            <a:spLocks noChangeArrowheads="1"/>
          </p:cNvSpPr>
          <p:nvPr userDrawn="1"/>
        </p:nvSpPr>
        <p:spPr bwMode="auto">
          <a:xfrm>
            <a:off x="8388351" y="33338"/>
            <a:ext cx="576263" cy="2077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defRPr/>
            </a:pPr>
            <a:fld id="{EC3B071C-F594-44E9-ACB0-FE8053A43819}" type="slidenum">
              <a:rPr lang="de-DE" altLang="nl-NL" sz="750" smtClean="0">
                <a:solidFill>
                  <a:srgbClr val="7F7F7F"/>
                </a:solidFill>
                <a:ea typeface="Geneva" charset="-128"/>
              </a:rPr>
              <a:pPr algn="r" eaLnBrk="1" hangingPunct="1">
                <a:defRPr/>
              </a:pPr>
              <a:t>‹#›</a:t>
            </a:fld>
            <a:endParaRPr lang="de-DE" altLang="nl-NL" sz="750" smtClean="0">
              <a:solidFill>
                <a:srgbClr val="7F7F7F"/>
              </a:solidFill>
              <a:ea typeface="Geneva" charset="-128"/>
            </a:endParaRPr>
          </a:p>
        </p:txBody>
      </p:sp>
      <p:sp>
        <p:nvSpPr>
          <p:cNvPr id="3" name="Content Placeholder 2"/>
          <p:cNvSpPr>
            <a:spLocks noGrp="1"/>
          </p:cNvSpPr>
          <p:nvPr>
            <p:ph idx="1"/>
          </p:nvPr>
        </p:nvSpPr>
        <p:spPr>
          <a:xfrm>
            <a:off x="704850" y="1374690"/>
            <a:ext cx="7727950" cy="3033004"/>
          </a:xfrm>
          <a:prstGeom prst="rect">
            <a:avLst/>
          </a:prstGeom>
        </p:spPr>
        <p:txBody>
          <a:bodyPr lIns="0" tIns="0" rIns="0" bIns="0"/>
          <a:lstStyle>
            <a:lvl1pPr marL="257175" indent="-257175">
              <a:buFont typeface="Wingdings" panose="05000000000000000000" pitchFamily="2" charset="2"/>
              <a:buChar char="§"/>
              <a:defRPr sz="1350" baseline="0"/>
            </a:lvl1pPr>
          </a:lstStyle>
          <a:p>
            <a:pPr lvl="0"/>
            <a:r>
              <a:rPr lang="nl-NL" noProof="0" smtClean="0"/>
              <a:t>Tekststijl van het model bewerken</a:t>
            </a:r>
          </a:p>
        </p:txBody>
      </p:sp>
      <p:sp>
        <p:nvSpPr>
          <p:cNvPr id="42" name="Textplatzhalter 41"/>
          <p:cNvSpPr>
            <a:spLocks noGrp="1"/>
          </p:cNvSpPr>
          <p:nvPr>
            <p:ph type="body" sz="quarter" idx="10"/>
          </p:nvPr>
        </p:nvSpPr>
        <p:spPr>
          <a:xfrm>
            <a:off x="704852" y="770417"/>
            <a:ext cx="7727949" cy="323850"/>
          </a:xfrm>
          <a:prstGeom prst="rect">
            <a:avLst/>
          </a:prstGeom>
        </p:spPr>
        <p:txBody>
          <a:bodyPr lIns="0" tIns="0" rIns="0" bIns="0"/>
          <a:lstStyle>
            <a:lvl1pPr>
              <a:defRPr sz="2250" b="1" i="0" baseline="0">
                <a:solidFill>
                  <a:srgbClr val="007A3B"/>
                </a:solidFill>
                <a:latin typeface="+mj-lt"/>
              </a:defRPr>
            </a:lvl1pPr>
          </a:lstStyle>
          <a:p>
            <a:pPr lvl="0"/>
            <a:r>
              <a:rPr lang="nl-NL" noProof="0" smtClean="0"/>
              <a:t>Tekststijl van het model bewerken</a:t>
            </a:r>
          </a:p>
        </p:txBody>
      </p:sp>
    </p:spTree>
    <p:extLst>
      <p:ext uri="{BB962C8B-B14F-4D97-AF65-F5344CB8AC3E}">
        <p14:creationId xmlns:p14="http://schemas.microsoft.com/office/powerpoint/2010/main" val="417505690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5_Headline and Content">
    <p:spTree>
      <p:nvGrpSpPr>
        <p:cNvPr id="1" name=""/>
        <p:cNvGrpSpPr/>
        <p:nvPr/>
      </p:nvGrpSpPr>
      <p:grpSpPr>
        <a:xfrm>
          <a:off x="0" y="0"/>
          <a:ext cx="0" cy="0"/>
          <a:chOff x="0" y="0"/>
          <a:chExt cx="0" cy="0"/>
        </a:xfrm>
      </p:grpSpPr>
      <p:sp>
        <p:nvSpPr>
          <p:cNvPr id="4" name="Textfeld 4"/>
          <p:cNvSpPr txBox="1">
            <a:spLocks noChangeArrowheads="1"/>
          </p:cNvSpPr>
          <p:nvPr userDrawn="1"/>
        </p:nvSpPr>
        <p:spPr bwMode="auto">
          <a:xfrm>
            <a:off x="8388351" y="33338"/>
            <a:ext cx="576263" cy="2077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defRPr/>
            </a:pPr>
            <a:fld id="{EC3B071C-F594-44E9-ACB0-FE8053A43819}" type="slidenum">
              <a:rPr lang="de-DE" altLang="nl-NL" sz="750" smtClean="0">
                <a:solidFill>
                  <a:srgbClr val="7F7F7F"/>
                </a:solidFill>
                <a:ea typeface="Geneva" charset="-128"/>
              </a:rPr>
              <a:pPr algn="r" eaLnBrk="1" hangingPunct="1">
                <a:defRPr/>
              </a:pPr>
              <a:t>‹#›</a:t>
            </a:fld>
            <a:endParaRPr lang="de-DE" altLang="nl-NL" sz="750" smtClean="0">
              <a:solidFill>
                <a:srgbClr val="7F7F7F"/>
              </a:solidFill>
              <a:ea typeface="Geneva" charset="-128"/>
            </a:endParaRPr>
          </a:p>
        </p:txBody>
      </p:sp>
      <p:sp>
        <p:nvSpPr>
          <p:cNvPr id="3" name="Content Placeholder 2"/>
          <p:cNvSpPr>
            <a:spLocks noGrp="1"/>
          </p:cNvSpPr>
          <p:nvPr>
            <p:ph idx="1"/>
          </p:nvPr>
        </p:nvSpPr>
        <p:spPr>
          <a:xfrm>
            <a:off x="704850" y="1374690"/>
            <a:ext cx="7727950" cy="3033004"/>
          </a:xfrm>
          <a:prstGeom prst="rect">
            <a:avLst/>
          </a:prstGeom>
        </p:spPr>
        <p:txBody>
          <a:bodyPr lIns="0" tIns="0" rIns="0" bIns="0"/>
          <a:lstStyle>
            <a:lvl1pPr marL="257175" indent="-257175">
              <a:buFont typeface="Wingdings" panose="05000000000000000000" pitchFamily="2" charset="2"/>
              <a:buChar char="§"/>
              <a:defRPr sz="1350" baseline="0"/>
            </a:lvl1pPr>
          </a:lstStyle>
          <a:p>
            <a:pPr lvl="0"/>
            <a:r>
              <a:rPr lang="nl-NL" noProof="0" smtClean="0"/>
              <a:t>Tekststijl van het model bewerken</a:t>
            </a:r>
          </a:p>
        </p:txBody>
      </p:sp>
      <p:sp>
        <p:nvSpPr>
          <p:cNvPr id="42" name="Textplatzhalter 41"/>
          <p:cNvSpPr>
            <a:spLocks noGrp="1"/>
          </p:cNvSpPr>
          <p:nvPr>
            <p:ph type="body" sz="quarter" idx="10"/>
          </p:nvPr>
        </p:nvSpPr>
        <p:spPr>
          <a:xfrm>
            <a:off x="704852" y="770417"/>
            <a:ext cx="7727949" cy="323850"/>
          </a:xfrm>
          <a:prstGeom prst="rect">
            <a:avLst/>
          </a:prstGeom>
        </p:spPr>
        <p:txBody>
          <a:bodyPr lIns="0" tIns="0" rIns="0" bIns="0"/>
          <a:lstStyle>
            <a:lvl1pPr>
              <a:defRPr sz="2250" b="1" i="0" baseline="0">
                <a:solidFill>
                  <a:srgbClr val="007A3B"/>
                </a:solidFill>
                <a:latin typeface="+mj-lt"/>
              </a:defRPr>
            </a:lvl1pPr>
          </a:lstStyle>
          <a:p>
            <a:pPr lvl="0"/>
            <a:r>
              <a:rPr lang="nl-NL" noProof="0" smtClean="0"/>
              <a:t>Tekststijl van het model bewerken</a:t>
            </a:r>
          </a:p>
        </p:txBody>
      </p:sp>
    </p:spTree>
    <p:extLst>
      <p:ext uri="{BB962C8B-B14F-4D97-AF65-F5344CB8AC3E}">
        <p14:creationId xmlns:p14="http://schemas.microsoft.com/office/powerpoint/2010/main" val="71518375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userDrawn="1">
  <p:cSld name="6_Headline and Content">
    <p:spTree>
      <p:nvGrpSpPr>
        <p:cNvPr id="1" name=""/>
        <p:cNvGrpSpPr/>
        <p:nvPr/>
      </p:nvGrpSpPr>
      <p:grpSpPr>
        <a:xfrm>
          <a:off x="0" y="0"/>
          <a:ext cx="0" cy="0"/>
          <a:chOff x="0" y="0"/>
          <a:chExt cx="0" cy="0"/>
        </a:xfrm>
      </p:grpSpPr>
      <p:sp>
        <p:nvSpPr>
          <p:cNvPr id="4" name="Textfeld 4"/>
          <p:cNvSpPr txBox="1">
            <a:spLocks noChangeArrowheads="1"/>
          </p:cNvSpPr>
          <p:nvPr userDrawn="1"/>
        </p:nvSpPr>
        <p:spPr bwMode="auto">
          <a:xfrm>
            <a:off x="8388351" y="33338"/>
            <a:ext cx="576263" cy="2077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defRPr/>
            </a:pPr>
            <a:fld id="{EC3B071C-F594-44E9-ACB0-FE8053A43819}" type="slidenum">
              <a:rPr lang="de-DE" altLang="nl-NL" sz="750" smtClean="0">
                <a:solidFill>
                  <a:srgbClr val="7F7F7F"/>
                </a:solidFill>
                <a:ea typeface="Geneva" charset="-128"/>
              </a:rPr>
              <a:pPr algn="r" eaLnBrk="1" hangingPunct="1">
                <a:defRPr/>
              </a:pPr>
              <a:t>‹#›</a:t>
            </a:fld>
            <a:endParaRPr lang="de-DE" altLang="nl-NL" sz="750" smtClean="0">
              <a:solidFill>
                <a:srgbClr val="7F7F7F"/>
              </a:solidFill>
              <a:ea typeface="Geneva" charset="-128"/>
            </a:endParaRPr>
          </a:p>
        </p:txBody>
      </p:sp>
      <p:sp>
        <p:nvSpPr>
          <p:cNvPr id="3" name="Content Placeholder 2"/>
          <p:cNvSpPr>
            <a:spLocks noGrp="1"/>
          </p:cNvSpPr>
          <p:nvPr>
            <p:ph idx="1"/>
          </p:nvPr>
        </p:nvSpPr>
        <p:spPr>
          <a:xfrm>
            <a:off x="704850" y="1374690"/>
            <a:ext cx="7727950" cy="3033004"/>
          </a:xfrm>
          <a:prstGeom prst="rect">
            <a:avLst/>
          </a:prstGeom>
        </p:spPr>
        <p:txBody>
          <a:bodyPr lIns="0" tIns="0" rIns="0" bIns="0"/>
          <a:lstStyle>
            <a:lvl1pPr marL="257175" indent="-257175">
              <a:buFont typeface="Wingdings" panose="05000000000000000000" pitchFamily="2" charset="2"/>
              <a:buChar char="§"/>
              <a:defRPr sz="1350" baseline="0"/>
            </a:lvl1pPr>
          </a:lstStyle>
          <a:p>
            <a:pPr lvl="0"/>
            <a:r>
              <a:rPr lang="nl-NL" noProof="0" smtClean="0"/>
              <a:t>Tekststijl van het model bewerken</a:t>
            </a:r>
          </a:p>
        </p:txBody>
      </p:sp>
      <p:sp>
        <p:nvSpPr>
          <p:cNvPr id="42" name="Textplatzhalter 41"/>
          <p:cNvSpPr>
            <a:spLocks noGrp="1"/>
          </p:cNvSpPr>
          <p:nvPr>
            <p:ph type="body" sz="quarter" idx="10"/>
          </p:nvPr>
        </p:nvSpPr>
        <p:spPr>
          <a:xfrm>
            <a:off x="704852" y="770417"/>
            <a:ext cx="7727949" cy="323850"/>
          </a:xfrm>
          <a:prstGeom prst="rect">
            <a:avLst/>
          </a:prstGeom>
        </p:spPr>
        <p:txBody>
          <a:bodyPr lIns="0" tIns="0" rIns="0" bIns="0"/>
          <a:lstStyle>
            <a:lvl1pPr>
              <a:defRPr sz="2250" b="1" i="0" baseline="0">
                <a:solidFill>
                  <a:srgbClr val="007A3B"/>
                </a:solidFill>
                <a:latin typeface="+mj-lt"/>
              </a:defRPr>
            </a:lvl1pPr>
          </a:lstStyle>
          <a:p>
            <a:pPr lvl="0"/>
            <a:r>
              <a:rPr lang="nl-NL" noProof="0" smtClean="0"/>
              <a:t>Tekststijl van het model bewerken</a:t>
            </a:r>
          </a:p>
        </p:txBody>
      </p:sp>
    </p:spTree>
    <p:extLst>
      <p:ext uri="{BB962C8B-B14F-4D97-AF65-F5344CB8AC3E}">
        <p14:creationId xmlns:p14="http://schemas.microsoft.com/office/powerpoint/2010/main" val="295621872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userDrawn="1">
  <p:cSld name="7_Headline and Content">
    <p:spTree>
      <p:nvGrpSpPr>
        <p:cNvPr id="1" name=""/>
        <p:cNvGrpSpPr/>
        <p:nvPr/>
      </p:nvGrpSpPr>
      <p:grpSpPr>
        <a:xfrm>
          <a:off x="0" y="0"/>
          <a:ext cx="0" cy="0"/>
          <a:chOff x="0" y="0"/>
          <a:chExt cx="0" cy="0"/>
        </a:xfrm>
      </p:grpSpPr>
      <p:sp>
        <p:nvSpPr>
          <p:cNvPr id="4" name="Textfeld 4"/>
          <p:cNvSpPr txBox="1">
            <a:spLocks noChangeArrowheads="1"/>
          </p:cNvSpPr>
          <p:nvPr userDrawn="1"/>
        </p:nvSpPr>
        <p:spPr bwMode="auto">
          <a:xfrm>
            <a:off x="8388351" y="33338"/>
            <a:ext cx="576263" cy="2077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defRPr/>
            </a:pPr>
            <a:fld id="{EC3B071C-F594-44E9-ACB0-FE8053A43819}" type="slidenum">
              <a:rPr lang="de-DE" altLang="nl-NL" sz="750" smtClean="0">
                <a:solidFill>
                  <a:srgbClr val="7F7F7F"/>
                </a:solidFill>
                <a:ea typeface="Geneva" charset="-128"/>
              </a:rPr>
              <a:pPr algn="r" eaLnBrk="1" hangingPunct="1">
                <a:defRPr/>
              </a:pPr>
              <a:t>‹#›</a:t>
            </a:fld>
            <a:endParaRPr lang="de-DE" altLang="nl-NL" sz="750" smtClean="0">
              <a:solidFill>
                <a:srgbClr val="7F7F7F"/>
              </a:solidFill>
              <a:ea typeface="Geneva" charset="-128"/>
            </a:endParaRPr>
          </a:p>
        </p:txBody>
      </p:sp>
      <p:sp>
        <p:nvSpPr>
          <p:cNvPr id="3" name="Content Placeholder 2"/>
          <p:cNvSpPr>
            <a:spLocks noGrp="1"/>
          </p:cNvSpPr>
          <p:nvPr>
            <p:ph idx="1"/>
          </p:nvPr>
        </p:nvSpPr>
        <p:spPr>
          <a:xfrm>
            <a:off x="704850" y="1374690"/>
            <a:ext cx="7727950" cy="3033004"/>
          </a:xfrm>
          <a:prstGeom prst="rect">
            <a:avLst/>
          </a:prstGeom>
        </p:spPr>
        <p:txBody>
          <a:bodyPr lIns="0" tIns="0" rIns="0" bIns="0"/>
          <a:lstStyle>
            <a:lvl1pPr marL="257175" indent="-257175">
              <a:buFont typeface="Wingdings" panose="05000000000000000000" pitchFamily="2" charset="2"/>
              <a:buChar char="§"/>
              <a:defRPr sz="1350" baseline="0"/>
            </a:lvl1pPr>
          </a:lstStyle>
          <a:p>
            <a:pPr lvl="0"/>
            <a:r>
              <a:rPr lang="nl-NL" noProof="0" smtClean="0"/>
              <a:t>Tekststijl van het model bewerken</a:t>
            </a:r>
          </a:p>
        </p:txBody>
      </p:sp>
      <p:sp>
        <p:nvSpPr>
          <p:cNvPr id="42" name="Textplatzhalter 41"/>
          <p:cNvSpPr>
            <a:spLocks noGrp="1"/>
          </p:cNvSpPr>
          <p:nvPr>
            <p:ph type="body" sz="quarter" idx="10"/>
          </p:nvPr>
        </p:nvSpPr>
        <p:spPr>
          <a:xfrm>
            <a:off x="704852" y="770417"/>
            <a:ext cx="7727949" cy="323850"/>
          </a:xfrm>
          <a:prstGeom prst="rect">
            <a:avLst/>
          </a:prstGeom>
        </p:spPr>
        <p:txBody>
          <a:bodyPr lIns="0" tIns="0" rIns="0" bIns="0"/>
          <a:lstStyle>
            <a:lvl1pPr>
              <a:defRPr sz="2250" b="1" i="0" baseline="0">
                <a:solidFill>
                  <a:srgbClr val="007A3B"/>
                </a:solidFill>
                <a:latin typeface="+mj-lt"/>
              </a:defRPr>
            </a:lvl1pPr>
          </a:lstStyle>
          <a:p>
            <a:pPr lvl="0"/>
            <a:r>
              <a:rPr lang="nl-NL" noProof="0" smtClean="0"/>
              <a:t>Tekststijl van het model bewerken</a:t>
            </a:r>
          </a:p>
        </p:txBody>
      </p:sp>
    </p:spTree>
    <p:extLst>
      <p:ext uri="{BB962C8B-B14F-4D97-AF65-F5344CB8AC3E}">
        <p14:creationId xmlns:p14="http://schemas.microsoft.com/office/powerpoint/2010/main" val="141446221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userDrawn="1">
  <p:cSld name="8_Headline and Content">
    <p:spTree>
      <p:nvGrpSpPr>
        <p:cNvPr id="1" name=""/>
        <p:cNvGrpSpPr/>
        <p:nvPr/>
      </p:nvGrpSpPr>
      <p:grpSpPr>
        <a:xfrm>
          <a:off x="0" y="0"/>
          <a:ext cx="0" cy="0"/>
          <a:chOff x="0" y="0"/>
          <a:chExt cx="0" cy="0"/>
        </a:xfrm>
      </p:grpSpPr>
      <p:sp>
        <p:nvSpPr>
          <p:cNvPr id="4" name="Textfeld 4"/>
          <p:cNvSpPr txBox="1">
            <a:spLocks noChangeArrowheads="1"/>
          </p:cNvSpPr>
          <p:nvPr userDrawn="1"/>
        </p:nvSpPr>
        <p:spPr bwMode="auto">
          <a:xfrm>
            <a:off x="8388351" y="33338"/>
            <a:ext cx="576263" cy="2077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defRPr/>
            </a:pPr>
            <a:fld id="{EC3B071C-F594-44E9-ACB0-FE8053A43819}" type="slidenum">
              <a:rPr lang="de-DE" altLang="nl-NL" sz="750" smtClean="0">
                <a:solidFill>
                  <a:srgbClr val="7F7F7F"/>
                </a:solidFill>
                <a:ea typeface="Geneva" charset="-128"/>
              </a:rPr>
              <a:pPr algn="r" eaLnBrk="1" hangingPunct="1">
                <a:defRPr/>
              </a:pPr>
              <a:t>‹#›</a:t>
            </a:fld>
            <a:endParaRPr lang="de-DE" altLang="nl-NL" sz="750" smtClean="0">
              <a:solidFill>
                <a:srgbClr val="7F7F7F"/>
              </a:solidFill>
              <a:ea typeface="Geneva" charset="-128"/>
            </a:endParaRPr>
          </a:p>
        </p:txBody>
      </p:sp>
      <p:sp>
        <p:nvSpPr>
          <p:cNvPr id="3" name="Content Placeholder 2"/>
          <p:cNvSpPr>
            <a:spLocks noGrp="1"/>
          </p:cNvSpPr>
          <p:nvPr>
            <p:ph idx="1"/>
          </p:nvPr>
        </p:nvSpPr>
        <p:spPr>
          <a:xfrm>
            <a:off x="704850" y="1374690"/>
            <a:ext cx="7727950" cy="3033004"/>
          </a:xfrm>
          <a:prstGeom prst="rect">
            <a:avLst/>
          </a:prstGeom>
        </p:spPr>
        <p:txBody>
          <a:bodyPr lIns="0" tIns="0" rIns="0" bIns="0"/>
          <a:lstStyle>
            <a:lvl1pPr marL="257175" indent="-257175">
              <a:buFont typeface="Wingdings" panose="05000000000000000000" pitchFamily="2" charset="2"/>
              <a:buChar char="§"/>
              <a:defRPr sz="1350" baseline="0"/>
            </a:lvl1pPr>
          </a:lstStyle>
          <a:p>
            <a:pPr lvl="0"/>
            <a:r>
              <a:rPr lang="nl-NL" noProof="0" smtClean="0"/>
              <a:t>Tekststijl van het model bewerken</a:t>
            </a:r>
          </a:p>
        </p:txBody>
      </p:sp>
      <p:sp>
        <p:nvSpPr>
          <p:cNvPr id="42" name="Textplatzhalter 41"/>
          <p:cNvSpPr>
            <a:spLocks noGrp="1"/>
          </p:cNvSpPr>
          <p:nvPr>
            <p:ph type="body" sz="quarter" idx="10"/>
          </p:nvPr>
        </p:nvSpPr>
        <p:spPr>
          <a:xfrm>
            <a:off x="704852" y="770417"/>
            <a:ext cx="7727949" cy="323850"/>
          </a:xfrm>
          <a:prstGeom prst="rect">
            <a:avLst/>
          </a:prstGeom>
        </p:spPr>
        <p:txBody>
          <a:bodyPr lIns="0" tIns="0" rIns="0" bIns="0"/>
          <a:lstStyle>
            <a:lvl1pPr>
              <a:defRPr sz="2250" b="1" i="0" baseline="0">
                <a:solidFill>
                  <a:srgbClr val="007A3B"/>
                </a:solidFill>
                <a:latin typeface="+mj-lt"/>
              </a:defRPr>
            </a:lvl1pPr>
          </a:lstStyle>
          <a:p>
            <a:pPr lvl="0"/>
            <a:r>
              <a:rPr lang="nl-NL" noProof="0" smtClean="0"/>
              <a:t>Tekststijl van het model bewerken</a:t>
            </a:r>
          </a:p>
        </p:txBody>
      </p:sp>
    </p:spTree>
    <p:extLst>
      <p:ext uri="{BB962C8B-B14F-4D97-AF65-F5344CB8AC3E}">
        <p14:creationId xmlns:p14="http://schemas.microsoft.com/office/powerpoint/2010/main" val="194676335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9_Headline and Content">
    <p:spTree>
      <p:nvGrpSpPr>
        <p:cNvPr id="1" name=""/>
        <p:cNvGrpSpPr/>
        <p:nvPr/>
      </p:nvGrpSpPr>
      <p:grpSpPr>
        <a:xfrm>
          <a:off x="0" y="0"/>
          <a:ext cx="0" cy="0"/>
          <a:chOff x="0" y="0"/>
          <a:chExt cx="0" cy="0"/>
        </a:xfrm>
      </p:grpSpPr>
      <p:sp>
        <p:nvSpPr>
          <p:cNvPr id="4" name="Textfeld 4"/>
          <p:cNvSpPr txBox="1">
            <a:spLocks noChangeArrowheads="1"/>
          </p:cNvSpPr>
          <p:nvPr userDrawn="1"/>
        </p:nvSpPr>
        <p:spPr bwMode="auto">
          <a:xfrm>
            <a:off x="8388351" y="33338"/>
            <a:ext cx="576263" cy="2077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defRPr/>
            </a:pPr>
            <a:fld id="{EC3B071C-F594-44E9-ACB0-FE8053A43819}" type="slidenum">
              <a:rPr lang="de-DE" altLang="nl-NL" sz="750" smtClean="0">
                <a:solidFill>
                  <a:srgbClr val="7F7F7F"/>
                </a:solidFill>
                <a:ea typeface="Geneva" charset="-128"/>
              </a:rPr>
              <a:pPr algn="r" eaLnBrk="1" hangingPunct="1">
                <a:defRPr/>
              </a:pPr>
              <a:t>‹#›</a:t>
            </a:fld>
            <a:endParaRPr lang="de-DE" altLang="nl-NL" sz="750" smtClean="0">
              <a:solidFill>
                <a:srgbClr val="7F7F7F"/>
              </a:solidFill>
              <a:ea typeface="Geneva" charset="-128"/>
            </a:endParaRPr>
          </a:p>
        </p:txBody>
      </p:sp>
      <p:sp>
        <p:nvSpPr>
          <p:cNvPr id="3" name="Content Placeholder 2"/>
          <p:cNvSpPr>
            <a:spLocks noGrp="1"/>
          </p:cNvSpPr>
          <p:nvPr>
            <p:ph idx="1"/>
          </p:nvPr>
        </p:nvSpPr>
        <p:spPr>
          <a:xfrm>
            <a:off x="704850" y="1374690"/>
            <a:ext cx="7727950" cy="3033004"/>
          </a:xfrm>
          <a:prstGeom prst="rect">
            <a:avLst/>
          </a:prstGeom>
        </p:spPr>
        <p:txBody>
          <a:bodyPr lIns="0" tIns="0" rIns="0" bIns="0"/>
          <a:lstStyle>
            <a:lvl1pPr marL="257175" indent="-257175">
              <a:buFont typeface="Wingdings" panose="05000000000000000000" pitchFamily="2" charset="2"/>
              <a:buChar char="§"/>
              <a:defRPr sz="1350" baseline="0"/>
            </a:lvl1pPr>
          </a:lstStyle>
          <a:p>
            <a:pPr lvl="0"/>
            <a:r>
              <a:rPr lang="nl-NL" noProof="0" smtClean="0"/>
              <a:t>Tekststijl van het model bewerken</a:t>
            </a:r>
          </a:p>
        </p:txBody>
      </p:sp>
      <p:sp>
        <p:nvSpPr>
          <p:cNvPr id="42" name="Textplatzhalter 41"/>
          <p:cNvSpPr>
            <a:spLocks noGrp="1"/>
          </p:cNvSpPr>
          <p:nvPr>
            <p:ph type="body" sz="quarter" idx="10"/>
          </p:nvPr>
        </p:nvSpPr>
        <p:spPr>
          <a:xfrm>
            <a:off x="704852" y="770417"/>
            <a:ext cx="7727949" cy="323850"/>
          </a:xfrm>
          <a:prstGeom prst="rect">
            <a:avLst/>
          </a:prstGeom>
        </p:spPr>
        <p:txBody>
          <a:bodyPr lIns="0" tIns="0" rIns="0" bIns="0"/>
          <a:lstStyle>
            <a:lvl1pPr>
              <a:defRPr sz="2250" b="1" i="0" baseline="0">
                <a:solidFill>
                  <a:srgbClr val="007A3B"/>
                </a:solidFill>
                <a:latin typeface="+mj-lt"/>
              </a:defRPr>
            </a:lvl1pPr>
          </a:lstStyle>
          <a:p>
            <a:pPr lvl="0"/>
            <a:r>
              <a:rPr lang="nl-NL" noProof="0" smtClean="0"/>
              <a:t>Tekststijl van het model bewerken</a:t>
            </a:r>
          </a:p>
        </p:txBody>
      </p:sp>
    </p:spTree>
    <p:extLst>
      <p:ext uri="{BB962C8B-B14F-4D97-AF65-F5344CB8AC3E}">
        <p14:creationId xmlns:p14="http://schemas.microsoft.com/office/powerpoint/2010/main" val="238749133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10_Headline and Content">
    <p:spTree>
      <p:nvGrpSpPr>
        <p:cNvPr id="1" name=""/>
        <p:cNvGrpSpPr/>
        <p:nvPr/>
      </p:nvGrpSpPr>
      <p:grpSpPr>
        <a:xfrm>
          <a:off x="0" y="0"/>
          <a:ext cx="0" cy="0"/>
          <a:chOff x="0" y="0"/>
          <a:chExt cx="0" cy="0"/>
        </a:xfrm>
      </p:grpSpPr>
      <p:sp>
        <p:nvSpPr>
          <p:cNvPr id="4" name="Textfeld 4"/>
          <p:cNvSpPr txBox="1">
            <a:spLocks noChangeArrowheads="1"/>
          </p:cNvSpPr>
          <p:nvPr userDrawn="1"/>
        </p:nvSpPr>
        <p:spPr bwMode="auto">
          <a:xfrm>
            <a:off x="8388351" y="33338"/>
            <a:ext cx="576263" cy="2077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defRPr/>
            </a:pPr>
            <a:fld id="{EC3B071C-F594-44E9-ACB0-FE8053A43819}" type="slidenum">
              <a:rPr lang="de-DE" altLang="nl-NL" sz="750" smtClean="0">
                <a:solidFill>
                  <a:srgbClr val="7F7F7F"/>
                </a:solidFill>
                <a:ea typeface="Geneva" charset="-128"/>
              </a:rPr>
              <a:pPr algn="r" eaLnBrk="1" hangingPunct="1">
                <a:defRPr/>
              </a:pPr>
              <a:t>‹#›</a:t>
            </a:fld>
            <a:endParaRPr lang="de-DE" altLang="nl-NL" sz="750" smtClean="0">
              <a:solidFill>
                <a:srgbClr val="7F7F7F"/>
              </a:solidFill>
              <a:ea typeface="Geneva" charset="-128"/>
            </a:endParaRPr>
          </a:p>
        </p:txBody>
      </p:sp>
      <p:sp>
        <p:nvSpPr>
          <p:cNvPr id="3" name="Content Placeholder 2"/>
          <p:cNvSpPr>
            <a:spLocks noGrp="1"/>
          </p:cNvSpPr>
          <p:nvPr>
            <p:ph idx="1"/>
          </p:nvPr>
        </p:nvSpPr>
        <p:spPr>
          <a:xfrm>
            <a:off x="704850" y="1374690"/>
            <a:ext cx="7727950" cy="3033004"/>
          </a:xfrm>
          <a:prstGeom prst="rect">
            <a:avLst/>
          </a:prstGeom>
        </p:spPr>
        <p:txBody>
          <a:bodyPr lIns="0" tIns="0" rIns="0" bIns="0"/>
          <a:lstStyle>
            <a:lvl1pPr marL="257175" indent="-257175">
              <a:buFont typeface="Wingdings" panose="05000000000000000000" pitchFamily="2" charset="2"/>
              <a:buChar char="§"/>
              <a:defRPr sz="1350" baseline="0"/>
            </a:lvl1pPr>
          </a:lstStyle>
          <a:p>
            <a:pPr lvl="0"/>
            <a:r>
              <a:rPr lang="nl-NL" noProof="0" smtClean="0"/>
              <a:t>Tekststijl van het model bewerken</a:t>
            </a:r>
          </a:p>
        </p:txBody>
      </p:sp>
      <p:sp>
        <p:nvSpPr>
          <p:cNvPr id="42" name="Textplatzhalter 41"/>
          <p:cNvSpPr>
            <a:spLocks noGrp="1"/>
          </p:cNvSpPr>
          <p:nvPr>
            <p:ph type="body" sz="quarter" idx="10"/>
          </p:nvPr>
        </p:nvSpPr>
        <p:spPr>
          <a:xfrm>
            <a:off x="704852" y="770417"/>
            <a:ext cx="7727949" cy="323850"/>
          </a:xfrm>
          <a:prstGeom prst="rect">
            <a:avLst/>
          </a:prstGeom>
        </p:spPr>
        <p:txBody>
          <a:bodyPr lIns="0" tIns="0" rIns="0" bIns="0"/>
          <a:lstStyle>
            <a:lvl1pPr>
              <a:defRPr sz="2250" b="1" i="0" baseline="0">
                <a:solidFill>
                  <a:srgbClr val="007A3B"/>
                </a:solidFill>
                <a:latin typeface="+mj-lt"/>
              </a:defRPr>
            </a:lvl1pPr>
          </a:lstStyle>
          <a:p>
            <a:pPr lvl="0"/>
            <a:r>
              <a:rPr lang="nl-NL" noProof="0" smtClean="0"/>
              <a:t>Tekststijl van het model bewerken</a:t>
            </a:r>
          </a:p>
        </p:txBody>
      </p:sp>
    </p:spTree>
    <p:extLst>
      <p:ext uri="{BB962C8B-B14F-4D97-AF65-F5344CB8AC3E}">
        <p14:creationId xmlns:p14="http://schemas.microsoft.com/office/powerpoint/2010/main" val="93304287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971550"/>
            <a:ext cx="8229600" cy="628650"/>
          </a:xfrm>
          <a:prstGeom prst="rect">
            <a:avLst/>
          </a:prstGeom>
        </p:spPr>
        <p:txBody>
          <a:bodyPr/>
          <a:lstStyle/>
          <a:p>
            <a:r>
              <a:rPr lang="en-US" smtClean="0"/>
              <a:t>Click to edit Master title style</a:t>
            </a:r>
            <a:endParaRPr lang="nl-NL"/>
          </a:p>
        </p:txBody>
      </p:sp>
      <p:sp>
        <p:nvSpPr>
          <p:cNvPr id="3" name="Content Placeholder 2"/>
          <p:cNvSpPr>
            <a:spLocks noGrp="1"/>
          </p:cNvSpPr>
          <p:nvPr>
            <p:ph idx="1"/>
          </p:nvPr>
        </p:nvSpPr>
        <p:spPr>
          <a:xfrm>
            <a:off x="457200" y="1714501"/>
            <a:ext cx="8229600" cy="2880122"/>
          </a:xfrm>
          <a:prstGeom prst="rect">
            <a:avLst/>
          </a:prstGeo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nl-NL"/>
          </a:p>
        </p:txBody>
      </p:sp>
      <p:sp>
        <p:nvSpPr>
          <p:cNvPr id="4" name="Rectangle 4"/>
          <p:cNvSpPr>
            <a:spLocks noGrp="1" noChangeArrowheads="1"/>
          </p:cNvSpPr>
          <p:nvPr>
            <p:ph type="dt" sz="half" idx="10"/>
          </p:nvPr>
        </p:nvSpPr>
        <p:spPr>
          <a:xfrm>
            <a:off x="457200" y="4683919"/>
            <a:ext cx="2133600" cy="357188"/>
          </a:xfrm>
          <a:prstGeom prst="rect">
            <a:avLst/>
          </a:prstGeom>
        </p:spPr>
        <p:txBody>
          <a:bodyPr/>
          <a:lstStyle>
            <a:lvl1pPr>
              <a:defRPr/>
            </a:lvl1pPr>
          </a:lstStyle>
          <a:p>
            <a:pPr>
              <a:defRPr/>
            </a:pPr>
            <a:endParaRPr lang="en-GB"/>
          </a:p>
        </p:txBody>
      </p:sp>
      <p:sp>
        <p:nvSpPr>
          <p:cNvPr id="5" name="Rectangle 5"/>
          <p:cNvSpPr>
            <a:spLocks noGrp="1" noChangeArrowheads="1"/>
          </p:cNvSpPr>
          <p:nvPr>
            <p:ph type="ftr" sz="quarter" idx="11"/>
          </p:nvPr>
        </p:nvSpPr>
        <p:spPr>
          <a:xfrm>
            <a:off x="3124200" y="4683919"/>
            <a:ext cx="2895600" cy="357188"/>
          </a:xfrm>
          <a:prstGeom prst="rect">
            <a:avLst/>
          </a:prstGeom>
        </p:spPr>
        <p:txBody>
          <a:bodyPr/>
          <a:lstStyle>
            <a:lvl1pPr>
              <a:defRPr/>
            </a:lvl1pPr>
          </a:lstStyle>
          <a:p>
            <a:pPr>
              <a:defRPr/>
            </a:pPr>
            <a:endParaRPr lang="en-GB"/>
          </a:p>
        </p:txBody>
      </p:sp>
      <p:sp>
        <p:nvSpPr>
          <p:cNvPr id="6" name="Rectangle 6"/>
          <p:cNvSpPr>
            <a:spLocks noGrp="1" noChangeArrowheads="1"/>
          </p:cNvSpPr>
          <p:nvPr>
            <p:ph type="sldNum" sz="quarter" idx="12"/>
          </p:nvPr>
        </p:nvSpPr>
        <p:spPr>
          <a:xfrm>
            <a:off x="6553200" y="4683919"/>
            <a:ext cx="2133600" cy="357188"/>
          </a:xfrm>
          <a:prstGeom prst="rect">
            <a:avLst/>
          </a:prstGeom>
        </p:spPr>
        <p:txBody>
          <a:bodyPr/>
          <a:lstStyle>
            <a:lvl1pPr>
              <a:defRPr/>
            </a:lvl1pPr>
          </a:lstStyle>
          <a:p>
            <a:pPr>
              <a:defRPr/>
            </a:pPr>
            <a:fld id="{E8B80D22-BB33-482A-A0AA-74D6C17EB3FF}" type="slidenum">
              <a:rPr lang="en-GB" altLang="en-US"/>
              <a:pPr>
                <a:defRPr/>
              </a:pPr>
              <a:t>‹#›</a:t>
            </a:fld>
            <a:endParaRPr lang="en-GB" altLang="en-US"/>
          </a:p>
        </p:txBody>
      </p:sp>
    </p:spTree>
    <p:extLst>
      <p:ext uri="{BB962C8B-B14F-4D97-AF65-F5344CB8AC3E}">
        <p14:creationId xmlns:p14="http://schemas.microsoft.com/office/powerpoint/2010/main" val="3047236259"/>
      </p:ext>
    </p:extLst>
  </p:cSld>
  <p:clrMapOvr>
    <a:masterClrMapping/>
  </p:clrMapOvr>
  <p:transition>
    <p:fade/>
  </p:transition>
</p:sldLayout>
</file>

<file path=ppt/slideLayouts/slideLayout26.xml><?xml version="1.0" encoding="utf-8"?>
<p:sldLayout xmlns:a="http://schemas.openxmlformats.org/drawingml/2006/main" xmlns:r="http://schemas.openxmlformats.org/officeDocument/2006/relationships" xmlns:p="http://schemas.openxmlformats.org/presentationml/2006/main" userDrawn="1">
  <p:cSld name="11_Headline and Content">
    <p:spTree>
      <p:nvGrpSpPr>
        <p:cNvPr id="1" name=""/>
        <p:cNvGrpSpPr/>
        <p:nvPr/>
      </p:nvGrpSpPr>
      <p:grpSpPr>
        <a:xfrm>
          <a:off x="0" y="0"/>
          <a:ext cx="0" cy="0"/>
          <a:chOff x="0" y="0"/>
          <a:chExt cx="0" cy="0"/>
        </a:xfrm>
      </p:grpSpPr>
      <p:sp>
        <p:nvSpPr>
          <p:cNvPr id="4" name="Textfeld 4"/>
          <p:cNvSpPr txBox="1">
            <a:spLocks noChangeArrowheads="1"/>
          </p:cNvSpPr>
          <p:nvPr userDrawn="1"/>
        </p:nvSpPr>
        <p:spPr bwMode="auto">
          <a:xfrm>
            <a:off x="8388351" y="33338"/>
            <a:ext cx="576263" cy="2077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defRPr/>
            </a:pPr>
            <a:fld id="{EC3B071C-F594-44E9-ACB0-FE8053A43819}" type="slidenum">
              <a:rPr lang="de-DE" altLang="nl-NL" sz="750" smtClean="0">
                <a:solidFill>
                  <a:srgbClr val="7F7F7F"/>
                </a:solidFill>
                <a:ea typeface="Geneva" charset="-128"/>
              </a:rPr>
              <a:pPr algn="r" eaLnBrk="1" hangingPunct="1">
                <a:defRPr/>
              </a:pPr>
              <a:t>‹#›</a:t>
            </a:fld>
            <a:endParaRPr lang="de-DE" altLang="nl-NL" sz="750" smtClean="0">
              <a:solidFill>
                <a:srgbClr val="7F7F7F"/>
              </a:solidFill>
              <a:ea typeface="Geneva" charset="-128"/>
            </a:endParaRPr>
          </a:p>
        </p:txBody>
      </p:sp>
      <p:sp>
        <p:nvSpPr>
          <p:cNvPr id="3" name="Content Placeholder 2"/>
          <p:cNvSpPr>
            <a:spLocks noGrp="1"/>
          </p:cNvSpPr>
          <p:nvPr>
            <p:ph idx="1"/>
          </p:nvPr>
        </p:nvSpPr>
        <p:spPr>
          <a:xfrm>
            <a:off x="704850" y="1374690"/>
            <a:ext cx="7727950" cy="3033004"/>
          </a:xfrm>
          <a:prstGeom prst="rect">
            <a:avLst/>
          </a:prstGeom>
        </p:spPr>
        <p:txBody>
          <a:bodyPr lIns="0" tIns="0" rIns="0" bIns="0"/>
          <a:lstStyle>
            <a:lvl1pPr marL="257175" indent="-257175">
              <a:buFont typeface="Wingdings" panose="05000000000000000000" pitchFamily="2" charset="2"/>
              <a:buChar char="§"/>
              <a:defRPr sz="1350" baseline="0"/>
            </a:lvl1pPr>
          </a:lstStyle>
          <a:p>
            <a:pPr lvl="0"/>
            <a:r>
              <a:rPr lang="nl-NL" noProof="0" smtClean="0"/>
              <a:t>Tekststijl van het model bewerken</a:t>
            </a:r>
          </a:p>
        </p:txBody>
      </p:sp>
      <p:sp>
        <p:nvSpPr>
          <p:cNvPr id="42" name="Textplatzhalter 41"/>
          <p:cNvSpPr>
            <a:spLocks noGrp="1"/>
          </p:cNvSpPr>
          <p:nvPr>
            <p:ph type="body" sz="quarter" idx="10"/>
          </p:nvPr>
        </p:nvSpPr>
        <p:spPr>
          <a:xfrm>
            <a:off x="704852" y="770417"/>
            <a:ext cx="7727949" cy="323850"/>
          </a:xfrm>
          <a:prstGeom prst="rect">
            <a:avLst/>
          </a:prstGeom>
        </p:spPr>
        <p:txBody>
          <a:bodyPr lIns="0" tIns="0" rIns="0" bIns="0"/>
          <a:lstStyle>
            <a:lvl1pPr>
              <a:defRPr sz="2250" b="1" i="0" baseline="0">
                <a:solidFill>
                  <a:srgbClr val="007A3B"/>
                </a:solidFill>
                <a:latin typeface="+mj-lt"/>
              </a:defRPr>
            </a:lvl1pPr>
          </a:lstStyle>
          <a:p>
            <a:pPr lvl="0"/>
            <a:r>
              <a:rPr lang="nl-NL" noProof="0" smtClean="0"/>
              <a:t>Tekststijl van het model bewerken</a:t>
            </a:r>
          </a:p>
        </p:txBody>
      </p:sp>
    </p:spTree>
    <p:extLst>
      <p:ext uri="{BB962C8B-B14F-4D97-AF65-F5344CB8AC3E}">
        <p14:creationId xmlns:p14="http://schemas.microsoft.com/office/powerpoint/2010/main" val="181086533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userDrawn="1">
  <p:cSld name="12_Headline and Content">
    <p:spTree>
      <p:nvGrpSpPr>
        <p:cNvPr id="1" name=""/>
        <p:cNvGrpSpPr/>
        <p:nvPr/>
      </p:nvGrpSpPr>
      <p:grpSpPr>
        <a:xfrm>
          <a:off x="0" y="0"/>
          <a:ext cx="0" cy="0"/>
          <a:chOff x="0" y="0"/>
          <a:chExt cx="0" cy="0"/>
        </a:xfrm>
      </p:grpSpPr>
      <p:sp>
        <p:nvSpPr>
          <p:cNvPr id="4" name="Textfeld 4"/>
          <p:cNvSpPr txBox="1">
            <a:spLocks noChangeArrowheads="1"/>
          </p:cNvSpPr>
          <p:nvPr userDrawn="1"/>
        </p:nvSpPr>
        <p:spPr bwMode="auto">
          <a:xfrm>
            <a:off x="8388351" y="33338"/>
            <a:ext cx="576263" cy="2077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defRPr/>
            </a:pPr>
            <a:fld id="{EC3B071C-F594-44E9-ACB0-FE8053A43819}" type="slidenum">
              <a:rPr lang="de-DE" altLang="nl-NL" sz="750" smtClean="0">
                <a:solidFill>
                  <a:srgbClr val="7F7F7F"/>
                </a:solidFill>
                <a:ea typeface="Geneva" charset="-128"/>
              </a:rPr>
              <a:pPr algn="r" eaLnBrk="1" hangingPunct="1">
                <a:defRPr/>
              </a:pPr>
              <a:t>‹#›</a:t>
            </a:fld>
            <a:endParaRPr lang="de-DE" altLang="nl-NL" sz="750" smtClean="0">
              <a:solidFill>
                <a:srgbClr val="7F7F7F"/>
              </a:solidFill>
              <a:ea typeface="Geneva" charset="-128"/>
            </a:endParaRPr>
          </a:p>
        </p:txBody>
      </p:sp>
      <p:sp>
        <p:nvSpPr>
          <p:cNvPr id="3" name="Content Placeholder 2"/>
          <p:cNvSpPr>
            <a:spLocks noGrp="1"/>
          </p:cNvSpPr>
          <p:nvPr>
            <p:ph idx="1"/>
          </p:nvPr>
        </p:nvSpPr>
        <p:spPr>
          <a:xfrm>
            <a:off x="704850" y="1374690"/>
            <a:ext cx="7727950" cy="3033004"/>
          </a:xfrm>
          <a:prstGeom prst="rect">
            <a:avLst/>
          </a:prstGeom>
        </p:spPr>
        <p:txBody>
          <a:bodyPr lIns="0" tIns="0" rIns="0" bIns="0"/>
          <a:lstStyle>
            <a:lvl1pPr marL="257175" indent="-257175">
              <a:buFont typeface="Wingdings" panose="05000000000000000000" pitchFamily="2" charset="2"/>
              <a:buChar char="§"/>
              <a:defRPr sz="1350" baseline="0"/>
            </a:lvl1pPr>
          </a:lstStyle>
          <a:p>
            <a:pPr lvl="0"/>
            <a:r>
              <a:rPr lang="nl-NL" noProof="0" smtClean="0"/>
              <a:t>Tekststijl van het model bewerken</a:t>
            </a:r>
          </a:p>
        </p:txBody>
      </p:sp>
      <p:sp>
        <p:nvSpPr>
          <p:cNvPr id="42" name="Textplatzhalter 41"/>
          <p:cNvSpPr>
            <a:spLocks noGrp="1"/>
          </p:cNvSpPr>
          <p:nvPr>
            <p:ph type="body" sz="quarter" idx="10"/>
          </p:nvPr>
        </p:nvSpPr>
        <p:spPr>
          <a:xfrm>
            <a:off x="704852" y="770417"/>
            <a:ext cx="7727949" cy="323850"/>
          </a:xfrm>
          <a:prstGeom prst="rect">
            <a:avLst/>
          </a:prstGeom>
        </p:spPr>
        <p:txBody>
          <a:bodyPr lIns="0" tIns="0" rIns="0" bIns="0"/>
          <a:lstStyle>
            <a:lvl1pPr>
              <a:defRPr sz="2250" b="1" i="0" baseline="0">
                <a:solidFill>
                  <a:srgbClr val="007A3B"/>
                </a:solidFill>
                <a:latin typeface="+mj-lt"/>
              </a:defRPr>
            </a:lvl1pPr>
          </a:lstStyle>
          <a:p>
            <a:pPr lvl="0"/>
            <a:r>
              <a:rPr lang="nl-NL" noProof="0" smtClean="0"/>
              <a:t>Tekststijl van het model bewerken</a:t>
            </a:r>
          </a:p>
        </p:txBody>
      </p:sp>
    </p:spTree>
    <p:extLst>
      <p:ext uri="{BB962C8B-B14F-4D97-AF65-F5344CB8AC3E}">
        <p14:creationId xmlns:p14="http://schemas.microsoft.com/office/powerpoint/2010/main" val="75837910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userDrawn="1">
  <p:cSld name="13_Headline and Content">
    <p:spTree>
      <p:nvGrpSpPr>
        <p:cNvPr id="1" name=""/>
        <p:cNvGrpSpPr/>
        <p:nvPr/>
      </p:nvGrpSpPr>
      <p:grpSpPr>
        <a:xfrm>
          <a:off x="0" y="0"/>
          <a:ext cx="0" cy="0"/>
          <a:chOff x="0" y="0"/>
          <a:chExt cx="0" cy="0"/>
        </a:xfrm>
      </p:grpSpPr>
      <p:sp>
        <p:nvSpPr>
          <p:cNvPr id="4" name="Textfeld 4"/>
          <p:cNvSpPr txBox="1">
            <a:spLocks noChangeArrowheads="1"/>
          </p:cNvSpPr>
          <p:nvPr userDrawn="1"/>
        </p:nvSpPr>
        <p:spPr bwMode="auto">
          <a:xfrm>
            <a:off x="8388351" y="33338"/>
            <a:ext cx="576263" cy="2077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defRPr/>
            </a:pPr>
            <a:fld id="{EC3B071C-F594-44E9-ACB0-FE8053A43819}" type="slidenum">
              <a:rPr lang="de-DE" altLang="nl-NL" sz="750" smtClean="0">
                <a:solidFill>
                  <a:srgbClr val="7F7F7F"/>
                </a:solidFill>
                <a:ea typeface="Geneva" charset="-128"/>
              </a:rPr>
              <a:pPr algn="r" eaLnBrk="1" hangingPunct="1">
                <a:defRPr/>
              </a:pPr>
              <a:t>‹#›</a:t>
            </a:fld>
            <a:endParaRPr lang="de-DE" altLang="nl-NL" sz="750" smtClean="0">
              <a:solidFill>
                <a:srgbClr val="7F7F7F"/>
              </a:solidFill>
              <a:ea typeface="Geneva" charset="-128"/>
            </a:endParaRPr>
          </a:p>
        </p:txBody>
      </p:sp>
      <p:sp>
        <p:nvSpPr>
          <p:cNvPr id="3" name="Content Placeholder 2"/>
          <p:cNvSpPr>
            <a:spLocks noGrp="1"/>
          </p:cNvSpPr>
          <p:nvPr>
            <p:ph idx="1"/>
          </p:nvPr>
        </p:nvSpPr>
        <p:spPr>
          <a:xfrm>
            <a:off x="704850" y="1374690"/>
            <a:ext cx="7727950" cy="3033004"/>
          </a:xfrm>
          <a:prstGeom prst="rect">
            <a:avLst/>
          </a:prstGeom>
        </p:spPr>
        <p:txBody>
          <a:bodyPr lIns="0" tIns="0" rIns="0" bIns="0"/>
          <a:lstStyle>
            <a:lvl1pPr marL="257175" indent="-257175">
              <a:buFont typeface="Wingdings" panose="05000000000000000000" pitchFamily="2" charset="2"/>
              <a:buChar char="§"/>
              <a:defRPr sz="1350" baseline="0"/>
            </a:lvl1pPr>
          </a:lstStyle>
          <a:p>
            <a:pPr lvl="0"/>
            <a:r>
              <a:rPr lang="nl-NL" noProof="0" smtClean="0"/>
              <a:t>Tekststijl van het model bewerken</a:t>
            </a:r>
          </a:p>
        </p:txBody>
      </p:sp>
      <p:sp>
        <p:nvSpPr>
          <p:cNvPr id="42" name="Textplatzhalter 41"/>
          <p:cNvSpPr>
            <a:spLocks noGrp="1"/>
          </p:cNvSpPr>
          <p:nvPr>
            <p:ph type="body" sz="quarter" idx="10"/>
          </p:nvPr>
        </p:nvSpPr>
        <p:spPr>
          <a:xfrm>
            <a:off x="704852" y="770417"/>
            <a:ext cx="7727949" cy="323850"/>
          </a:xfrm>
          <a:prstGeom prst="rect">
            <a:avLst/>
          </a:prstGeom>
        </p:spPr>
        <p:txBody>
          <a:bodyPr lIns="0" tIns="0" rIns="0" bIns="0"/>
          <a:lstStyle>
            <a:lvl1pPr>
              <a:defRPr sz="2250" b="1" i="0" baseline="0">
                <a:solidFill>
                  <a:srgbClr val="007A3B"/>
                </a:solidFill>
                <a:latin typeface="+mj-lt"/>
              </a:defRPr>
            </a:lvl1pPr>
          </a:lstStyle>
          <a:p>
            <a:pPr lvl="0"/>
            <a:r>
              <a:rPr lang="nl-NL" noProof="0" smtClean="0"/>
              <a:t>Tekststijl van het model bewerken</a:t>
            </a:r>
          </a:p>
        </p:txBody>
      </p:sp>
    </p:spTree>
    <p:extLst>
      <p:ext uri="{BB962C8B-B14F-4D97-AF65-F5344CB8AC3E}">
        <p14:creationId xmlns:p14="http://schemas.microsoft.com/office/powerpoint/2010/main" val="17684873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userDrawn="1">
  <p:cSld name="14_Headline and Content">
    <p:spTree>
      <p:nvGrpSpPr>
        <p:cNvPr id="1" name=""/>
        <p:cNvGrpSpPr/>
        <p:nvPr/>
      </p:nvGrpSpPr>
      <p:grpSpPr>
        <a:xfrm>
          <a:off x="0" y="0"/>
          <a:ext cx="0" cy="0"/>
          <a:chOff x="0" y="0"/>
          <a:chExt cx="0" cy="0"/>
        </a:xfrm>
      </p:grpSpPr>
      <p:sp>
        <p:nvSpPr>
          <p:cNvPr id="4" name="Textfeld 4"/>
          <p:cNvSpPr txBox="1">
            <a:spLocks noChangeArrowheads="1"/>
          </p:cNvSpPr>
          <p:nvPr userDrawn="1"/>
        </p:nvSpPr>
        <p:spPr bwMode="auto">
          <a:xfrm>
            <a:off x="8388351" y="33338"/>
            <a:ext cx="576263" cy="2077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defRPr/>
            </a:pPr>
            <a:fld id="{EC3B071C-F594-44E9-ACB0-FE8053A43819}" type="slidenum">
              <a:rPr lang="de-DE" altLang="nl-NL" sz="750" smtClean="0">
                <a:solidFill>
                  <a:srgbClr val="7F7F7F"/>
                </a:solidFill>
                <a:ea typeface="Geneva" charset="-128"/>
              </a:rPr>
              <a:pPr algn="r" eaLnBrk="1" hangingPunct="1">
                <a:defRPr/>
              </a:pPr>
              <a:t>‹#›</a:t>
            </a:fld>
            <a:endParaRPr lang="de-DE" altLang="nl-NL" sz="750" smtClean="0">
              <a:solidFill>
                <a:srgbClr val="7F7F7F"/>
              </a:solidFill>
              <a:ea typeface="Geneva" charset="-128"/>
            </a:endParaRPr>
          </a:p>
        </p:txBody>
      </p:sp>
      <p:sp>
        <p:nvSpPr>
          <p:cNvPr id="3" name="Content Placeholder 2"/>
          <p:cNvSpPr>
            <a:spLocks noGrp="1"/>
          </p:cNvSpPr>
          <p:nvPr>
            <p:ph idx="1"/>
          </p:nvPr>
        </p:nvSpPr>
        <p:spPr>
          <a:xfrm>
            <a:off x="704850" y="1374690"/>
            <a:ext cx="7727950" cy="3033004"/>
          </a:xfrm>
          <a:prstGeom prst="rect">
            <a:avLst/>
          </a:prstGeom>
        </p:spPr>
        <p:txBody>
          <a:bodyPr lIns="0" tIns="0" rIns="0" bIns="0"/>
          <a:lstStyle>
            <a:lvl1pPr marL="257175" indent="-257175">
              <a:buFont typeface="Wingdings" panose="05000000000000000000" pitchFamily="2" charset="2"/>
              <a:buChar char="§"/>
              <a:defRPr sz="1350" baseline="0"/>
            </a:lvl1pPr>
          </a:lstStyle>
          <a:p>
            <a:pPr lvl="0"/>
            <a:r>
              <a:rPr lang="nl-NL" noProof="0" smtClean="0"/>
              <a:t>Tekststijl van het model bewerken</a:t>
            </a:r>
          </a:p>
        </p:txBody>
      </p:sp>
      <p:sp>
        <p:nvSpPr>
          <p:cNvPr id="42" name="Textplatzhalter 41"/>
          <p:cNvSpPr>
            <a:spLocks noGrp="1"/>
          </p:cNvSpPr>
          <p:nvPr>
            <p:ph type="body" sz="quarter" idx="10"/>
          </p:nvPr>
        </p:nvSpPr>
        <p:spPr>
          <a:xfrm>
            <a:off x="704852" y="770417"/>
            <a:ext cx="7727949" cy="323850"/>
          </a:xfrm>
          <a:prstGeom prst="rect">
            <a:avLst/>
          </a:prstGeom>
        </p:spPr>
        <p:txBody>
          <a:bodyPr lIns="0" tIns="0" rIns="0" bIns="0"/>
          <a:lstStyle>
            <a:lvl1pPr>
              <a:defRPr sz="2250" b="1" i="0" baseline="0">
                <a:solidFill>
                  <a:srgbClr val="007A3B"/>
                </a:solidFill>
                <a:latin typeface="+mj-lt"/>
              </a:defRPr>
            </a:lvl1pPr>
          </a:lstStyle>
          <a:p>
            <a:pPr lvl="0"/>
            <a:r>
              <a:rPr lang="nl-NL" noProof="0" smtClean="0"/>
              <a:t>Tekststijl van het model bewerken</a:t>
            </a:r>
          </a:p>
        </p:txBody>
      </p:sp>
    </p:spTree>
    <p:extLst>
      <p:ext uri="{BB962C8B-B14F-4D97-AF65-F5344CB8AC3E}">
        <p14:creationId xmlns:p14="http://schemas.microsoft.com/office/powerpoint/2010/main" val="651971525"/>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userDrawn="1">
  <p:cSld name="15_Headline and Content">
    <p:spTree>
      <p:nvGrpSpPr>
        <p:cNvPr id="1" name=""/>
        <p:cNvGrpSpPr/>
        <p:nvPr/>
      </p:nvGrpSpPr>
      <p:grpSpPr>
        <a:xfrm>
          <a:off x="0" y="0"/>
          <a:ext cx="0" cy="0"/>
          <a:chOff x="0" y="0"/>
          <a:chExt cx="0" cy="0"/>
        </a:xfrm>
      </p:grpSpPr>
      <p:sp>
        <p:nvSpPr>
          <p:cNvPr id="4" name="Textfeld 4"/>
          <p:cNvSpPr txBox="1">
            <a:spLocks noChangeArrowheads="1"/>
          </p:cNvSpPr>
          <p:nvPr userDrawn="1"/>
        </p:nvSpPr>
        <p:spPr bwMode="auto">
          <a:xfrm>
            <a:off x="8388351" y="33338"/>
            <a:ext cx="576263" cy="2077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defRPr/>
            </a:pPr>
            <a:fld id="{EC3B071C-F594-44E9-ACB0-FE8053A43819}" type="slidenum">
              <a:rPr lang="de-DE" altLang="nl-NL" sz="750" smtClean="0">
                <a:solidFill>
                  <a:srgbClr val="7F7F7F"/>
                </a:solidFill>
                <a:ea typeface="Geneva" charset="-128"/>
              </a:rPr>
              <a:pPr algn="r" eaLnBrk="1" hangingPunct="1">
                <a:defRPr/>
              </a:pPr>
              <a:t>‹#›</a:t>
            </a:fld>
            <a:endParaRPr lang="de-DE" altLang="nl-NL" sz="750" smtClean="0">
              <a:solidFill>
                <a:srgbClr val="7F7F7F"/>
              </a:solidFill>
              <a:ea typeface="Geneva" charset="-128"/>
            </a:endParaRPr>
          </a:p>
        </p:txBody>
      </p:sp>
      <p:sp>
        <p:nvSpPr>
          <p:cNvPr id="3" name="Content Placeholder 2"/>
          <p:cNvSpPr>
            <a:spLocks noGrp="1"/>
          </p:cNvSpPr>
          <p:nvPr>
            <p:ph idx="1"/>
          </p:nvPr>
        </p:nvSpPr>
        <p:spPr>
          <a:xfrm>
            <a:off x="704850" y="1374690"/>
            <a:ext cx="7727950" cy="3033004"/>
          </a:xfrm>
          <a:prstGeom prst="rect">
            <a:avLst/>
          </a:prstGeom>
        </p:spPr>
        <p:txBody>
          <a:bodyPr lIns="0" tIns="0" rIns="0" bIns="0"/>
          <a:lstStyle>
            <a:lvl1pPr marL="257175" indent="-257175">
              <a:buFont typeface="Wingdings" panose="05000000000000000000" pitchFamily="2" charset="2"/>
              <a:buChar char="§"/>
              <a:defRPr sz="1350" baseline="0"/>
            </a:lvl1pPr>
          </a:lstStyle>
          <a:p>
            <a:pPr lvl="0"/>
            <a:r>
              <a:rPr lang="nl-NL" noProof="0" smtClean="0"/>
              <a:t>Tekststijl van het model bewerken</a:t>
            </a:r>
          </a:p>
        </p:txBody>
      </p:sp>
      <p:sp>
        <p:nvSpPr>
          <p:cNvPr id="42" name="Textplatzhalter 41"/>
          <p:cNvSpPr>
            <a:spLocks noGrp="1"/>
          </p:cNvSpPr>
          <p:nvPr>
            <p:ph type="body" sz="quarter" idx="10"/>
          </p:nvPr>
        </p:nvSpPr>
        <p:spPr>
          <a:xfrm>
            <a:off x="704852" y="770417"/>
            <a:ext cx="7727949" cy="323850"/>
          </a:xfrm>
          <a:prstGeom prst="rect">
            <a:avLst/>
          </a:prstGeom>
        </p:spPr>
        <p:txBody>
          <a:bodyPr lIns="0" tIns="0" rIns="0" bIns="0"/>
          <a:lstStyle>
            <a:lvl1pPr>
              <a:defRPr sz="2250" b="1" i="0" baseline="0">
                <a:solidFill>
                  <a:srgbClr val="007A3B"/>
                </a:solidFill>
                <a:latin typeface="+mj-lt"/>
              </a:defRPr>
            </a:lvl1pPr>
          </a:lstStyle>
          <a:p>
            <a:pPr lvl="0"/>
            <a:r>
              <a:rPr lang="nl-NL" noProof="0" smtClean="0"/>
              <a:t>Tekststijl van het model bewerken</a:t>
            </a:r>
          </a:p>
        </p:txBody>
      </p:sp>
    </p:spTree>
    <p:extLst>
      <p:ext uri="{BB962C8B-B14F-4D97-AF65-F5344CB8AC3E}">
        <p14:creationId xmlns:p14="http://schemas.microsoft.com/office/powerpoint/2010/main" val="243899565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userDrawn="1">
  <p:cSld name="16_Headline and Content">
    <p:spTree>
      <p:nvGrpSpPr>
        <p:cNvPr id="1" name=""/>
        <p:cNvGrpSpPr/>
        <p:nvPr/>
      </p:nvGrpSpPr>
      <p:grpSpPr>
        <a:xfrm>
          <a:off x="0" y="0"/>
          <a:ext cx="0" cy="0"/>
          <a:chOff x="0" y="0"/>
          <a:chExt cx="0" cy="0"/>
        </a:xfrm>
      </p:grpSpPr>
      <p:sp>
        <p:nvSpPr>
          <p:cNvPr id="4" name="Textfeld 4"/>
          <p:cNvSpPr txBox="1">
            <a:spLocks noChangeArrowheads="1"/>
          </p:cNvSpPr>
          <p:nvPr userDrawn="1"/>
        </p:nvSpPr>
        <p:spPr bwMode="auto">
          <a:xfrm>
            <a:off x="8388351" y="33338"/>
            <a:ext cx="576263" cy="2077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defRPr/>
            </a:pPr>
            <a:fld id="{EC3B071C-F594-44E9-ACB0-FE8053A43819}" type="slidenum">
              <a:rPr lang="de-DE" altLang="nl-NL" sz="750" smtClean="0">
                <a:solidFill>
                  <a:srgbClr val="7F7F7F"/>
                </a:solidFill>
                <a:ea typeface="Geneva" charset="-128"/>
              </a:rPr>
              <a:pPr algn="r" eaLnBrk="1" hangingPunct="1">
                <a:defRPr/>
              </a:pPr>
              <a:t>‹#›</a:t>
            </a:fld>
            <a:endParaRPr lang="de-DE" altLang="nl-NL" sz="750" smtClean="0">
              <a:solidFill>
                <a:srgbClr val="7F7F7F"/>
              </a:solidFill>
              <a:ea typeface="Geneva" charset="-128"/>
            </a:endParaRPr>
          </a:p>
        </p:txBody>
      </p:sp>
      <p:sp>
        <p:nvSpPr>
          <p:cNvPr id="3" name="Content Placeholder 2"/>
          <p:cNvSpPr>
            <a:spLocks noGrp="1"/>
          </p:cNvSpPr>
          <p:nvPr>
            <p:ph idx="1"/>
          </p:nvPr>
        </p:nvSpPr>
        <p:spPr>
          <a:xfrm>
            <a:off x="704850" y="1374690"/>
            <a:ext cx="7727950" cy="3033004"/>
          </a:xfrm>
          <a:prstGeom prst="rect">
            <a:avLst/>
          </a:prstGeom>
        </p:spPr>
        <p:txBody>
          <a:bodyPr lIns="0" tIns="0" rIns="0" bIns="0"/>
          <a:lstStyle>
            <a:lvl1pPr marL="257175" indent="-257175">
              <a:buFont typeface="Wingdings" panose="05000000000000000000" pitchFamily="2" charset="2"/>
              <a:buChar char="§"/>
              <a:defRPr sz="1350" baseline="0"/>
            </a:lvl1pPr>
          </a:lstStyle>
          <a:p>
            <a:pPr lvl="0"/>
            <a:r>
              <a:rPr lang="nl-NL" noProof="0" smtClean="0"/>
              <a:t>Tekststijl van het model bewerken</a:t>
            </a:r>
          </a:p>
        </p:txBody>
      </p:sp>
      <p:sp>
        <p:nvSpPr>
          <p:cNvPr id="42" name="Textplatzhalter 41"/>
          <p:cNvSpPr>
            <a:spLocks noGrp="1"/>
          </p:cNvSpPr>
          <p:nvPr>
            <p:ph type="body" sz="quarter" idx="10"/>
          </p:nvPr>
        </p:nvSpPr>
        <p:spPr>
          <a:xfrm>
            <a:off x="704852" y="770417"/>
            <a:ext cx="7727949" cy="323850"/>
          </a:xfrm>
          <a:prstGeom prst="rect">
            <a:avLst/>
          </a:prstGeom>
        </p:spPr>
        <p:txBody>
          <a:bodyPr lIns="0" tIns="0" rIns="0" bIns="0"/>
          <a:lstStyle>
            <a:lvl1pPr>
              <a:defRPr sz="2250" b="1" i="0" baseline="0">
                <a:solidFill>
                  <a:srgbClr val="007A3B"/>
                </a:solidFill>
                <a:latin typeface="+mj-lt"/>
              </a:defRPr>
            </a:lvl1pPr>
          </a:lstStyle>
          <a:p>
            <a:pPr lvl="0"/>
            <a:r>
              <a:rPr lang="nl-NL" noProof="0" smtClean="0"/>
              <a:t>Tekststijl van het model bewerken</a:t>
            </a:r>
          </a:p>
        </p:txBody>
      </p:sp>
    </p:spTree>
    <p:extLst>
      <p:ext uri="{BB962C8B-B14F-4D97-AF65-F5344CB8AC3E}">
        <p14:creationId xmlns:p14="http://schemas.microsoft.com/office/powerpoint/2010/main" val="3054040961"/>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userDrawn="1">
  <p:cSld name="17_Headline and Content">
    <p:spTree>
      <p:nvGrpSpPr>
        <p:cNvPr id="1" name=""/>
        <p:cNvGrpSpPr/>
        <p:nvPr/>
      </p:nvGrpSpPr>
      <p:grpSpPr>
        <a:xfrm>
          <a:off x="0" y="0"/>
          <a:ext cx="0" cy="0"/>
          <a:chOff x="0" y="0"/>
          <a:chExt cx="0" cy="0"/>
        </a:xfrm>
      </p:grpSpPr>
      <p:sp>
        <p:nvSpPr>
          <p:cNvPr id="4" name="Textfeld 4"/>
          <p:cNvSpPr txBox="1">
            <a:spLocks noChangeArrowheads="1"/>
          </p:cNvSpPr>
          <p:nvPr userDrawn="1"/>
        </p:nvSpPr>
        <p:spPr bwMode="auto">
          <a:xfrm>
            <a:off x="8388351" y="33338"/>
            <a:ext cx="576263" cy="2077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defRPr/>
            </a:pPr>
            <a:fld id="{EC3B071C-F594-44E9-ACB0-FE8053A43819}" type="slidenum">
              <a:rPr lang="de-DE" altLang="nl-NL" sz="750" smtClean="0">
                <a:solidFill>
                  <a:srgbClr val="7F7F7F"/>
                </a:solidFill>
                <a:ea typeface="Geneva" charset="-128"/>
              </a:rPr>
              <a:pPr algn="r" eaLnBrk="1" hangingPunct="1">
                <a:defRPr/>
              </a:pPr>
              <a:t>‹#›</a:t>
            </a:fld>
            <a:endParaRPr lang="de-DE" altLang="nl-NL" sz="750" smtClean="0">
              <a:solidFill>
                <a:srgbClr val="7F7F7F"/>
              </a:solidFill>
              <a:ea typeface="Geneva" charset="-128"/>
            </a:endParaRPr>
          </a:p>
        </p:txBody>
      </p:sp>
      <p:sp>
        <p:nvSpPr>
          <p:cNvPr id="3" name="Content Placeholder 2"/>
          <p:cNvSpPr>
            <a:spLocks noGrp="1"/>
          </p:cNvSpPr>
          <p:nvPr>
            <p:ph idx="1"/>
          </p:nvPr>
        </p:nvSpPr>
        <p:spPr>
          <a:xfrm>
            <a:off x="704850" y="1374690"/>
            <a:ext cx="7727950" cy="3033004"/>
          </a:xfrm>
          <a:prstGeom prst="rect">
            <a:avLst/>
          </a:prstGeom>
        </p:spPr>
        <p:txBody>
          <a:bodyPr lIns="0" tIns="0" rIns="0" bIns="0"/>
          <a:lstStyle>
            <a:lvl1pPr marL="257175" indent="-257175">
              <a:buFont typeface="Wingdings" panose="05000000000000000000" pitchFamily="2" charset="2"/>
              <a:buChar char="§"/>
              <a:defRPr sz="1350" baseline="0"/>
            </a:lvl1pPr>
          </a:lstStyle>
          <a:p>
            <a:pPr lvl="0"/>
            <a:r>
              <a:rPr lang="nl-NL" noProof="0" smtClean="0"/>
              <a:t>Tekststijl van het model bewerken</a:t>
            </a:r>
          </a:p>
        </p:txBody>
      </p:sp>
      <p:sp>
        <p:nvSpPr>
          <p:cNvPr id="42" name="Textplatzhalter 41"/>
          <p:cNvSpPr>
            <a:spLocks noGrp="1"/>
          </p:cNvSpPr>
          <p:nvPr>
            <p:ph type="body" sz="quarter" idx="10"/>
          </p:nvPr>
        </p:nvSpPr>
        <p:spPr>
          <a:xfrm>
            <a:off x="704852" y="770417"/>
            <a:ext cx="7727949" cy="323850"/>
          </a:xfrm>
          <a:prstGeom prst="rect">
            <a:avLst/>
          </a:prstGeom>
        </p:spPr>
        <p:txBody>
          <a:bodyPr lIns="0" tIns="0" rIns="0" bIns="0"/>
          <a:lstStyle>
            <a:lvl1pPr>
              <a:defRPr sz="2250" b="1" i="0" baseline="0">
                <a:solidFill>
                  <a:srgbClr val="007A3B"/>
                </a:solidFill>
                <a:latin typeface="+mj-lt"/>
              </a:defRPr>
            </a:lvl1pPr>
          </a:lstStyle>
          <a:p>
            <a:pPr lvl="0"/>
            <a:r>
              <a:rPr lang="nl-NL" noProof="0" smtClean="0"/>
              <a:t>Tekststijl van het model bewerken</a:t>
            </a:r>
          </a:p>
        </p:txBody>
      </p:sp>
    </p:spTree>
    <p:extLst>
      <p:ext uri="{BB962C8B-B14F-4D97-AF65-F5344CB8AC3E}">
        <p14:creationId xmlns:p14="http://schemas.microsoft.com/office/powerpoint/2010/main" val="4019262913"/>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userDrawn="1">
  <p:cSld name="18_Headline and Content">
    <p:spTree>
      <p:nvGrpSpPr>
        <p:cNvPr id="1" name=""/>
        <p:cNvGrpSpPr/>
        <p:nvPr/>
      </p:nvGrpSpPr>
      <p:grpSpPr>
        <a:xfrm>
          <a:off x="0" y="0"/>
          <a:ext cx="0" cy="0"/>
          <a:chOff x="0" y="0"/>
          <a:chExt cx="0" cy="0"/>
        </a:xfrm>
      </p:grpSpPr>
      <p:sp>
        <p:nvSpPr>
          <p:cNvPr id="4" name="Textfeld 4"/>
          <p:cNvSpPr txBox="1">
            <a:spLocks noChangeArrowheads="1"/>
          </p:cNvSpPr>
          <p:nvPr userDrawn="1"/>
        </p:nvSpPr>
        <p:spPr bwMode="auto">
          <a:xfrm>
            <a:off x="8388351" y="33338"/>
            <a:ext cx="576263" cy="2077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defRPr/>
            </a:pPr>
            <a:fld id="{EC3B071C-F594-44E9-ACB0-FE8053A43819}" type="slidenum">
              <a:rPr lang="de-DE" altLang="nl-NL" sz="750" smtClean="0">
                <a:solidFill>
                  <a:srgbClr val="7F7F7F"/>
                </a:solidFill>
                <a:ea typeface="Geneva" charset="-128"/>
              </a:rPr>
              <a:pPr algn="r" eaLnBrk="1" hangingPunct="1">
                <a:defRPr/>
              </a:pPr>
              <a:t>‹#›</a:t>
            </a:fld>
            <a:endParaRPr lang="de-DE" altLang="nl-NL" sz="750" smtClean="0">
              <a:solidFill>
                <a:srgbClr val="7F7F7F"/>
              </a:solidFill>
              <a:ea typeface="Geneva" charset="-128"/>
            </a:endParaRPr>
          </a:p>
        </p:txBody>
      </p:sp>
      <p:sp>
        <p:nvSpPr>
          <p:cNvPr id="3" name="Content Placeholder 2"/>
          <p:cNvSpPr>
            <a:spLocks noGrp="1"/>
          </p:cNvSpPr>
          <p:nvPr>
            <p:ph idx="1"/>
          </p:nvPr>
        </p:nvSpPr>
        <p:spPr>
          <a:xfrm>
            <a:off x="704850" y="1374690"/>
            <a:ext cx="7727950" cy="3033004"/>
          </a:xfrm>
          <a:prstGeom prst="rect">
            <a:avLst/>
          </a:prstGeom>
        </p:spPr>
        <p:txBody>
          <a:bodyPr lIns="0" tIns="0" rIns="0" bIns="0"/>
          <a:lstStyle>
            <a:lvl1pPr marL="257175" indent="-257175">
              <a:buFont typeface="Wingdings" panose="05000000000000000000" pitchFamily="2" charset="2"/>
              <a:buChar char="§"/>
              <a:defRPr sz="1350" baseline="0"/>
            </a:lvl1pPr>
          </a:lstStyle>
          <a:p>
            <a:pPr lvl="0"/>
            <a:r>
              <a:rPr lang="nl-NL" noProof="0" smtClean="0"/>
              <a:t>Tekststijl van het model bewerken</a:t>
            </a:r>
          </a:p>
        </p:txBody>
      </p:sp>
      <p:sp>
        <p:nvSpPr>
          <p:cNvPr id="42" name="Textplatzhalter 41"/>
          <p:cNvSpPr>
            <a:spLocks noGrp="1"/>
          </p:cNvSpPr>
          <p:nvPr>
            <p:ph type="body" sz="quarter" idx="10"/>
          </p:nvPr>
        </p:nvSpPr>
        <p:spPr>
          <a:xfrm>
            <a:off x="704852" y="770417"/>
            <a:ext cx="7727949" cy="323850"/>
          </a:xfrm>
          <a:prstGeom prst="rect">
            <a:avLst/>
          </a:prstGeom>
        </p:spPr>
        <p:txBody>
          <a:bodyPr lIns="0" tIns="0" rIns="0" bIns="0"/>
          <a:lstStyle>
            <a:lvl1pPr>
              <a:defRPr sz="2250" b="1" i="0" baseline="0">
                <a:solidFill>
                  <a:srgbClr val="007A3B"/>
                </a:solidFill>
                <a:latin typeface="+mj-lt"/>
              </a:defRPr>
            </a:lvl1pPr>
          </a:lstStyle>
          <a:p>
            <a:pPr lvl="0"/>
            <a:r>
              <a:rPr lang="nl-NL" noProof="0" smtClean="0"/>
              <a:t>Tekststijl van het model bewerken</a:t>
            </a:r>
          </a:p>
        </p:txBody>
      </p:sp>
    </p:spTree>
    <p:extLst>
      <p:ext uri="{BB962C8B-B14F-4D97-AF65-F5344CB8AC3E}">
        <p14:creationId xmlns:p14="http://schemas.microsoft.com/office/powerpoint/2010/main" val="4096614348"/>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userDrawn="1">
  <p:cSld name="19_Headline and Content">
    <p:spTree>
      <p:nvGrpSpPr>
        <p:cNvPr id="1" name=""/>
        <p:cNvGrpSpPr/>
        <p:nvPr/>
      </p:nvGrpSpPr>
      <p:grpSpPr>
        <a:xfrm>
          <a:off x="0" y="0"/>
          <a:ext cx="0" cy="0"/>
          <a:chOff x="0" y="0"/>
          <a:chExt cx="0" cy="0"/>
        </a:xfrm>
      </p:grpSpPr>
      <p:sp>
        <p:nvSpPr>
          <p:cNvPr id="4" name="Textfeld 4"/>
          <p:cNvSpPr txBox="1">
            <a:spLocks noChangeArrowheads="1"/>
          </p:cNvSpPr>
          <p:nvPr userDrawn="1"/>
        </p:nvSpPr>
        <p:spPr bwMode="auto">
          <a:xfrm>
            <a:off x="8388351" y="33338"/>
            <a:ext cx="576263" cy="2077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defRPr/>
            </a:pPr>
            <a:fld id="{EC3B071C-F594-44E9-ACB0-FE8053A43819}" type="slidenum">
              <a:rPr lang="de-DE" altLang="nl-NL" sz="750" smtClean="0">
                <a:solidFill>
                  <a:srgbClr val="7F7F7F"/>
                </a:solidFill>
                <a:ea typeface="Geneva" charset="-128"/>
              </a:rPr>
              <a:pPr algn="r" eaLnBrk="1" hangingPunct="1">
                <a:defRPr/>
              </a:pPr>
              <a:t>‹#›</a:t>
            </a:fld>
            <a:endParaRPr lang="de-DE" altLang="nl-NL" sz="750" smtClean="0">
              <a:solidFill>
                <a:srgbClr val="7F7F7F"/>
              </a:solidFill>
              <a:ea typeface="Geneva" charset="-128"/>
            </a:endParaRPr>
          </a:p>
        </p:txBody>
      </p:sp>
      <p:sp>
        <p:nvSpPr>
          <p:cNvPr id="3" name="Content Placeholder 2"/>
          <p:cNvSpPr>
            <a:spLocks noGrp="1"/>
          </p:cNvSpPr>
          <p:nvPr>
            <p:ph idx="1"/>
          </p:nvPr>
        </p:nvSpPr>
        <p:spPr>
          <a:xfrm>
            <a:off x="704850" y="1374690"/>
            <a:ext cx="7727950" cy="3033004"/>
          </a:xfrm>
          <a:prstGeom prst="rect">
            <a:avLst/>
          </a:prstGeom>
        </p:spPr>
        <p:txBody>
          <a:bodyPr lIns="0" tIns="0" rIns="0" bIns="0"/>
          <a:lstStyle>
            <a:lvl1pPr marL="257175" indent="-257175">
              <a:buFont typeface="Wingdings" panose="05000000000000000000" pitchFamily="2" charset="2"/>
              <a:buChar char="§"/>
              <a:defRPr sz="1350" baseline="0"/>
            </a:lvl1pPr>
          </a:lstStyle>
          <a:p>
            <a:pPr lvl="0"/>
            <a:r>
              <a:rPr lang="nl-NL" noProof="0" smtClean="0"/>
              <a:t>Tekststijl van het model bewerken</a:t>
            </a:r>
          </a:p>
        </p:txBody>
      </p:sp>
      <p:sp>
        <p:nvSpPr>
          <p:cNvPr id="42" name="Textplatzhalter 41"/>
          <p:cNvSpPr>
            <a:spLocks noGrp="1"/>
          </p:cNvSpPr>
          <p:nvPr>
            <p:ph type="body" sz="quarter" idx="10"/>
          </p:nvPr>
        </p:nvSpPr>
        <p:spPr>
          <a:xfrm>
            <a:off x="704852" y="770417"/>
            <a:ext cx="7727949" cy="323850"/>
          </a:xfrm>
          <a:prstGeom prst="rect">
            <a:avLst/>
          </a:prstGeom>
        </p:spPr>
        <p:txBody>
          <a:bodyPr lIns="0" tIns="0" rIns="0" bIns="0"/>
          <a:lstStyle>
            <a:lvl1pPr>
              <a:defRPr sz="2250" b="1" i="0" baseline="0">
                <a:solidFill>
                  <a:srgbClr val="007A3B"/>
                </a:solidFill>
                <a:latin typeface="+mj-lt"/>
              </a:defRPr>
            </a:lvl1pPr>
          </a:lstStyle>
          <a:p>
            <a:pPr lvl="0"/>
            <a:r>
              <a:rPr lang="nl-NL" noProof="0" smtClean="0"/>
              <a:t>Tekststijl van het model bewerken</a:t>
            </a:r>
          </a:p>
        </p:txBody>
      </p:sp>
    </p:spTree>
    <p:extLst>
      <p:ext uri="{BB962C8B-B14F-4D97-AF65-F5344CB8AC3E}">
        <p14:creationId xmlns:p14="http://schemas.microsoft.com/office/powerpoint/2010/main" val="1737253141"/>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userDrawn="1">
  <p:cSld name="20_Headline and Content">
    <p:spTree>
      <p:nvGrpSpPr>
        <p:cNvPr id="1" name=""/>
        <p:cNvGrpSpPr/>
        <p:nvPr/>
      </p:nvGrpSpPr>
      <p:grpSpPr>
        <a:xfrm>
          <a:off x="0" y="0"/>
          <a:ext cx="0" cy="0"/>
          <a:chOff x="0" y="0"/>
          <a:chExt cx="0" cy="0"/>
        </a:xfrm>
      </p:grpSpPr>
      <p:sp>
        <p:nvSpPr>
          <p:cNvPr id="4" name="Textfeld 4"/>
          <p:cNvSpPr txBox="1">
            <a:spLocks noChangeArrowheads="1"/>
          </p:cNvSpPr>
          <p:nvPr userDrawn="1"/>
        </p:nvSpPr>
        <p:spPr bwMode="auto">
          <a:xfrm>
            <a:off x="8388351" y="33338"/>
            <a:ext cx="576263" cy="2077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defRPr/>
            </a:pPr>
            <a:fld id="{EC3B071C-F594-44E9-ACB0-FE8053A43819}" type="slidenum">
              <a:rPr lang="de-DE" altLang="nl-NL" sz="750" smtClean="0">
                <a:solidFill>
                  <a:srgbClr val="7F7F7F"/>
                </a:solidFill>
                <a:ea typeface="Geneva" charset="-128"/>
              </a:rPr>
              <a:pPr algn="r" eaLnBrk="1" hangingPunct="1">
                <a:defRPr/>
              </a:pPr>
              <a:t>‹#›</a:t>
            </a:fld>
            <a:endParaRPr lang="de-DE" altLang="nl-NL" sz="750" smtClean="0">
              <a:solidFill>
                <a:srgbClr val="7F7F7F"/>
              </a:solidFill>
              <a:ea typeface="Geneva" charset="-128"/>
            </a:endParaRPr>
          </a:p>
        </p:txBody>
      </p:sp>
      <p:sp>
        <p:nvSpPr>
          <p:cNvPr id="3" name="Content Placeholder 2"/>
          <p:cNvSpPr>
            <a:spLocks noGrp="1"/>
          </p:cNvSpPr>
          <p:nvPr>
            <p:ph idx="1"/>
          </p:nvPr>
        </p:nvSpPr>
        <p:spPr>
          <a:xfrm>
            <a:off x="704850" y="1374690"/>
            <a:ext cx="7727950" cy="3033004"/>
          </a:xfrm>
          <a:prstGeom prst="rect">
            <a:avLst/>
          </a:prstGeom>
        </p:spPr>
        <p:txBody>
          <a:bodyPr lIns="0" tIns="0" rIns="0" bIns="0"/>
          <a:lstStyle>
            <a:lvl1pPr marL="257175" indent="-257175">
              <a:buFont typeface="Wingdings" panose="05000000000000000000" pitchFamily="2" charset="2"/>
              <a:buChar char="§"/>
              <a:defRPr sz="1350" baseline="0"/>
            </a:lvl1pPr>
          </a:lstStyle>
          <a:p>
            <a:pPr lvl="0"/>
            <a:r>
              <a:rPr lang="nl-NL" noProof="0" smtClean="0"/>
              <a:t>Tekststijl van het model bewerken</a:t>
            </a:r>
          </a:p>
        </p:txBody>
      </p:sp>
      <p:sp>
        <p:nvSpPr>
          <p:cNvPr id="42" name="Textplatzhalter 41"/>
          <p:cNvSpPr>
            <a:spLocks noGrp="1"/>
          </p:cNvSpPr>
          <p:nvPr>
            <p:ph type="body" sz="quarter" idx="10"/>
          </p:nvPr>
        </p:nvSpPr>
        <p:spPr>
          <a:xfrm>
            <a:off x="704852" y="770417"/>
            <a:ext cx="7727949" cy="323850"/>
          </a:xfrm>
          <a:prstGeom prst="rect">
            <a:avLst/>
          </a:prstGeom>
        </p:spPr>
        <p:txBody>
          <a:bodyPr lIns="0" tIns="0" rIns="0" bIns="0"/>
          <a:lstStyle>
            <a:lvl1pPr>
              <a:defRPr sz="2250" b="1" i="0" baseline="0">
                <a:solidFill>
                  <a:srgbClr val="007A3B"/>
                </a:solidFill>
                <a:latin typeface="+mj-lt"/>
              </a:defRPr>
            </a:lvl1pPr>
          </a:lstStyle>
          <a:p>
            <a:pPr lvl="0"/>
            <a:r>
              <a:rPr lang="nl-NL" noProof="0" smtClean="0"/>
              <a:t>Tekststijl van het model bewerken</a:t>
            </a:r>
          </a:p>
        </p:txBody>
      </p:sp>
    </p:spTree>
    <p:extLst>
      <p:ext uri="{BB962C8B-B14F-4D97-AF65-F5344CB8AC3E}">
        <p14:creationId xmlns:p14="http://schemas.microsoft.com/office/powerpoint/2010/main" val="1306072995"/>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userDrawn="1">
  <p:cSld name="21_Headline and Content">
    <p:spTree>
      <p:nvGrpSpPr>
        <p:cNvPr id="1" name=""/>
        <p:cNvGrpSpPr/>
        <p:nvPr/>
      </p:nvGrpSpPr>
      <p:grpSpPr>
        <a:xfrm>
          <a:off x="0" y="0"/>
          <a:ext cx="0" cy="0"/>
          <a:chOff x="0" y="0"/>
          <a:chExt cx="0" cy="0"/>
        </a:xfrm>
      </p:grpSpPr>
      <p:sp>
        <p:nvSpPr>
          <p:cNvPr id="4" name="Textfeld 4"/>
          <p:cNvSpPr txBox="1">
            <a:spLocks noChangeArrowheads="1"/>
          </p:cNvSpPr>
          <p:nvPr userDrawn="1"/>
        </p:nvSpPr>
        <p:spPr bwMode="auto">
          <a:xfrm>
            <a:off x="8388351" y="33338"/>
            <a:ext cx="576263" cy="2077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defRPr/>
            </a:pPr>
            <a:fld id="{EC3B071C-F594-44E9-ACB0-FE8053A43819}" type="slidenum">
              <a:rPr lang="de-DE" altLang="nl-NL" sz="750" smtClean="0">
                <a:solidFill>
                  <a:srgbClr val="7F7F7F"/>
                </a:solidFill>
                <a:ea typeface="Geneva" charset="-128"/>
              </a:rPr>
              <a:pPr algn="r" eaLnBrk="1" hangingPunct="1">
                <a:defRPr/>
              </a:pPr>
              <a:t>‹#›</a:t>
            </a:fld>
            <a:endParaRPr lang="de-DE" altLang="nl-NL" sz="750" smtClean="0">
              <a:solidFill>
                <a:srgbClr val="7F7F7F"/>
              </a:solidFill>
              <a:ea typeface="Geneva" charset="-128"/>
            </a:endParaRPr>
          </a:p>
        </p:txBody>
      </p:sp>
      <p:sp>
        <p:nvSpPr>
          <p:cNvPr id="3" name="Content Placeholder 2"/>
          <p:cNvSpPr>
            <a:spLocks noGrp="1"/>
          </p:cNvSpPr>
          <p:nvPr>
            <p:ph idx="1"/>
          </p:nvPr>
        </p:nvSpPr>
        <p:spPr>
          <a:xfrm>
            <a:off x="704850" y="1374690"/>
            <a:ext cx="7727950" cy="3033004"/>
          </a:xfrm>
          <a:prstGeom prst="rect">
            <a:avLst/>
          </a:prstGeom>
        </p:spPr>
        <p:txBody>
          <a:bodyPr lIns="0" tIns="0" rIns="0" bIns="0"/>
          <a:lstStyle>
            <a:lvl1pPr marL="257175" indent="-257175">
              <a:buFont typeface="Wingdings" panose="05000000000000000000" pitchFamily="2" charset="2"/>
              <a:buChar char="§"/>
              <a:defRPr sz="1350" baseline="0"/>
            </a:lvl1pPr>
          </a:lstStyle>
          <a:p>
            <a:pPr lvl="0"/>
            <a:r>
              <a:rPr lang="nl-NL" noProof="0" smtClean="0"/>
              <a:t>Tekststijl van het model bewerken</a:t>
            </a:r>
          </a:p>
        </p:txBody>
      </p:sp>
      <p:sp>
        <p:nvSpPr>
          <p:cNvPr id="42" name="Textplatzhalter 41"/>
          <p:cNvSpPr>
            <a:spLocks noGrp="1"/>
          </p:cNvSpPr>
          <p:nvPr>
            <p:ph type="body" sz="quarter" idx="10"/>
          </p:nvPr>
        </p:nvSpPr>
        <p:spPr>
          <a:xfrm>
            <a:off x="704852" y="770417"/>
            <a:ext cx="7727949" cy="323850"/>
          </a:xfrm>
          <a:prstGeom prst="rect">
            <a:avLst/>
          </a:prstGeom>
        </p:spPr>
        <p:txBody>
          <a:bodyPr lIns="0" tIns="0" rIns="0" bIns="0"/>
          <a:lstStyle>
            <a:lvl1pPr>
              <a:defRPr sz="2250" b="1" i="0" baseline="0">
                <a:solidFill>
                  <a:srgbClr val="007A3B"/>
                </a:solidFill>
                <a:latin typeface="+mj-lt"/>
              </a:defRPr>
            </a:lvl1pPr>
          </a:lstStyle>
          <a:p>
            <a:pPr lvl="0"/>
            <a:r>
              <a:rPr lang="nl-NL" noProof="0" smtClean="0"/>
              <a:t>Tekststijl van het model bewerken</a:t>
            </a:r>
          </a:p>
        </p:txBody>
      </p:sp>
    </p:spTree>
    <p:extLst>
      <p:ext uri="{BB962C8B-B14F-4D97-AF65-F5344CB8AC3E}">
        <p14:creationId xmlns:p14="http://schemas.microsoft.com/office/powerpoint/2010/main" val="2370682498"/>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userDrawn="1">
  <p:cSld name="22_Headline and Content">
    <p:spTree>
      <p:nvGrpSpPr>
        <p:cNvPr id="1" name=""/>
        <p:cNvGrpSpPr/>
        <p:nvPr/>
      </p:nvGrpSpPr>
      <p:grpSpPr>
        <a:xfrm>
          <a:off x="0" y="0"/>
          <a:ext cx="0" cy="0"/>
          <a:chOff x="0" y="0"/>
          <a:chExt cx="0" cy="0"/>
        </a:xfrm>
      </p:grpSpPr>
      <p:sp>
        <p:nvSpPr>
          <p:cNvPr id="4" name="Textfeld 4"/>
          <p:cNvSpPr txBox="1">
            <a:spLocks noChangeArrowheads="1"/>
          </p:cNvSpPr>
          <p:nvPr userDrawn="1"/>
        </p:nvSpPr>
        <p:spPr bwMode="auto">
          <a:xfrm>
            <a:off x="8388351" y="33338"/>
            <a:ext cx="576263" cy="2077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defRPr/>
            </a:pPr>
            <a:fld id="{EC3B071C-F594-44E9-ACB0-FE8053A43819}" type="slidenum">
              <a:rPr lang="de-DE" altLang="nl-NL" sz="750" smtClean="0">
                <a:solidFill>
                  <a:srgbClr val="7F7F7F"/>
                </a:solidFill>
                <a:ea typeface="Geneva" charset="-128"/>
              </a:rPr>
              <a:pPr algn="r" eaLnBrk="1" hangingPunct="1">
                <a:defRPr/>
              </a:pPr>
              <a:t>‹#›</a:t>
            </a:fld>
            <a:endParaRPr lang="de-DE" altLang="nl-NL" sz="750" smtClean="0">
              <a:solidFill>
                <a:srgbClr val="7F7F7F"/>
              </a:solidFill>
              <a:ea typeface="Geneva" charset="-128"/>
            </a:endParaRPr>
          </a:p>
        </p:txBody>
      </p:sp>
      <p:sp>
        <p:nvSpPr>
          <p:cNvPr id="3" name="Content Placeholder 2"/>
          <p:cNvSpPr>
            <a:spLocks noGrp="1"/>
          </p:cNvSpPr>
          <p:nvPr>
            <p:ph idx="1"/>
          </p:nvPr>
        </p:nvSpPr>
        <p:spPr>
          <a:xfrm>
            <a:off x="704850" y="1374690"/>
            <a:ext cx="7727950" cy="3033004"/>
          </a:xfrm>
          <a:prstGeom prst="rect">
            <a:avLst/>
          </a:prstGeom>
        </p:spPr>
        <p:txBody>
          <a:bodyPr lIns="0" tIns="0" rIns="0" bIns="0"/>
          <a:lstStyle>
            <a:lvl1pPr marL="257175" indent="-257175">
              <a:buFont typeface="Wingdings" panose="05000000000000000000" pitchFamily="2" charset="2"/>
              <a:buChar char="§"/>
              <a:defRPr sz="1350" baseline="0"/>
            </a:lvl1pPr>
          </a:lstStyle>
          <a:p>
            <a:pPr lvl="0"/>
            <a:r>
              <a:rPr lang="nl-NL" noProof="0" smtClean="0"/>
              <a:t>Tekststijl van het model bewerken</a:t>
            </a:r>
          </a:p>
        </p:txBody>
      </p:sp>
      <p:sp>
        <p:nvSpPr>
          <p:cNvPr id="42" name="Textplatzhalter 41"/>
          <p:cNvSpPr>
            <a:spLocks noGrp="1"/>
          </p:cNvSpPr>
          <p:nvPr>
            <p:ph type="body" sz="quarter" idx="10"/>
          </p:nvPr>
        </p:nvSpPr>
        <p:spPr>
          <a:xfrm>
            <a:off x="704852" y="770417"/>
            <a:ext cx="7727949" cy="323850"/>
          </a:xfrm>
          <a:prstGeom prst="rect">
            <a:avLst/>
          </a:prstGeom>
        </p:spPr>
        <p:txBody>
          <a:bodyPr lIns="0" tIns="0" rIns="0" bIns="0"/>
          <a:lstStyle>
            <a:lvl1pPr>
              <a:defRPr sz="2250" b="1" i="0" baseline="0">
                <a:solidFill>
                  <a:srgbClr val="007A3B"/>
                </a:solidFill>
                <a:latin typeface="+mj-lt"/>
              </a:defRPr>
            </a:lvl1pPr>
          </a:lstStyle>
          <a:p>
            <a:pPr lvl="0"/>
            <a:r>
              <a:rPr lang="nl-NL" noProof="0" smtClean="0"/>
              <a:t>Tekststijl van het model bewerken</a:t>
            </a:r>
          </a:p>
        </p:txBody>
      </p:sp>
    </p:spTree>
    <p:extLst>
      <p:ext uri="{BB962C8B-B14F-4D97-AF65-F5344CB8AC3E}">
        <p14:creationId xmlns:p14="http://schemas.microsoft.com/office/powerpoint/2010/main" val="2615862683"/>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userDrawn="1">
  <p:cSld name="23_Headline and Content">
    <p:spTree>
      <p:nvGrpSpPr>
        <p:cNvPr id="1" name=""/>
        <p:cNvGrpSpPr/>
        <p:nvPr/>
      </p:nvGrpSpPr>
      <p:grpSpPr>
        <a:xfrm>
          <a:off x="0" y="0"/>
          <a:ext cx="0" cy="0"/>
          <a:chOff x="0" y="0"/>
          <a:chExt cx="0" cy="0"/>
        </a:xfrm>
      </p:grpSpPr>
      <p:sp>
        <p:nvSpPr>
          <p:cNvPr id="4" name="Textfeld 4"/>
          <p:cNvSpPr txBox="1">
            <a:spLocks noChangeArrowheads="1"/>
          </p:cNvSpPr>
          <p:nvPr userDrawn="1"/>
        </p:nvSpPr>
        <p:spPr bwMode="auto">
          <a:xfrm>
            <a:off x="8388351" y="33338"/>
            <a:ext cx="576263" cy="2077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defRPr/>
            </a:pPr>
            <a:fld id="{EC3B071C-F594-44E9-ACB0-FE8053A43819}" type="slidenum">
              <a:rPr lang="de-DE" altLang="nl-NL" sz="750" smtClean="0">
                <a:solidFill>
                  <a:srgbClr val="7F7F7F"/>
                </a:solidFill>
                <a:ea typeface="Geneva" charset="-128"/>
              </a:rPr>
              <a:pPr algn="r" eaLnBrk="1" hangingPunct="1">
                <a:defRPr/>
              </a:pPr>
              <a:t>‹#›</a:t>
            </a:fld>
            <a:endParaRPr lang="de-DE" altLang="nl-NL" sz="750" smtClean="0">
              <a:solidFill>
                <a:srgbClr val="7F7F7F"/>
              </a:solidFill>
              <a:ea typeface="Geneva" charset="-128"/>
            </a:endParaRPr>
          </a:p>
        </p:txBody>
      </p:sp>
      <p:sp>
        <p:nvSpPr>
          <p:cNvPr id="3" name="Content Placeholder 2"/>
          <p:cNvSpPr>
            <a:spLocks noGrp="1"/>
          </p:cNvSpPr>
          <p:nvPr>
            <p:ph idx="1"/>
          </p:nvPr>
        </p:nvSpPr>
        <p:spPr>
          <a:xfrm>
            <a:off x="704850" y="1374690"/>
            <a:ext cx="7727950" cy="3033004"/>
          </a:xfrm>
          <a:prstGeom prst="rect">
            <a:avLst/>
          </a:prstGeom>
        </p:spPr>
        <p:txBody>
          <a:bodyPr lIns="0" tIns="0" rIns="0" bIns="0"/>
          <a:lstStyle>
            <a:lvl1pPr marL="257175" indent="-257175">
              <a:buFont typeface="Wingdings" panose="05000000000000000000" pitchFamily="2" charset="2"/>
              <a:buChar char="§"/>
              <a:defRPr sz="1350" baseline="0"/>
            </a:lvl1pPr>
          </a:lstStyle>
          <a:p>
            <a:pPr lvl="0"/>
            <a:r>
              <a:rPr lang="nl-NL" noProof="0" smtClean="0"/>
              <a:t>Tekststijl van het model bewerken</a:t>
            </a:r>
          </a:p>
        </p:txBody>
      </p:sp>
      <p:sp>
        <p:nvSpPr>
          <p:cNvPr id="42" name="Textplatzhalter 41"/>
          <p:cNvSpPr>
            <a:spLocks noGrp="1"/>
          </p:cNvSpPr>
          <p:nvPr>
            <p:ph type="body" sz="quarter" idx="10"/>
          </p:nvPr>
        </p:nvSpPr>
        <p:spPr>
          <a:xfrm>
            <a:off x="704852" y="770417"/>
            <a:ext cx="7727949" cy="323850"/>
          </a:xfrm>
          <a:prstGeom prst="rect">
            <a:avLst/>
          </a:prstGeom>
        </p:spPr>
        <p:txBody>
          <a:bodyPr lIns="0" tIns="0" rIns="0" bIns="0"/>
          <a:lstStyle>
            <a:lvl1pPr>
              <a:defRPr sz="2250" b="1" i="0" baseline="0">
                <a:solidFill>
                  <a:srgbClr val="007A3B"/>
                </a:solidFill>
                <a:latin typeface="+mj-lt"/>
              </a:defRPr>
            </a:lvl1pPr>
          </a:lstStyle>
          <a:p>
            <a:pPr lvl="0"/>
            <a:r>
              <a:rPr lang="nl-NL" noProof="0" smtClean="0"/>
              <a:t>Tekststijl van het model bewerken</a:t>
            </a:r>
          </a:p>
        </p:txBody>
      </p:sp>
    </p:spTree>
    <p:extLst>
      <p:ext uri="{BB962C8B-B14F-4D97-AF65-F5344CB8AC3E}">
        <p14:creationId xmlns:p14="http://schemas.microsoft.com/office/powerpoint/2010/main" val="115154702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userDrawn="1">
  <p:cSld name="24_Headline and Content">
    <p:spTree>
      <p:nvGrpSpPr>
        <p:cNvPr id="1" name=""/>
        <p:cNvGrpSpPr/>
        <p:nvPr/>
      </p:nvGrpSpPr>
      <p:grpSpPr>
        <a:xfrm>
          <a:off x="0" y="0"/>
          <a:ext cx="0" cy="0"/>
          <a:chOff x="0" y="0"/>
          <a:chExt cx="0" cy="0"/>
        </a:xfrm>
      </p:grpSpPr>
      <p:sp>
        <p:nvSpPr>
          <p:cNvPr id="4" name="Textfeld 4"/>
          <p:cNvSpPr txBox="1">
            <a:spLocks noChangeArrowheads="1"/>
          </p:cNvSpPr>
          <p:nvPr userDrawn="1"/>
        </p:nvSpPr>
        <p:spPr bwMode="auto">
          <a:xfrm>
            <a:off x="8388351" y="33338"/>
            <a:ext cx="576263" cy="2077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defRPr/>
            </a:pPr>
            <a:fld id="{EC3B071C-F594-44E9-ACB0-FE8053A43819}" type="slidenum">
              <a:rPr lang="de-DE" altLang="nl-NL" sz="750" smtClean="0">
                <a:solidFill>
                  <a:srgbClr val="7F7F7F"/>
                </a:solidFill>
                <a:ea typeface="Geneva" charset="-128"/>
              </a:rPr>
              <a:pPr algn="r" eaLnBrk="1" hangingPunct="1">
                <a:defRPr/>
              </a:pPr>
              <a:t>‹#›</a:t>
            </a:fld>
            <a:endParaRPr lang="de-DE" altLang="nl-NL" sz="750" smtClean="0">
              <a:solidFill>
                <a:srgbClr val="7F7F7F"/>
              </a:solidFill>
              <a:ea typeface="Geneva" charset="-128"/>
            </a:endParaRPr>
          </a:p>
        </p:txBody>
      </p:sp>
      <p:sp>
        <p:nvSpPr>
          <p:cNvPr id="3" name="Content Placeholder 2"/>
          <p:cNvSpPr>
            <a:spLocks noGrp="1"/>
          </p:cNvSpPr>
          <p:nvPr>
            <p:ph idx="1"/>
          </p:nvPr>
        </p:nvSpPr>
        <p:spPr>
          <a:xfrm>
            <a:off x="704850" y="1374690"/>
            <a:ext cx="7727950" cy="3033004"/>
          </a:xfrm>
          <a:prstGeom prst="rect">
            <a:avLst/>
          </a:prstGeom>
        </p:spPr>
        <p:txBody>
          <a:bodyPr lIns="0" tIns="0" rIns="0" bIns="0"/>
          <a:lstStyle>
            <a:lvl1pPr marL="257175" indent="-257175">
              <a:buFont typeface="Wingdings" panose="05000000000000000000" pitchFamily="2" charset="2"/>
              <a:buChar char="§"/>
              <a:defRPr sz="1350" baseline="0"/>
            </a:lvl1pPr>
          </a:lstStyle>
          <a:p>
            <a:pPr lvl="0"/>
            <a:r>
              <a:rPr lang="nl-NL" noProof="0" smtClean="0"/>
              <a:t>Tekststijl van het model bewerken</a:t>
            </a:r>
          </a:p>
        </p:txBody>
      </p:sp>
      <p:sp>
        <p:nvSpPr>
          <p:cNvPr id="42" name="Textplatzhalter 41"/>
          <p:cNvSpPr>
            <a:spLocks noGrp="1"/>
          </p:cNvSpPr>
          <p:nvPr>
            <p:ph type="body" sz="quarter" idx="10"/>
          </p:nvPr>
        </p:nvSpPr>
        <p:spPr>
          <a:xfrm>
            <a:off x="704852" y="770417"/>
            <a:ext cx="7727949" cy="323850"/>
          </a:xfrm>
          <a:prstGeom prst="rect">
            <a:avLst/>
          </a:prstGeom>
        </p:spPr>
        <p:txBody>
          <a:bodyPr lIns="0" tIns="0" rIns="0" bIns="0"/>
          <a:lstStyle>
            <a:lvl1pPr>
              <a:defRPr sz="2250" b="1" i="0" baseline="0">
                <a:solidFill>
                  <a:srgbClr val="007A3B"/>
                </a:solidFill>
                <a:latin typeface="+mj-lt"/>
              </a:defRPr>
            </a:lvl1pPr>
          </a:lstStyle>
          <a:p>
            <a:pPr lvl="0"/>
            <a:r>
              <a:rPr lang="nl-NL" noProof="0" smtClean="0"/>
              <a:t>Tekststijl van het model bewerken</a:t>
            </a:r>
          </a:p>
        </p:txBody>
      </p:sp>
    </p:spTree>
    <p:extLst>
      <p:ext uri="{BB962C8B-B14F-4D97-AF65-F5344CB8AC3E}">
        <p14:creationId xmlns:p14="http://schemas.microsoft.com/office/powerpoint/2010/main" val="3253198843"/>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userDrawn="1">
  <p:cSld name="25_Headline and Content">
    <p:spTree>
      <p:nvGrpSpPr>
        <p:cNvPr id="1" name=""/>
        <p:cNvGrpSpPr/>
        <p:nvPr/>
      </p:nvGrpSpPr>
      <p:grpSpPr>
        <a:xfrm>
          <a:off x="0" y="0"/>
          <a:ext cx="0" cy="0"/>
          <a:chOff x="0" y="0"/>
          <a:chExt cx="0" cy="0"/>
        </a:xfrm>
      </p:grpSpPr>
      <p:sp>
        <p:nvSpPr>
          <p:cNvPr id="4" name="Textfeld 4"/>
          <p:cNvSpPr txBox="1">
            <a:spLocks noChangeArrowheads="1"/>
          </p:cNvSpPr>
          <p:nvPr userDrawn="1"/>
        </p:nvSpPr>
        <p:spPr bwMode="auto">
          <a:xfrm>
            <a:off x="8388351" y="33338"/>
            <a:ext cx="576263" cy="2077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defRPr/>
            </a:pPr>
            <a:fld id="{EC3B071C-F594-44E9-ACB0-FE8053A43819}" type="slidenum">
              <a:rPr lang="de-DE" altLang="nl-NL" sz="750" smtClean="0">
                <a:solidFill>
                  <a:srgbClr val="7F7F7F"/>
                </a:solidFill>
                <a:ea typeface="Geneva" charset="-128"/>
              </a:rPr>
              <a:pPr algn="r" eaLnBrk="1" hangingPunct="1">
                <a:defRPr/>
              </a:pPr>
              <a:t>‹#›</a:t>
            </a:fld>
            <a:endParaRPr lang="de-DE" altLang="nl-NL" sz="750" smtClean="0">
              <a:solidFill>
                <a:srgbClr val="7F7F7F"/>
              </a:solidFill>
              <a:ea typeface="Geneva" charset="-128"/>
            </a:endParaRPr>
          </a:p>
        </p:txBody>
      </p:sp>
      <p:sp>
        <p:nvSpPr>
          <p:cNvPr id="3" name="Content Placeholder 2"/>
          <p:cNvSpPr>
            <a:spLocks noGrp="1"/>
          </p:cNvSpPr>
          <p:nvPr>
            <p:ph idx="1"/>
          </p:nvPr>
        </p:nvSpPr>
        <p:spPr>
          <a:xfrm>
            <a:off x="704850" y="1374690"/>
            <a:ext cx="7727950" cy="3033004"/>
          </a:xfrm>
          <a:prstGeom prst="rect">
            <a:avLst/>
          </a:prstGeom>
        </p:spPr>
        <p:txBody>
          <a:bodyPr lIns="0" tIns="0" rIns="0" bIns="0"/>
          <a:lstStyle>
            <a:lvl1pPr marL="257175" indent="-257175">
              <a:buFont typeface="Wingdings" panose="05000000000000000000" pitchFamily="2" charset="2"/>
              <a:buChar char="§"/>
              <a:defRPr sz="1350" baseline="0"/>
            </a:lvl1pPr>
          </a:lstStyle>
          <a:p>
            <a:pPr lvl="0"/>
            <a:r>
              <a:rPr lang="nl-NL" noProof="0" smtClean="0"/>
              <a:t>Tekststijl van het model bewerken</a:t>
            </a:r>
          </a:p>
        </p:txBody>
      </p:sp>
      <p:sp>
        <p:nvSpPr>
          <p:cNvPr id="42" name="Textplatzhalter 41"/>
          <p:cNvSpPr>
            <a:spLocks noGrp="1"/>
          </p:cNvSpPr>
          <p:nvPr>
            <p:ph type="body" sz="quarter" idx="10"/>
          </p:nvPr>
        </p:nvSpPr>
        <p:spPr>
          <a:xfrm>
            <a:off x="704852" y="770417"/>
            <a:ext cx="7727949" cy="323850"/>
          </a:xfrm>
          <a:prstGeom prst="rect">
            <a:avLst/>
          </a:prstGeom>
        </p:spPr>
        <p:txBody>
          <a:bodyPr lIns="0" tIns="0" rIns="0" bIns="0"/>
          <a:lstStyle>
            <a:lvl1pPr>
              <a:defRPr sz="2250" b="1" i="0" baseline="0">
                <a:solidFill>
                  <a:srgbClr val="007A3B"/>
                </a:solidFill>
                <a:latin typeface="+mj-lt"/>
              </a:defRPr>
            </a:lvl1pPr>
          </a:lstStyle>
          <a:p>
            <a:pPr lvl="0"/>
            <a:r>
              <a:rPr lang="nl-NL" noProof="0" smtClean="0"/>
              <a:t>Tekststijl van het model bewerken</a:t>
            </a:r>
          </a:p>
        </p:txBody>
      </p:sp>
    </p:spTree>
    <p:extLst>
      <p:ext uri="{BB962C8B-B14F-4D97-AF65-F5344CB8AC3E}">
        <p14:creationId xmlns:p14="http://schemas.microsoft.com/office/powerpoint/2010/main" val="688521913"/>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userDrawn="1">
  <p:cSld name="26_Headline and Content">
    <p:spTree>
      <p:nvGrpSpPr>
        <p:cNvPr id="1" name=""/>
        <p:cNvGrpSpPr/>
        <p:nvPr/>
      </p:nvGrpSpPr>
      <p:grpSpPr>
        <a:xfrm>
          <a:off x="0" y="0"/>
          <a:ext cx="0" cy="0"/>
          <a:chOff x="0" y="0"/>
          <a:chExt cx="0" cy="0"/>
        </a:xfrm>
      </p:grpSpPr>
      <p:sp>
        <p:nvSpPr>
          <p:cNvPr id="4" name="Textfeld 4"/>
          <p:cNvSpPr txBox="1">
            <a:spLocks noChangeArrowheads="1"/>
          </p:cNvSpPr>
          <p:nvPr userDrawn="1"/>
        </p:nvSpPr>
        <p:spPr bwMode="auto">
          <a:xfrm>
            <a:off x="8388351" y="33338"/>
            <a:ext cx="576263" cy="2077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defRPr/>
            </a:pPr>
            <a:fld id="{EC3B071C-F594-44E9-ACB0-FE8053A43819}" type="slidenum">
              <a:rPr lang="de-DE" altLang="nl-NL" sz="750" smtClean="0">
                <a:solidFill>
                  <a:srgbClr val="7F7F7F"/>
                </a:solidFill>
                <a:ea typeface="Geneva" charset="-128"/>
              </a:rPr>
              <a:pPr algn="r" eaLnBrk="1" hangingPunct="1">
                <a:defRPr/>
              </a:pPr>
              <a:t>‹#›</a:t>
            </a:fld>
            <a:endParaRPr lang="de-DE" altLang="nl-NL" sz="750" smtClean="0">
              <a:solidFill>
                <a:srgbClr val="7F7F7F"/>
              </a:solidFill>
              <a:ea typeface="Geneva" charset="-128"/>
            </a:endParaRPr>
          </a:p>
        </p:txBody>
      </p:sp>
      <p:sp>
        <p:nvSpPr>
          <p:cNvPr id="3" name="Content Placeholder 2"/>
          <p:cNvSpPr>
            <a:spLocks noGrp="1"/>
          </p:cNvSpPr>
          <p:nvPr>
            <p:ph idx="1"/>
          </p:nvPr>
        </p:nvSpPr>
        <p:spPr>
          <a:xfrm>
            <a:off x="704850" y="1374690"/>
            <a:ext cx="7727950" cy="3033004"/>
          </a:xfrm>
          <a:prstGeom prst="rect">
            <a:avLst/>
          </a:prstGeom>
        </p:spPr>
        <p:txBody>
          <a:bodyPr lIns="0" tIns="0" rIns="0" bIns="0"/>
          <a:lstStyle>
            <a:lvl1pPr marL="257175" indent="-257175">
              <a:buFont typeface="Wingdings" panose="05000000000000000000" pitchFamily="2" charset="2"/>
              <a:buChar char="§"/>
              <a:defRPr sz="1350" baseline="0"/>
            </a:lvl1pPr>
          </a:lstStyle>
          <a:p>
            <a:pPr lvl="0"/>
            <a:r>
              <a:rPr lang="nl-NL" noProof="0" smtClean="0"/>
              <a:t>Tekststijl van het model bewerken</a:t>
            </a:r>
          </a:p>
        </p:txBody>
      </p:sp>
      <p:sp>
        <p:nvSpPr>
          <p:cNvPr id="42" name="Textplatzhalter 41"/>
          <p:cNvSpPr>
            <a:spLocks noGrp="1"/>
          </p:cNvSpPr>
          <p:nvPr>
            <p:ph type="body" sz="quarter" idx="10"/>
          </p:nvPr>
        </p:nvSpPr>
        <p:spPr>
          <a:xfrm>
            <a:off x="704852" y="770417"/>
            <a:ext cx="7727949" cy="323850"/>
          </a:xfrm>
          <a:prstGeom prst="rect">
            <a:avLst/>
          </a:prstGeom>
        </p:spPr>
        <p:txBody>
          <a:bodyPr lIns="0" tIns="0" rIns="0" bIns="0"/>
          <a:lstStyle>
            <a:lvl1pPr>
              <a:defRPr sz="2250" b="1" i="0" baseline="0">
                <a:solidFill>
                  <a:srgbClr val="007A3B"/>
                </a:solidFill>
                <a:latin typeface="+mj-lt"/>
              </a:defRPr>
            </a:lvl1pPr>
          </a:lstStyle>
          <a:p>
            <a:pPr lvl="0"/>
            <a:r>
              <a:rPr lang="nl-NL" noProof="0" smtClean="0"/>
              <a:t>Tekststijl van het model bewerken</a:t>
            </a:r>
          </a:p>
        </p:txBody>
      </p:sp>
    </p:spTree>
    <p:extLst>
      <p:ext uri="{BB962C8B-B14F-4D97-AF65-F5344CB8AC3E}">
        <p14:creationId xmlns:p14="http://schemas.microsoft.com/office/powerpoint/2010/main" val="197053540"/>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userDrawn="1">
  <p:cSld name="27_Headline and Content">
    <p:spTree>
      <p:nvGrpSpPr>
        <p:cNvPr id="1" name=""/>
        <p:cNvGrpSpPr/>
        <p:nvPr/>
      </p:nvGrpSpPr>
      <p:grpSpPr>
        <a:xfrm>
          <a:off x="0" y="0"/>
          <a:ext cx="0" cy="0"/>
          <a:chOff x="0" y="0"/>
          <a:chExt cx="0" cy="0"/>
        </a:xfrm>
      </p:grpSpPr>
      <p:sp>
        <p:nvSpPr>
          <p:cNvPr id="4" name="Textfeld 4"/>
          <p:cNvSpPr txBox="1">
            <a:spLocks noChangeArrowheads="1"/>
          </p:cNvSpPr>
          <p:nvPr userDrawn="1"/>
        </p:nvSpPr>
        <p:spPr bwMode="auto">
          <a:xfrm>
            <a:off x="8388351" y="33338"/>
            <a:ext cx="576263" cy="2077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defRPr/>
            </a:pPr>
            <a:fld id="{EC3B071C-F594-44E9-ACB0-FE8053A43819}" type="slidenum">
              <a:rPr lang="de-DE" altLang="nl-NL" sz="750" smtClean="0">
                <a:solidFill>
                  <a:srgbClr val="7F7F7F"/>
                </a:solidFill>
                <a:ea typeface="Geneva" charset="-128"/>
              </a:rPr>
              <a:pPr algn="r" eaLnBrk="1" hangingPunct="1">
                <a:defRPr/>
              </a:pPr>
              <a:t>‹#›</a:t>
            </a:fld>
            <a:endParaRPr lang="de-DE" altLang="nl-NL" sz="750" smtClean="0">
              <a:solidFill>
                <a:srgbClr val="7F7F7F"/>
              </a:solidFill>
              <a:ea typeface="Geneva" charset="-128"/>
            </a:endParaRPr>
          </a:p>
        </p:txBody>
      </p:sp>
      <p:sp>
        <p:nvSpPr>
          <p:cNvPr id="3" name="Content Placeholder 2"/>
          <p:cNvSpPr>
            <a:spLocks noGrp="1"/>
          </p:cNvSpPr>
          <p:nvPr>
            <p:ph idx="1"/>
          </p:nvPr>
        </p:nvSpPr>
        <p:spPr>
          <a:xfrm>
            <a:off x="704850" y="1374690"/>
            <a:ext cx="7727950" cy="3033004"/>
          </a:xfrm>
          <a:prstGeom prst="rect">
            <a:avLst/>
          </a:prstGeom>
        </p:spPr>
        <p:txBody>
          <a:bodyPr lIns="0" tIns="0" rIns="0" bIns="0"/>
          <a:lstStyle>
            <a:lvl1pPr marL="257175" indent="-257175">
              <a:buFont typeface="Wingdings" panose="05000000000000000000" pitchFamily="2" charset="2"/>
              <a:buChar char="§"/>
              <a:defRPr sz="1350" baseline="0"/>
            </a:lvl1pPr>
          </a:lstStyle>
          <a:p>
            <a:pPr lvl="0"/>
            <a:r>
              <a:rPr lang="nl-NL" noProof="0" smtClean="0"/>
              <a:t>Tekststijl van het model bewerken</a:t>
            </a:r>
          </a:p>
        </p:txBody>
      </p:sp>
      <p:sp>
        <p:nvSpPr>
          <p:cNvPr id="42" name="Textplatzhalter 41"/>
          <p:cNvSpPr>
            <a:spLocks noGrp="1"/>
          </p:cNvSpPr>
          <p:nvPr>
            <p:ph type="body" sz="quarter" idx="10"/>
          </p:nvPr>
        </p:nvSpPr>
        <p:spPr>
          <a:xfrm>
            <a:off x="704852" y="770417"/>
            <a:ext cx="7727949" cy="323850"/>
          </a:xfrm>
          <a:prstGeom prst="rect">
            <a:avLst/>
          </a:prstGeom>
        </p:spPr>
        <p:txBody>
          <a:bodyPr lIns="0" tIns="0" rIns="0" bIns="0"/>
          <a:lstStyle>
            <a:lvl1pPr>
              <a:defRPr sz="2250" b="1" i="0" baseline="0">
                <a:solidFill>
                  <a:srgbClr val="007A3B"/>
                </a:solidFill>
                <a:latin typeface="+mj-lt"/>
              </a:defRPr>
            </a:lvl1pPr>
          </a:lstStyle>
          <a:p>
            <a:pPr lvl="0"/>
            <a:r>
              <a:rPr lang="nl-NL" noProof="0" smtClean="0"/>
              <a:t>Tekststijl van het model bewerken</a:t>
            </a:r>
          </a:p>
        </p:txBody>
      </p:sp>
    </p:spTree>
    <p:extLst>
      <p:ext uri="{BB962C8B-B14F-4D97-AF65-F5344CB8AC3E}">
        <p14:creationId xmlns:p14="http://schemas.microsoft.com/office/powerpoint/2010/main" val="3088522012"/>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userDrawn="1">
  <p:cSld name="28_Headline and Content">
    <p:spTree>
      <p:nvGrpSpPr>
        <p:cNvPr id="1" name=""/>
        <p:cNvGrpSpPr/>
        <p:nvPr/>
      </p:nvGrpSpPr>
      <p:grpSpPr>
        <a:xfrm>
          <a:off x="0" y="0"/>
          <a:ext cx="0" cy="0"/>
          <a:chOff x="0" y="0"/>
          <a:chExt cx="0" cy="0"/>
        </a:xfrm>
      </p:grpSpPr>
      <p:sp>
        <p:nvSpPr>
          <p:cNvPr id="4" name="Textfeld 4"/>
          <p:cNvSpPr txBox="1">
            <a:spLocks noChangeArrowheads="1"/>
          </p:cNvSpPr>
          <p:nvPr userDrawn="1"/>
        </p:nvSpPr>
        <p:spPr bwMode="auto">
          <a:xfrm>
            <a:off x="8388351" y="33338"/>
            <a:ext cx="576263" cy="2077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defRPr/>
            </a:pPr>
            <a:fld id="{EC3B071C-F594-44E9-ACB0-FE8053A43819}" type="slidenum">
              <a:rPr lang="de-DE" altLang="nl-NL" sz="750" smtClean="0">
                <a:solidFill>
                  <a:srgbClr val="7F7F7F"/>
                </a:solidFill>
                <a:ea typeface="Geneva" charset="-128"/>
              </a:rPr>
              <a:pPr algn="r" eaLnBrk="1" hangingPunct="1">
                <a:defRPr/>
              </a:pPr>
              <a:t>‹#›</a:t>
            </a:fld>
            <a:endParaRPr lang="de-DE" altLang="nl-NL" sz="750" smtClean="0">
              <a:solidFill>
                <a:srgbClr val="7F7F7F"/>
              </a:solidFill>
              <a:ea typeface="Geneva" charset="-128"/>
            </a:endParaRPr>
          </a:p>
        </p:txBody>
      </p:sp>
      <p:sp>
        <p:nvSpPr>
          <p:cNvPr id="3" name="Content Placeholder 2"/>
          <p:cNvSpPr>
            <a:spLocks noGrp="1"/>
          </p:cNvSpPr>
          <p:nvPr>
            <p:ph idx="1"/>
          </p:nvPr>
        </p:nvSpPr>
        <p:spPr>
          <a:xfrm>
            <a:off x="704850" y="1374690"/>
            <a:ext cx="7727950" cy="3033004"/>
          </a:xfrm>
          <a:prstGeom prst="rect">
            <a:avLst/>
          </a:prstGeom>
        </p:spPr>
        <p:txBody>
          <a:bodyPr lIns="0" tIns="0" rIns="0" bIns="0"/>
          <a:lstStyle>
            <a:lvl1pPr marL="257175" indent="-257175">
              <a:buFont typeface="Wingdings" panose="05000000000000000000" pitchFamily="2" charset="2"/>
              <a:buChar char="§"/>
              <a:defRPr sz="1350" baseline="0"/>
            </a:lvl1pPr>
          </a:lstStyle>
          <a:p>
            <a:pPr lvl="0"/>
            <a:r>
              <a:rPr lang="nl-NL" noProof="0" smtClean="0"/>
              <a:t>Tekststijl van het model bewerken</a:t>
            </a:r>
          </a:p>
        </p:txBody>
      </p:sp>
      <p:sp>
        <p:nvSpPr>
          <p:cNvPr id="42" name="Textplatzhalter 41"/>
          <p:cNvSpPr>
            <a:spLocks noGrp="1"/>
          </p:cNvSpPr>
          <p:nvPr>
            <p:ph type="body" sz="quarter" idx="10"/>
          </p:nvPr>
        </p:nvSpPr>
        <p:spPr>
          <a:xfrm>
            <a:off x="704852" y="770417"/>
            <a:ext cx="7727949" cy="323850"/>
          </a:xfrm>
          <a:prstGeom prst="rect">
            <a:avLst/>
          </a:prstGeom>
        </p:spPr>
        <p:txBody>
          <a:bodyPr lIns="0" tIns="0" rIns="0" bIns="0"/>
          <a:lstStyle>
            <a:lvl1pPr>
              <a:defRPr sz="2250" b="1" i="0" baseline="0">
                <a:solidFill>
                  <a:srgbClr val="007A3B"/>
                </a:solidFill>
                <a:latin typeface="+mj-lt"/>
              </a:defRPr>
            </a:lvl1pPr>
          </a:lstStyle>
          <a:p>
            <a:pPr lvl="0"/>
            <a:r>
              <a:rPr lang="nl-NL" noProof="0" smtClean="0"/>
              <a:t>Tekststijl van het model bewerken</a:t>
            </a:r>
          </a:p>
        </p:txBody>
      </p:sp>
    </p:spTree>
    <p:extLst>
      <p:ext uri="{BB962C8B-B14F-4D97-AF65-F5344CB8AC3E}">
        <p14:creationId xmlns:p14="http://schemas.microsoft.com/office/powerpoint/2010/main" val="3940573338"/>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userDrawn="1">
  <p:cSld name="29_Headline and Content">
    <p:spTree>
      <p:nvGrpSpPr>
        <p:cNvPr id="1" name=""/>
        <p:cNvGrpSpPr/>
        <p:nvPr/>
      </p:nvGrpSpPr>
      <p:grpSpPr>
        <a:xfrm>
          <a:off x="0" y="0"/>
          <a:ext cx="0" cy="0"/>
          <a:chOff x="0" y="0"/>
          <a:chExt cx="0" cy="0"/>
        </a:xfrm>
      </p:grpSpPr>
      <p:sp>
        <p:nvSpPr>
          <p:cNvPr id="4" name="Textfeld 4"/>
          <p:cNvSpPr txBox="1">
            <a:spLocks noChangeArrowheads="1"/>
          </p:cNvSpPr>
          <p:nvPr userDrawn="1"/>
        </p:nvSpPr>
        <p:spPr bwMode="auto">
          <a:xfrm>
            <a:off x="8388351" y="33338"/>
            <a:ext cx="576263" cy="2077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defRPr/>
            </a:pPr>
            <a:fld id="{EC3B071C-F594-44E9-ACB0-FE8053A43819}" type="slidenum">
              <a:rPr lang="de-DE" altLang="nl-NL" sz="750" smtClean="0">
                <a:solidFill>
                  <a:srgbClr val="7F7F7F"/>
                </a:solidFill>
                <a:ea typeface="Geneva" charset="-128"/>
              </a:rPr>
              <a:pPr algn="r" eaLnBrk="1" hangingPunct="1">
                <a:defRPr/>
              </a:pPr>
              <a:t>‹#›</a:t>
            </a:fld>
            <a:endParaRPr lang="de-DE" altLang="nl-NL" sz="750" smtClean="0">
              <a:solidFill>
                <a:srgbClr val="7F7F7F"/>
              </a:solidFill>
              <a:ea typeface="Geneva" charset="-128"/>
            </a:endParaRPr>
          </a:p>
        </p:txBody>
      </p:sp>
      <p:sp>
        <p:nvSpPr>
          <p:cNvPr id="3" name="Content Placeholder 2"/>
          <p:cNvSpPr>
            <a:spLocks noGrp="1"/>
          </p:cNvSpPr>
          <p:nvPr>
            <p:ph idx="1"/>
          </p:nvPr>
        </p:nvSpPr>
        <p:spPr>
          <a:xfrm>
            <a:off x="704850" y="1374690"/>
            <a:ext cx="7727950" cy="3033004"/>
          </a:xfrm>
          <a:prstGeom prst="rect">
            <a:avLst/>
          </a:prstGeom>
        </p:spPr>
        <p:txBody>
          <a:bodyPr lIns="0" tIns="0" rIns="0" bIns="0"/>
          <a:lstStyle>
            <a:lvl1pPr marL="257175" indent="-257175">
              <a:buFont typeface="Wingdings" panose="05000000000000000000" pitchFamily="2" charset="2"/>
              <a:buChar char="§"/>
              <a:defRPr sz="1350" baseline="0"/>
            </a:lvl1pPr>
          </a:lstStyle>
          <a:p>
            <a:pPr lvl="0"/>
            <a:r>
              <a:rPr lang="nl-NL" noProof="0" smtClean="0"/>
              <a:t>Tekststijl van het model bewerken</a:t>
            </a:r>
          </a:p>
        </p:txBody>
      </p:sp>
      <p:sp>
        <p:nvSpPr>
          <p:cNvPr id="42" name="Textplatzhalter 41"/>
          <p:cNvSpPr>
            <a:spLocks noGrp="1"/>
          </p:cNvSpPr>
          <p:nvPr>
            <p:ph type="body" sz="quarter" idx="10"/>
          </p:nvPr>
        </p:nvSpPr>
        <p:spPr>
          <a:xfrm>
            <a:off x="704852" y="770417"/>
            <a:ext cx="7727949" cy="323850"/>
          </a:xfrm>
          <a:prstGeom prst="rect">
            <a:avLst/>
          </a:prstGeom>
        </p:spPr>
        <p:txBody>
          <a:bodyPr lIns="0" tIns="0" rIns="0" bIns="0"/>
          <a:lstStyle>
            <a:lvl1pPr>
              <a:defRPr sz="2250" b="1" i="0" baseline="0">
                <a:solidFill>
                  <a:srgbClr val="007A3B"/>
                </a:solidFill>
                <a:latin typeface="+mj-lt"/>
              </a:defRPr>
            </a:lvl1pPr>
          </a:lstStyle>
          <a:p>
            <a:pPr lvl="0"/>
            <a:r>
              <a:rPr lang="nl-NL" noProof="0" smtClean="0"/>
              <a:t>Tekststijl van het model bewerken</a:t>
            </a:r>
          </a:p>
        </p:txBody>
      </p:sp>
    </p:spTree>
    <p:extLst>
      <p:ext uri="{BB962C8B-B14F-4D97-AF65-F5344CB8AC3E}">
        <p14:creationId xmlns:p14="http://schemas.microsoft.com/office/powerpoint/2010/main" val="3473869732"/>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userDrawn="1">
  <p:cSld name="30_Headline and Content">
    <p:spTree>
      <p:nvGrpSpPr>
        <p:cNvPr id="1" name=""/>
        <p:cNvGrpSpPr/>
        <p:nvPr/>
      </p:nvGrpSpPr>
      <p:grpSpPr>
        <a:xfrm>
          <a:off x="0" y="0"/>
          <a:ext cx="0" cy="0"/>
          <a:chOff x="0" y="0"/>
          <a:chExt cx="0" cy="0"/>
        </a:xfrm>
      </p:grpSpPr>
      <p:sp>
        <p:nvSpPr>
          <p:cNvPr id="4" name="Textfeld 4"/>
          <p:cNvSpPr txBox="1">
            <a:spLocks noChangeArrowheads="1"/>
          </p:cNvSpPr>
          <p:nvPr userDrawn="1"/>
        </p:nvSpPr>
        <p:spPr bwMode="auto">
          <a:xfrm>
            <a:off x="8388351" y="33338"/>
            <a:ext cx="576263" cy="2077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defRPr/>
            </a:pPr>
            <a:fld id="{EC3B071C-F594-44E9-ACB0-FE8053A43819}" type="slidenum">
              <a:rPr lang="de-DE" altLang="nl-NL" sz="750" smtClean="0">
                <a:solidFill>
                  <a:srgbClr val="7F7F7F"/>
                </a:solidFill>
                <a:ea typeface="Geneva" charset="-128"/>
              </a:rPr>
              <a:pPr algn="r" eaLnBrk="1" hangingPunct="1">
                <a:defRPr/>
              </a:pPr>
              <a:t>‹#›</a:t>
            </a:fld>
            <a:endParaRPr lang="de-DE" altLang="nl-NL" sz="750" smtClean="0">
              <a:solidFill>
                <a:srgbClr val="7F7F7F"/>
              </a:solidFill>
              <a:ea typeface="Geneva" charset="-128"/>
            </a:endParaRPr>
          </a:p>
        </p:txBody>
      </p:sp>
      <p:sp>
        <p:nvSpPr>
          <p:cNvPr id="3" name="Content Placeholder 2"/>
          <p:cNvSpPr>
            <a:spLocks noGrp="1"/>
          </p:cNvSpPr>
          <p:nvPr>
            <p:ph idx="1"/>
          </p:nvPr>
        </p:nvSpPr>
        <p:spPr>
          <a:xfrm>
            <a:off x="704850" y="1374690"/>
            <a:ext cx="7727950" cy="3033004"/>
          </a:xfrm>
          <a:prstGeom prst="rect">
            <a:avLst/>
          </a:prstGeom>
        </p:spPr>
        <p:txBody>
          <a:bodyPr lIns="0" tIns="0" rIns="0" bIns="0"/>
          <a:lstStyle>
            <a:lvl1pPr marL="257175" indent="-257175">
              <a:buFont typeface="Wingdings" panose="05000000000000000000" pitchFamily="2" charset="2"/>
              <a:buChar char="§"/>
              <a:defRPr sz="1350" baseline="0"/>
            </a:lvl1pPr>
          </a:lstStyle>
          <a:p>
            <a:pPr lvl="0"/>
            <a:r>
              <a:rPr lang="nl-NL" noProof="0" smtClean="0"/>
              <a:t>Tekststijl van het model bewerken</a:t>
            </a:r>
          </a:p>
        </p:txBody>
      </p:sp>
      <p:sp>
        <p:nvSpPr>
          <p:cNvPr id="42" name="Textplatzhalter 41"/>
          <p:cNvSpPr>
            <a:spLocks noGrp="1"/>
          </p:cNvSpPr>
          <p:nvPr>
            <p:ph type="body" sz="quarter" idx="10"/>
          </p:nvPr>
        </p:nvSpPr>
        <p:spPr>
          <a:xfrm>
            <a:off x="704852" y="770417"/>
            <a:ext cx="7727949" cy="323850"/>
          </a:xfrm>
          <a:prstGeom prst="rect">
            <a:avLst/>
          </a:prstGeom>
        </p:spPr>
        <p:txBody>
          <a:bodyPr lIns="0" tIns="0" rIns="0" bIns="0"/>
          <a:lstStyle>
            <a:lvl1pPr>
              <a:defRPr sz="2250" b="1" i="0" baseline="0">
                <a:solidFill>
                  <a:srgbClr val="007A3B"/>
                </a:solidFill>
                <a:latin typeface="+mj-lt"/>
              </a:defRPr>
            </a:lvl1pPr>
          </a:lstStyle>
          <a:p>
            <a:pPr lvl="0"/>
            <a:r>
              <a:rPr lang="nl-NL" noProof="0" smtClean="0"/>
              <a:t>Tekststijl van het model bewerken</a:t>
            </a:r>
          </a:p>
        </p:txBody>
      </p:sp>
    </p:spTree>
    <p:extLst>
      <p:ext uri="{BB962C8B-B14F-4D97-AF65-F5344CB8AC3E}">
        <p14:creationId xmlns:p14="http://schemas.microsoft.com/office/powerpoint/2010/main" val="2802068934"/>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userDrawn="1">
  <p:cSld name="31_Headline and Content">
    <p:spTree>
      <p:nvGrpSpPr>
        <p:cNvPr id="1" name=""/>
        <p:cNvGrpSpPr/>
        <p:nvPr/>
      </p:nvGrpSpPr>
      <p:grpSpPr>
        <a:xfrm>
          <a:off x="0" y="0"/>
          <a:ext cx="0" cy="0"/>
          <a:chOff x="0" y="0"/>
          <a:chExt cx="0" cy="0"/>
        </a:xfrm>
      </p:grpSpPr>
      <p:sp>
        <p:nvSpPr>
          <p:cNvPr id="4" name="Textfeld 4"/>
          <p:cNvSpPr txBox="1">
            <a:spLocks noChangeArrowheads="1"/>
          </p:cNvSpPr>
          <p:nvPr userDrawn="1"/>
        </p:nvSpPr>
        <p:spPr bwMode="auto">
          <a:xfrm>
            <a:off x="8388351" y="33338"/>
            <a:ext cx="576263" cy="2077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defRPr/>
            </a:pPr>
            <a:fld id="{EC3B071C-F594-44E9-ACB0-FE8053A43819}" type="slidenum">
              <a:rPr lang="de-DE" altLang="nl-NL" sz="750" smtClean="0">
                <a:solidFill>
                  <a:srgbClr val="7F7F7F"/>
                </a:solidFill>
                <a:ea typeface="Geneva" charset="-128"/>
              </a:rPr>
              <a:pPr algn="r" eaLnBrk="1" hangingPunct="1">
                <a:defRPr/>
              </a:pPr>
              <a:t>‹#›</a:t>
            </a:fld>
            <a:endParaRPr lang="de-DE" altLang="nl-NL" sz="750" smtClean="0">
              <a:solidFill>
                <a:srgbClr val="7F7F7F"/>
              </a:solidFill>
              <a:ea typeface="Geneva" charset="-128"/>
            </a:endParaRPr>
          </a:p>
        </p:txBody>
      </p:sp>
      <p:sp>
        <p:nvSpPr>
          <p:cNvPr id="3" name="Content Placeholder 2"/>
          <p:cNvSpPr>
            <a:spLocks noGrp="1"/>
          </p:cNvSpPr>
          <p:nvPr>
            <p:ph idx="1"/>
          </p:nvPr>
        </p:nvSpPr>
        <p:spPr>
          <a:xfrm>
            <a:off x="704850" y="1374690"/>
            <a:ext cx="7727950" cy="3033004"/>
          </a:xfrm>
          <a:prstGeom prst="rect">
            <a:avLst/>
          </a:prstGeom>
        </p:spPr>
        <p:txBody>
          <a:bodyPr lIns="0" tIns="0" rIns="0" bIns="0"/>
          <a:lstStyle>
            <a:lvl1pPr marL="257175" indent="-257175">
              <a:buFont typeface="Wingdings" panose="05000000000000000000" pitchFamily="2" charset="2"/>
              <a:buChar char="§"/>
              <a:defRPr sz="1350" baseline="0"/>
            </a:lvl1pPr>
          </a:lstStyle>
          <a:p>
            <a:pPr lvl="0"/>
            <a:r>
              <a:rPr lang="nl-NL" noProof="0" smtClean="0"/>
              <a:t>Tekststijl van het model bewerken</a:t>
            </a:r>
          </a:p>
        </p:txBody>
      </p:sp>
      <p:sp>
        <p:nvSpPr>
          <p:cNvPr id="42" name="Textplatzhalter 41"/>
          <p:cNvSpPr>
            <a:spLocks noGrp="1"/>
          </p:cNvSpPr>
          <p:nvPr>
            <p:ph type="body" sz="quarter" idx="10"/>
          </p:nvPr>
        </p:nvSpPr>
        <p:spPr>
          <a:xfrm>
            <a:off x="704852" y="770417"/>
            <a:ext cx="7727949" cy="323850"/>
          </a:xfrm>
          <a:prstGeom prst="rect">
            <a:avLst/>
          </a:prstGeom>
        </p:spPr>
        <p:txBody>
          <a:bodyPr lIns="0" tIns="0" rIns="0" bIns="0"/>
          <a:lstStyle>
            <a:lvl1pPr>
              <a:defRPr sz="2250" b="1" i="0" baseline="0">
                <a:solidFill>
                  <a:srgbClr val="007A3B"/>
                </a:solidFill>
                <a:latin typeface="+mj-lt"/>
              </a:defRPr>
            </a:lvl1pPr>
          </a:lstStyle>
          <a:p>
            <a:pPr lvl="0"/>
            <a:r>
              <a:rPr lang="nl-NL" noProof="0" smtClean="0"/>
              <a:t>Tekststijl van het model bewerken</a:t>
            </a:r>
          </a:p>
        </p:txBody>
      </p:sp>
    </p:spTree>
    <p:extLst>
      <p:ext uri="{BB962C8B-B14F-4D97-AF65-F5344CB8AC3E}">
        <p14:creationId xmlns:p14="http://schemas.microsoft.com/office/powerpoint/2010/main" val="2574755798"/>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userDrawn="1">
  <p:cSld name="32_Headline and Content">
    <p:spTree>
      <p:nvGrpSpPr>
        <p:cNvPr id="1" name=""/>
        <p:cNvGrpSpPr/>
        <p:nvPr/>
      </p:nvGrpSpPr>
      <p:grpSpPr>
        <a:xfrm>
          <a:off x="0" y="0"/>
          <a:ext cx="0" cy="0"/>
          <a:chOff x="0" y="0"/>
          <a:chExt cx="0" cy="0"/>
        </a:xfrm>
      </p:grpSpPr>
      <p:sp>
        <p:nvSpPr>
          <p:cNvPr id="4" name="Textfeld 4"/>
          <p:cNvSpPr txBox="1">
            <a:spLocks noChangeArrowheads="1"/>
          </p:cNvSpPr>
          <p:nvPr userDrawn="1"/>
        </p:nvSpPr>
        <p:spPr bwMode="auto">
          <a:xfrm>
            <a:off x="8388351" y="33338"/>
            <a:ext cx="576263" cy="2077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defRPr/>
            </a:pPr>
            <a:fld id="{EC3B071C-F594-44E9-ACB0-FE8053A43819}" type="slidenum">
              <a:rPr lang="de-DE" altLang="nl-NL" sz="750" smtClean="0">
                <a:solidFill>
                  <a:srgbClr val="7F7F7F"/>
                </a:solidFill>
                <a:ea typeface="Geneva" charset="-128"/>
              </a:rPr>
              <a:pPr algn="r" eaLnBrk="1" hangingPunct="1">
                <a:defRPr/>
              </a:pPr>
              <a:t>‹#›</a:t>
            </a:fld>
            <a:endParaRPr lang="de-DE" altLang="nl-NL" sz="750" smtClean="0">
              <a:solidFill>
                <a:srgbClr val="7F7F7F"/>
              </a:solidFill>
              <a:ea typeface="Geneva" charset="-128"/>
            </a:endParaRPr>
          </a:p>
        </p:txBody>
      </p:sp>
      <p:sp>
        <p:nvSpPr>
          <p:cNvPr id="3" name="Content Placeholder 2"/>
          <p:cNvSpPr>
            <a:spLocks noGrp="1"/>
          </p:cNvSpPr>
          <p:nvPr>
            <p:ph idx="1"/>
          </p:nvPr>
        </p:nvSpPr>
        <p:spPr>
          <a:xfrm>
            <a:off x="704850" y="1374690"/>
            <a:ext cx="7727950" cy="3033004"/>
          </a:xfrm>
          <a:prstGeom prst="rect">
            <a:avLst/>
          </a:prstGeom>
        </p:spPr>
        <p:txBody>
          <a:bodyPr lIns="0" tIns="0" rIns="0" bIns="0"/>
          <a:lstStyle>
            <a:lvl1pPr marL="257175" indent="-257175">
              <a:buFont typeface="Wingdings" panose="05000000000000000000" pitchFamily="2" charset="2"/>
              <a:buChar char="§"/>
              <a:defRPr sz="1350" baseline="0"/>
            </a:lvl1pPr>
          </a:lstStyle>
          <a:p>
            <a:pPr lvl="0"/>
            <a:r>
              <a:rPr lang="nl-NL" noProof="0" smtClean="0"/>
              <a:t>Tekststijl van het model bewerken</a:t>
            </a:r>
          </a:p>
        </p:txBody>
      </p:sp>
      <p:sp>
        <p:nvSpPr>
          <p:cNvPr id="42" name="Textplatzhalter 41"/>
          <p:cNvSpPr>
            <a:spLocks noGrp="1"/>
          </p:cNvSpPr>
          <p:nvPr>
            <p:ph type="body" sz="quarter" idx="10"/>
          </p:nvPr>
        </p:nvSpPr>
        <p:spPr>
          <a:xfrm>
            <a:off x="704852" y="770417"/>
            <a:ext cx="7727949" cy="323850"/>
          </a:xfrm>
          <a:prstGeom prst="rect">
            <a:avLst/>
          </a:prstGeom>
        </p:spPr>
        <p:txBody>
          <a:bodyPr lIns="0" tIns="0" rIns="0" bIns="0"/>
          <a:lstStyle>
            <a:lvl1pPr>
              <a:defRPr sz="2250" b="1" i="0" baseline="0">
                <a:solidFill>
                  <a:srgbClr val="007A3B"/>
                </a:solidFill>
                <a:latin typeface="+mj-lt"/>
              </a:defRPr>
            </a:lvl1pPr>
          </a:lstStyle>
          <a:p>
            <a:pPr lvl="0"/>
            <a:r>
              <a:rPr lang="nl-NL" noProof="0" smtClean="0"/>
              <a:t>Tekststijl van het model bewerken</a:t>
            </a:r>
          </a:p>
        </p:txBody>
      </p:sp>
    </p:spTree>
    <p:extLst>
      <p:ext uri="{BB962C8B-B14F-4D97-AF65-F5344CB8AC3E}">
        <p14:creationId xmlns:p14="http://schemas.microsoft.com/office/powerpoint/2010/main" val="2877527156"/>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userDrawn="1">
  <p:cSld name="1_Headline, Subline and Content">
    <p:spTree>
      <p:nvGrpSpPr>
        <p:cNvPr id="1" name=""/>
        <p:cNvGrpSpPr/>
        <p:nvPr/>
      </p:nvGrpSpPr>
      <p:grpSpPr>
        <a:xfrm>
          <a:off x="0" y="0"/>
          <a:ext cx="0" cy="0"/>
          <a:chOff x="0" y="0"/>
          <a:chExt cx="0" cy="0"/>
        </a:xfrm>
      </p:grpSpPr>
      <p:sp>
        <p:nvSpPr>
          <p:cNvPr id="5" name="Textfeld 5"/>
          <p:cNvSpPr txBox="1">
            <a:spLocks noChangeArrowheads="1"/>
          </p:cNvSpPr>
          <p:nvPr userDrawn="1"/>
        </p:nvSpPr>
        <p:spPr bwMode="auto">
          <a:xfrm>
            <a:off x="8388351" y="33338"/>
            <a:ext cx="576263" cy="2077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defRPr/>
            </a:pPr>
            <a:fld id="{FB26C3DF-1066-4D83-B593-923EA50A94F6}" type="slidenum">
              <a:rPr lang="de-DE" altLang="nl-NL" sz="750" smtClean="0">
                <a:solidFill>
                  <a:srgbClr val="7F7F7F"/>
                </a:solidFill>
                <a:ea typeface="Geneva" charset="-128"/>
              </a:rPr>
              <a:pPr algn="r" eaLnBrk="1" hangingPunct="1">
                <a:defRPr/>
              </a:pPr>
              <a:t>‹#›</a:t>
            </a:fld>
            <a:endParaRPr lang="de-DE" altLang="nl-NL" sz="750" smtClean="0">
              <a:solidFill>
                <a:srgbClr val="7F7F7F"/>
              </a:solidFill>
              <a:ea typeface="Geneva" charset="-128"/>
            </a:endParaRPr>
          </a:p>
        </p:txBody>
      </p:sp>
      <p:sp>
        <p:nvSpPr>
          <p:cNvPr id="3" name="Content Placeholder 2"/>
          <p:cNvSpPr>
            <a:spLocks noGrp="1"/>
          </p:cNvSpPr>
          <p:nvPr>
            <p:ph idx="1"/>
          </p:nvPr>
        </p:nvSpPr>
        <p:spPr>
          <a:xfrm>
            <a:off x="704850" y="1738313"/>
            <a:ext cx="7727950" cy="2669381"/>
          </a:xfrm>
          <a:prstGeom prst="rect">
            <a:avLst/>
          </a:prstGeom>
        </p:spPr>
        <p:txBody>
          <a:bodyPr lIns="0" tIns="0" rIns="0" bIns="0"/>
          <a:lstStyle>
            <a:lvl1pPr marL="257175" indent="-257175">
              <a:buFont typeface="Wingdings" panose="05000000000000000000" pitchFamily="2" charset="2"/>
              <a:buChar char="§"/>
              <a:defRPr sz="1350" baseline="0"/>
            </a:lvl1pPr>
          </a:lstStyle>
          <a:p>
            <a:pPr lvl="0"/>
            <a:r>
              <a:rPr lang="nl-NL" noProof="0" smtClean="0"/>
              <a:t>Tekststijl van het model bewerken</a:t>
            </a:r>
          </a:p>
        </p:txBody>
      </p:sp>
      <p:sp>
        <p:nvSpPr>
          <p:cNvPr id="9" name="Textplatzhalter 41"/>
          <p:cNvSpPr>
            <a:spLocks noGrp="1"/>
          </p:cNvSpPr>
          <p:nvPr>
            <p:ph type="body" sz="quarter" idx="10"/>
          </p:nvPr>
        </p:nvSpPr>
        <p:spPr>
          <a:xfrm>
            <a:off x="704850" y="770417"/>
            <a:ext cx="7727951" cy="323850"/>
          </a:xfrm>
          <a:prstGeom prst="rect">
            <a:avLst/>
          </a:prstGeom>
        </p:spPr>
        <p:txBody>
          <a:bodyPr lIns="0" tIns="0" rIns="0" bIns="0"/>
          <a:lstStyle>
            <a:lvl1pPr>
              <a:defRPr sz="2250" b="1" i="0" baseline="0">
                <a:solidFill>
                  <a:srgbClr val="007A3B"/>
                </a:solidFill>
                <a:latin typeface="+mj-lt"/>
              </a:defRPr>
            </a:lvl1pPr>
          </a:lstStyle>
          <a:p>
            <a:pPr lvl="0"/>
            <a:r>
              <a:rPr lang="nl-NL" noProof="0" smtClean="0"/>
              <a:t>Tekststijl van het model bewerken</a:t>
            </a:r>
          </a:p>
        </p:txBody>
      </p:sp>
      <p:sp>
        <p:nvSpPr>
          <p:cNvPr id="10" name="Textplatzhalter 3"/>
          <p:cNvSpPr>
            <a:spLocks noGrp="1"/>
          </p:cNvSpPr>
          <p:nvPr>
            <p:ph type="body" sz="quarter" idx="12"/>
          </p:nvPr>
        </p:nvSpPr>
        <p:spPr>
          <a:xfrm>
            <a:off x="704850" y="1173406"/>
            <a:ext cx="7727951" cy="247880"/>
          </a:xfrm>
          <a:prstGeom prst="rect">
            <a:avLst/>
          </a:prstGeom>
        </p:spPr>
        <p:txBody>
          <a:bodyPr lIns="0" tIns="0" rIns="0" bIns="0"/>
          <a:lstStyle>
            <a:lvl1pPr>
              <a:defRPr sz="1350" b="1" i="0" baseline="0">
                <a:solidFill>
                  <a:schemeClr val="tx1"/>
                </a:solidFill>
              </a:defRPr>
            </a:lvl1pPr>
          </a:lstStyle>
          <a:p>
            <a:pPr lvl="0"/>
            <a:r>
              <a:rPr lang="nl-NL" noProof="0" smtClean="0"/>
              <a:t>Tekststijl van het model bewerken</a:t>
            </a:r>
          </a:p>
        </p:txBody>
      </p:sp>
    </p:spTree>
    <p:extLst>
      <p:ext uri="{BB962C8B-B14F-4D97-AF65-F5344CB8AC3E}">
        <p14:creationId xmlns:p14="http://schemas.microsoft.com/office/powerpoint/2010/main" val="2643303751"/>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userDrawn="1">
  <p:cSld name="33_Headline and Content">
    <p:spTree>
      <p:nvGrpSpPr>
        <p:cNvPr id="1" name=""/>
        <p:cNvGrpSpPr/>
        <p:nvPr/>
      </p:nvGrpSpPr>
      <p:grpSpPr>
        <a:xfrm>
          <a:off x="0" y="0"/>
          <a:ext cx="0" cy="0"/>
          <a:chOff x="0" y="0"/>
          <a:chExt cx="0" cy="0"/>
        </a:xfrm>
      </p:grpSpPr>
      <p:sp>
        <p:nvSpPr>
          <p:cNvPr id="4" name="Textfeld 4"/>
          <p:cNvSpPr txBox="1">
            <a:spLocks noChangeArrowheads="1"/>
          </p:cNvSpPr>
          <p:nvPr userDrawn="1"/>
        </p:nvSpPr>
        <p:spPr bwMode="auto">
          <a:xfrm>
            <a:off x="8388351" y="33338"/>
            <a:ext cx="576263" cy="2077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defRPr/>
            </a:pPr>
            <a:fld id="{EC3B071C-F594-44E9-ACB0-FE8053A43819}" type="slidenum">
              <a:rPr lang="de-DE" altLang="nl-NL" sz="750" smtClean="0">
                <a:solidFill>
                  <a:srgbClr val="7F7F7F"/>
                </a:solidFill>
                <a:ea typeface="Geneva" charset="-128"/>
              </a:rPr>
              <a:pPr algn="r" eaLnBrk="1" hangingPunct="1">
                <a:defRPr/>
              </a:pPr>
              <a:t>‹#›</a:t>
            </a:fld>
            <a:endParaRPr lang="de-DE" altLang="nl-NL" sz="750" smtClean="0">
              <a:solidFill>
                <a:srgbClr val="7F7F7F"/>
              </a:solidFill>
              <a:ea typeface="Geneva" charset="-128"/>
            </a:endParaRPr>
          </a:p>
        </p:txBody>
      </p:sp>
      <p:sp>
        <p:nvSpPr>
          <p:cNvPr id="3" name="Content Placeholder 2"/>
          <p:cNvSpPr>
            <a:spLocks noGrp="1"/>
          </p:cNvSpPr>
          <p:nvPr>
            <p:ph idx="1"/>
          </p:nvPr>
        </p:nvSpPr>
        <p:spPr>
          <a:xfrm>
            <a:off x="704850" y="1374690"/>
            <a:ext cx="7727950" cy="3033004"/>
          </a:xfrm>
          <a:prstGeom prst="rect">
            <a:avLst/>
          </a:prstGeom>
        </p:spPr>
        <p:txBody>
          <a:bodyPr lIns="0" tIns="0" rIns="0" bIns="0"/>
          <a:lstStyle>
            <a:lvl1pPr marL="257175" indent="-257175">
              <a:buFont typeface="Wingdings" panose="05000000000000000000" pitchFamily="2" charset="2"/>
              <a:buChar char="§"/>
              <a:defRPr sz="1350" baseline="0"/>
            </a:lvl1pPr>
          </a:lstStyle>
          <a:p>
            <a:pPr lvl="0"/>
            <a:r>
              <a:rPr lang="nl-NL" noProof="0" smtClean="0"/>
              <a:t>Tekststijl van het model bewerken</a:t>
            </a:r>
          </a:p>
        </p:txBody>
      </p:sp>
      <p:sp>
        <p:nvSpPr>
          <p:cNvPr id="42" name="Textplatzhalter 41"/>
          <p:cNvSpPr>
            <a:spLocks noGrp="1"/>
          </p:cNvSpPr>
          <p:nvPr>
            <p:ph type="body" sz="quarter" idx="10"/>
          </p:nvPr>
        </p:nvSpPr>
        <p:spPr>
          <a:xfrm>
            <a:off x="704852" y="770417"/>
            <a:ext cx="7727949" cy="323850"/>
          </a:xfrm>
          <a:prstGeom prst="rect">
            <a:avLst/>
          </a:prstGeom>
        </p:spPr>
        <p:txBody>
          <a:bodyPr lIns="0" tIns="0" rIns="0" bIns="0"/>
          <a:lstStyle>
            <a:lvl1pPr>
              <a:defRPr sz="2250" b="1" i="0" baseline="0">
                <a:solidFill>
                  <a:srgbClr val="007A3B"/>
                </a:solidFill>
                <a:latin typeface="+mj-lt"/>
              </a:defRPr>
            </a:lvl1pPr>
          </a:lstStyle>
          <a:p>
            <a:pPr lvl="0"/>
            <a:r>
              <a:rPr lang="nl-NL" noProof="0" smtClean="0"/>
              <a:t>Tekststijl van het model bewerken</a:t>
            </a:r>
          </a:p>
        </p:txBody>
      </p:sp>
    </p:spTree>
    <p:extLst>
      <p:ext uri="{BB962C8B-B14F-4D97-AF65-F5344CB8AC3E}">
        <p14:creationId xmlns:p14="http://schemas.microsoft.com/office/powerpoint/2010/main" val="3682846600"/>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userDrawn="1">
  <p:cSld name="34_Headline and Content">
    <p:spTree>
      <p:nvGrpSpPr>
        <p:cNvPr id="1" name=""/>
        <p:cNvGrpSpPr/>
        <p:nvPr/>
      </p:nvGrpSpPr>
      <p:grpSpPr>
        <a:xfrm>
          <a:off x="0" y="0"/>
          <a:ext cx="0" cy="0"/>
          <a:chOff x="0" y="0"/>
          <a:chExt cx="0" cy="0"/>
        </a:xfrm>
      </p:grpSpPr>
      <p:sp>
        <p:nvSpPr>
          <p:cNvPr id="4" name="Textfeld 4"/>
          <p:cNvSpPr txBox="1">
            <a:spLocks noChangeArrowheads="1"/>
          </p:cNvSpPr>
          <p:nvPr userDrawn="1"/>
        </p:nvSpPr>
        <p:spPr bwMode="auto">
          <a:xfrm>
            <a:off x="8388351" y="33338"/>
            <a:ext cx="576263" cy="2077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defRPr/>
            </a:pPr>
            <a:fld id="{EC3B071C-F594-44E9-ACB0-FE8053A43819}" type="slidenum">
              <a:rPr lang="de-DE" altLang="nl-NL" sz="750" smtClean="0">
                <a:solidFill>
                  <a:srgbClr val="7F7F7F"/>
                </a:solidFill>
                <a:ea typeface="Geneva" charset="-128"/>
              </a:rPr>
              <a:pPr algn="r" eaLnBrk="1" hangingPunct="1">
                <a:defRPr/>
              </a:pPr>
              <a:t>‹#›</a:t>
            </a:fld>
            <a:endParaRPr lang="de-DE" altLang="nl-NL" sz="750" smtClean="0">
              <a:solidFill>
                <a:srgbClr val="7F7F7F"/>
              </a:solidFill>
              <a:ea typeface="Geneva" charset="-128"/>
            </a:endParaRPr>
          </a:p>
        </p:txBody>
      </p:sp>
      <p:sp>
        <p:nvSpPr>
          <p:cNvPr id="3" name="Content Placeholder 2"/>
          <p:cNvSpPr>
            <a:spLocks noGrp="1"/>
          </p:cNvSpPr>
          <p:nvPr>
            <p:ph idx="1"/>
          </p:nvPr>
        </p:nvSpPr>
        <p:spPr>
          <a:xfrm>
            <a:off x="704850" y="1374690"/>
            <a:ext cx="7727950" cy="3033004"/>
          </a:xfrm>
          <a:prstGeom prst="rect">
            <a:avLst/>
          </a:prstGeom>
        </p:spPr>
        <p:txBody>
          <a:bodyPr lIns="0" tIns="0" rIns="0" bIns="0"/>
          <a:lstStyle>
            <a:lvl1pPr marL="257175" indent="-257175">
              <a:buFont typeface="Wingdings" panose="05000000000000000000" pitchFamily="2" charset="2"/>
              <a:buChar char="§"/>
              <a:defRPr sz="1350" baseline="0"/>
            </a:lvl1pPr>
          </a:lstStyle>
          <a:p>
            <a:pPr lvl="0"/>
            <a:r>
              <a:rPr lang="nl-NL" noProof="0" smtClean="0"/>
              <a:t>Tekststijl van het model bewerken</a:t>
            </a:r>
          </a:p>
        </p:txBody>
      </p:sp>
      <p:sp>
        <p:nvSpPr>
          <p:cNvPr id="42" name="Textplatzhalter 41"/>
          <p:cNvSpPr>
            <a:spLocks noGrp="1"/>
          </p:cNvSpPr>
          <p:nvPr>
            <p:ph type="body" sz="quarter" idx="10"/>
          </p:nvPr>
        </p:nvSpPr>
        <p:spPr>
          <a:xfrm>
            <a:off x="704852" y="770417"/>
            <a:ext cx="7727949" cy="323850"/>
          </a:xfrm>
          <a:prstGeom prst="rect">
            <a:avLst/>
          </a:prstGeom>
        </p:spPr>
        <p:txBody>
          <a:bodyPr lIns="0" tIns="0" rIns="0" bIns="0"/>
          <a:lstStyle>
            <a:lvl1pPr>
              <a:defRPr sz="2250" b="1" i="0" baseline="0">
                <a:solidFill>
                  <a:srgbClr val="007A3B"/>
                </a:solidFill>
                <a:latin typeface="+mj-lt"/>
              </a:defRPr>
            </a:lvl1pPr>
          </a:lstStyle>
          <a:p>
            <a:pPr lvl="0"/>
            <a:r>
              <a:rPr lang="nl-NL" noProof="0" smtClean="0"/>
              <a:t>Tekststijl van het model bewerken</a:t>
            </a:r>
          </a:p>
        </p:txBody>
      </p:sp>
    </p:spTree>
    <p:extLst>
      <p:ext uri="{BB962C8B-B14F-4D97-AF65-F5344CB8AC3E}">
        <p14:creationId xmlns:p14="http://schemas.microsoft.com/office/powerpoint/2010/main" val="714534461"/>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userDrawn="1">
  <p:cSld name="35_Headline and Content">
    <p:spTree>
      <p:nvGrpSpPr>
        <p:cNvPr id="1" name=""/>
        <p:cNvGrpSpPr/>
        <p:nvPr/>
      </p:nvGrpSpPr>
      <p:grpSpPr>
        <a:xfrm>
          <a:off x="0" y="0"/>
          <a:ext cx="0" cy="0"/>
          <a:chOff x="0" y="0"/>
          <a:chExt cx="0" cy="0"/>
        </a:xfrm>
      </p:grpSpPr>
      <p:sp>
        <p:nvSpPr>
          <p:cNvPr id="4" name="Textfeld 4"/>
          <p:cNvSpPr txBox="1">
            <a:spLocks noChangeArrowheads="1"/>
          </p:cNvSpPr>
          <p:nvPr userDrawn="1"/>
        </p:nvSpPr>
        <p:spPr bwMode="auto">
          <a:xfrm>
            <a:off x="8388351" y="33338"/>
            <a:ext cx="576263" cy="2077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defRPr/>
            </a:pPr>
            <a:fld id="{EC3B071C-F594-44E9-ACB0-FE8053A43819}" type="slidenum">
              <a:rPr lang="de-DE" altLang="nl-NL" sz="750" smtClean="0">
                <a:solidFill>
                  <a:srgbClr val="7F7F7F"/>
                </a:solidFill>
                <a:ea typeface="Geneva" charset="-128"/>
              </a:rPr>
              <a:pPr algn="r" eaLnBrk="1" hangingPunct="1">
                <a:defRPr/>
              </a:pPr>
              <a:t>‹#›</a:t>
            </a:fld>
            <a:endParaRPr lang="de-DE" altLang="nl-NL" sz="750" smtClean="0">
              <a:solidFill>
                <a:srgbClr val="7F7F7F"/>
              </a:solidFill>
              <a:ea typeface="Geneva" charset="-128"/>
            </a:endParaRPr>
          </a:p>
        </p:txBody>
      </p:sp>
      <p:sp>
        <p:nvSpPr>
          <p:cNvPr id="3" name="Content Placeholder 2"/>
          <p:cNvSpPr>
            <a:spLocks noGrp="1"/>
          </p:cNvSpPr>
          <p:nvPr>
            <p:ph idx="1"/>
          </p:nvPr>
        </p:nvSpPr>
        <p:spPr>
          <a:xfrm>
            <a:off x="704850" y="1374690"/>
            <a:ext cx="7727950" cy="3033004"/>
          </a:xfrm>
          <a:prstGeom prst="rect">
            <a:avLst/>
          </a:prstGeom>
        </p:spPr>
        <p:txBody>
          <a:bodyPr lIns="0" tIns="0" rIns="0" bIns="0"/>
          <a:lstStyle>
            <a:lvl1pPr marL="257175" indent="-257175">
              <a:buFont typeface="Wingdings" panose="05000000000000000000" pitchFamily="2" charset="2"/>
              <a:buChar char="§"/>
              <a:defRPr sz="1350" baseline="0"/>
            </a:lvl1pPr>
          </a:lstStyle>
          <a:p>
            <a:pPr lvl="0"/>
            <a:r>
              <a:rPr lang="nl-NL" noProof="0" smtClean="0"/>
              <a:t>Tekststijl van het model bewerken</a:t>
            </a:r>
          </a:p>
        </p:txBody>
      </p:sp>
      <p:sp>
        <p:nvSpPr>
          <p:cNvPr id="42" name="Textplatzhalter 41"/>
          <p:cNvSpPr>
            <a:spLocks noGrp="1"/>
          </p:cNvSpPr>
          <p:nvPr>
            <p:ph type="body" sz="quarter" idx="10"/>
          </p:nvPr>
        </p:nvSpPr>
        <p:spPr>
          <a:xfrm>
            <a:off x="704852" y="770417"/>
            <a:ext cx="7727949" cy="323850"/>
          </a:xfrm>
          <a:prstGeom prst="rect">
            <a:avLst/>
          </a:prstGeom>
        </p:spPr>
        <p:txBody>
          <a:bodyPr lIns="0" tIns="0" rIns="0" bIns="0"/>
          <a:lstStyle>
            <a:lvl1pPr>
              <a:defRPr sz="2250" b="1" i="0" baseline="0">
                <a:solidFill>
                  <a:srgbClr val="007A3B"/>
                </a:solidFill>
                <a:latin typeface="+mj-lt"/>
              </a:defRPr>
            </a:lvl1pPr>
          </a:lstStyle>
          <a:p>
            <a:pPr lvl="0"/>
            <a:r>
              <a:rPr lang="nl-NL" noProof="0" smtClean="0"/>
              <a:t>Tekststijl van het model bewerken</a:t>
            </a:r>
          </a:p>
        </p:txBody>
      </p:sp>
    </p:spTree>
    <p:extLst>
      <p:ext uri="{BB962C8B-B14F-4D97-AF65-F5344CB8AC3E}">
        <p14:creationId xmlns:p14="http://schemas.microsoft.com/office/powerpoint/2010/main" val="3732266927"/>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userDrawn="1">
  <p:cSld name="36_Headline and Content">
    <p:spTree>
      <p:nvGrpSpPr>
        <p:cNvPr id="1" name=""/>
        <p:cNvGrpSpPr/>
        <p:nvPr/>
      </p:nvGrpSpPr>
      <p:grpSpPr>
        <a:xfrm>
          <a:off x="0" y="0"/>
          <a:ext cx="0" cy="0"/>
          <a:chOff x="0" y="0"/>
          <a:chExt cx="0" cy="0"/>
        </a:xfrm>
      </p:grpSpPr>
      <p:sp>
        <p:nvSpPr>
          <p:cNvPr id="4" name="Textfeld 4"/>
          <p:cNvSpPr txBox="1">
            <a:spLocks noChangeArrowheads="1"/>
          </p:cNvSpPr>
          <p:nvPr userDrawn="1"/>
        </p:nvSpPr>
        <p:spPr bwMode="auto">
          <a:xfrm>
            <a:off x="8388351" y="33338"/>
            <a:ext cx="576263" cy="2077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defRPr/>
            </a:pPr>
            <a:fld id="{EC3B071C-F594-44E9-ACB0-FE8053A43819}" type="slidenum">
              <a:rPr lang="de-DE" altLang="nl-NL" sz="750" smtClean="0">
                <a:solidFill>
                  <a:srgbClr val="7F7F7F"/>
                </a:solidFill>
                <a:ea typeface="Geneva" charset="-128"/>
              </a:rPr>
              <a:pPr algn="r" eaLnBrk="1" hangingPunct="1">
                <a:defRPr/>
              </a:pPr>
              <a:t>‹#›</a:t>
            </a:fld>
            <a:endParaRPr lang="de-DE" altLang="nl-NL" sz="750" smtClean="0">
              <a:solidFill>
                <a:srgbClr val="7F7F7F"/>
              </a:solidFill>
              <a:ea typeface="Geneva" charset="-128"/>
            </a:endParaRPr>
          </a:p>
        </p:txBody>
      </p:sp>
      <p:sp>
        <p:nvSpPr>
          <p:cNvPr id="3" name="Content Placeholder 2"/>
          <p:cNvSpPr>
            <a:spLocks noGrp="1"/>
          </p:cNvSpPr>
          <p:nvPr>
            <p:ph idx="1"/>
          </p:nvPr>
        </p:nvSpPr>
        <p:spPr>
          <a:xfrm>
            <a:off x="704850" y="1374690"/>
            <a:ext cx="7727950" cy="3033004"/>
          </a:xfrm>
          <a:prstGeom prst="rect">
            <a:avLst/>
          </a:prstGeom>
        </p:spPr>
        <p:txBody>
          <a:bodyPr lIns="0" tIns="0" rIns="0" bIns="0"/>
          <a:lstStyle>
            <a:lvl1pPr marL="257175" indent="-257175">
              <a:buFont typeface="Wingdings" panose="05000000000000000000" pitchFamily="2" charset="2"/>
              <a:buChar char="§"/>
              <a:defRPr sz="1350" baseline="0"/>
            </a:lvl1pPr>
          </a:lstStyle>
          <a:p>
            <a:pPr lvl="0"/>
            <a:r>
              <a:rPr lang="nl-NL" noProof="0" smtClean="0"/>
              <a:t>Tekststijl van het model bewerken</a:t>
            </a:r>
          </a:p>
        </p:txBody>
      </p:sp>
      <p:sp>
        <p:nvSpPr>
          <p:cNvPr id="42" name="Textplatzhalter 41"/>
          <p:cNvSpPr>
            <a:spLocks noGrp="1"/>
          </p:cNvSpPr>
          <p:nvPr>
            <p:ph type="body" sz="quarter" idx="10"/>
          </p:nvPr>
        </p:nvSpPr>
        <p:spPr>
          <a:xfrm>
            <a:off x="704852" y="770417"/>
            <a:ext cx="7727949" cy="323850"/>
          </a:xfrm>
          <a:prstGeom prst="rect">
            <a:avLst/>
          </a:prstGeom>
        </p:spPr>
        <p:txBody>
          <a:bodyPr lIns="0" tIns="0" rIns="0" bIns="0"/>
          <a:lstStyle>
            <a:lvl1pPr>
              <a:defRPr sz="2250" b="1" i="0" baseline="0">
                <a:solidFill>
                  <a:srgbClr val="007A3B"/>
                </a:solidFill>
                <a:latin typeface="+mj-lt"/>
              </a:defRPr>
            </a:lvl1pPr>
          </a:lstStyle>
          <a:p>
            <a:pPr lvl="0"/>
            <a:r>
              <a:rPr lang="nl-NL" noProof="0" smtClean="0"/>
              <a:t>Tekststijl van het model bewerken</a:t>
            </a:r>
          </a:p>
        </p:txBody>
      </p:sp>
    </p:spTree>
    <p:extLst>
      <p:ext uri="{BB962C8B-B14F-4D97-AF65-F5344CB8AC3E}">
        <p14:creationId xmlns:p14="http://schemas.microsoft.com/office/powerpoint/2010/main" val="3688854706"/>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userDrawn="1">
  <p:cSld name="37_Headline and Content">
    <p:spTree>
      <p:nvGrpSpPr>
        <p:cNvPr id="1" name=""/>
        <p:cNvGrpSpPr/>
        <p:nvPr/>
      </p:nvGrpSpPr>
      <p:grpSpPr>
        <a:xfrm>
          <a:off x="0" y="0"/>
          <a:ext cx="0" cy="0"/>
          <a:chOff x="0" y="0"/>
          <a:chExt cx="0" cy="0"/>
        </a:xfrm>
      </p:grpSpPr>
      <p:sp>
        <p:nvSpPr>
          <p:cNvPr id="4" name="Textfeld 4"/>
          <p:cNvSpPr txBox="1">
            <a:spLocks noChangeArrowheads="1"/>
          </p:cNvSpPr>
          <p:nvPr userDrawn="1"/>
        </p:nvSpPr>
        <p:spPr bwMode="auto">
          <a:xfrm>
            <a:off x="8388351" y="33338"/>
            <a:ext cx="576263" cy="2077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defRPr/>
            </a:pPr>
            <a:fld id="{EC3B071C-F594-44E9-ACB0-FE8053A43819}" type="slidenum">
              <a:rPr lang="de-DE" altLang="nl-NL" sz="750" smtClean="0">
                <a:solidFill>
                  <a:srgbClr val="7F7F7F"/>
                </a:solidFill>
                <a:ea typeface="Geneva" charset="-128"/>
              </a:rPr>
              <a:pPr algn="r" eaLnBrk="1" hangingPunct="1">
                <a:defRPr/>
              </a:pPr>
              <a:t>‹#›</a:t>
            </a:fld>
            <a:endParaRPr lang="de-DE" altLang="nl-NL" sz="750" smtClean="0">
              <a:solidFill>
                <a:srgbClr val="7F7F7F"/>
              </a:solidFill>
              <a:ea typeface="Geneva" charset="-128"/>
            </a:endParaRPr>
          </a:p>
        </p:txBody>
      </p:sp>
      <p:sp>
        <p:nvSpPr>
          <p:cNvPr id="3" name="Content Placeholder 2"/>
          <p:cNvSpPr>
            <a:spLocks noGrp="1"/>
          </p:cNvSpPr>
          <p:nvPr>
            <p:ph idx="1"/>
          </p:nvPr>
        </p:nvSpPr>
        <p:spPr>
          <a:xfrm>
            <a:off x="704850" y="1374690"/>
            <a:ext cx="7727950" cy="3033004"/>
          </a:xfrm>
          <a:prstGeom prst="rect">
            <a:avLst/>
          </a:prstGeom>
        </p:spPr>
        <p:txBody>
          <a:bodyPr lIns="0" tIns="0" rIns="0" bIns="0"/>
          <a:lstStyle>
            <a:lvl1pPr marL="257175" indent="-257175">
              <a:buFont typeface="Wingdings" panose="05000000000000000000" pitchFamily="2" charset="2"/>
              <a:buChar char="§"/>
              <a:defRPr sz="1350" baseline="0"/>
            </a:lvl1pPr>
          </a:lstStyle>
          <a:p>
            <a:pPr lvl="0"/>
            <a:r>
              <a:rPr lang="nl-NL" noProof="0" smtClean="0"/>
              <a:t>Tekststijl van het model bewerken</a:t>
            </a:r>
          </a:p>
        </p:txBody>
      </p:sp>
      <p:sp>
        <p:nvSpPr>
          <p:cNvPr id="42" name="Textplatzhalter 41"/>
          <p:cNvSpPr>
            <a:spLocks noGrp="1"/>
          </p:cNvSpPr>
          <p:nvPr>
            <p:ph type="body" sz="quarter" idx="10"/>
          </p:nvPr>
        </p:nvSpPr>
        <p:spPr>
          <a:xfrm>
            <a:off x="704852" y="770417"/>
            <a:ext cx="7727949" cy="323850"/>
          </a:xfrm>
          <a:prstGeom prst="rect">
            <a:avLst/>
          </a:prstGeom>
        </p:spPr>
        <p:txBody>
          <a:bodyPr lIns="0" tIns="0" rIns="0" bIns="0"/>
          <a:lstStyle>
            <a:lvl1pPr>
              <a:defRPr sz="2250" b="1" i="0" baseline="0">
                <a:solidFill>
                  <a:srgbClr val="007A3B"/>
                </a:solidFill>
                <a:latin typeface="+mj-lt"/>
              </a:defRPr>
            </a:lvl1pPr>
          </a:lstStyle>
          <a:p>
            <a:pPr lvl="0"/>
            <a:r>
              <a:rPr lang="nl-NL" noProof="0" smtClean="0"/>
              <a:t>Tekststijl van het model bewerken</a:t>
            </a:r>
          </a:p>
        </p:txBody>
      </p:sp>
    </p:spTree>
    <p:extLst>
      <p:ext uri="{BB962C8B-B14F-4D97-AF65-F5344CB8AC3E}">
        <p14:creationId xmlns:p14="http://schemas.microsoft.com/office/powerpoint/2010/main" val="3411863256"/>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userDrawn="1">
  <p:cSld name="38_Headline and Content">
    <p:spTree>
      <p:nvGrpSpPr>
        <p:cNvPr id="1" name=""/>
        <p:cNvGrpSpPr/>
        <p:nvPr/>
      </p:nvGrpSpPr>
      <p:grpSpPr>
        <a:xfrm>
          <a:off x="0" y="0"/>
          <a:ext cx="0" cy="0"/>
          <a:chOff x="0" y="0"/>
          <a:chExt cx="0" cy="0"/>
        </a:xfrm>
      </p:grpSpPr>
      <p:sp>
        <p:nvSpPr>
          <p:cNvPr id="4" name="Textfeld 4"/>
          <p:cNvSpPr txBox="1">
            <a:spLocks noChangeArrowheads="1"/>
          </p:cNvSpPr>
          <p:nvPr userDrawn="1"/>
        </p:nvSpPr>
        <p:spPr bwMode="auto">
          <a:xfrm>
            <a:off x="8388351" y="33338"/>
            <a:ext cx="576263" cy="2077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defRPr/>
            </a:pPr>
            <a:fld id="{EC3B071C-F594-44E9-ACB0-FE8053A43819}" type="slidenum">
              <a:rPr lang="de-DE" altLang="nl-NL" sz="750" smtClean="0">
                <a:solidFill>
                  <a:srgbClr val="7F7F7F"/>
                </a:solidFill>
                <a:ea typeface="Geneva" charset="-128"/>
              </a:rPr>
              <a:pPr algn="r" eaLnBrk="1" hangingPunct="1">
                <a:defRPr/>
              </a:pPr>
              <a:t>‹#›</a:t>
            </a:fld>
            <a:endParaRPr lang="de-DE" altLang="nl-NL" sz="750" smtClean="0">
              <a:solidFill>
                <a:srgbClr val="7F7F7F"/>
              </a:solidFill>
              <a:ea typeface="Geneva" charset="-128"/>
            </a:endParaRPr>
          </a:p>
        </p:txBody>
      </p:sp>
      <p:sp>
        <p:nvSpPr>
          <p:cNvPr id="3" name="Content Placeholder 2"/>
          <p:cNvSpPr>
            <a:spLocks noGrp="1"/>
          </p:cNvSpPr>
          <p:nvPr>
            <p:ph idx="1"/>
          </p:nvPr>
        </p:nvSpPr>
        <p:spPr>
          <a:xfrm>
            <a:off x="704850" y="1374690"/>
            <a:ext cx="7727950" cy="3033004"/>
          </a:xfrm>
          <a:prstGeom prst="rect">
            <a:avLst/>
          </a:prstGeom>
        </p:spPr>
        <p:txBody>
          <a:bodyPr lIns="0" tIns="0" rIns="0" bIns="0"/>
          <a:lstStyle>
            <a:lvl1pPr marL="257175" indent="-257175">
              <a:buFont typeface="Wingdings" panose="05000000000000000000" pitchFamily="2" charset="2"/>
              <a:buChar char="§"/>
              <a:defRPr sz="1350" baseline="0"/>
            </a:lvl1pPr>
          </a:lstStyle>
          <a:p>
            <a:pPr lvl="0"/>
            <a:r>
              <a:rPr lang="nl-NL" noProof="0" smtClean="0"/>
              <a:t>Tekststijl van het model bewerken</a:t>
            </a:r>
          </a:p>
        </p:txBody>
      </p:sp>
      <p:sp>
        <p:nvSpPr>
          <p:cNvPr id="42" name="Textplatzhalter 41"/>
          <p:cNvSpPr>
            <a:spLocks noGrp="1"/>
          </p:cNvSpPr>
          <p:nvPr>
            <p:ph type="body" sz="quarter" idx="10"/>
          </p:nvPr>
        </p:nvSpPr>
        <p:spPr>
          <a:xfrm>
            <a:off x="704852" y="770417"/>
            <a:ext cx="7727949" cy="323850"/>
          </a:xfrm>
          <a:prstGeom prst="rect">
            <a:avLst/>
          </a:prstGeom>
        </p:spPr>
        <p:txBody>
          <a:bodyPr lIns="0" tIns="0" rIns="0" bIns="0"/>
          <a:lstStyle>
            <a:lvl1pPr>
              <a:defRPr sz="2250" b="1" i="0" baseline="0">
                <a:solidFill>
                  <a:srgbClr val="007A3B"/>
                </a:solidFill>
                <a:latin typeface="+mj-lt"/>
              </a:defRPr>
            </a:lvl1pPr>
          </a:lstStyle>
          <a:p>
            <a:pPr lvl="0"/>
            <a:r>
              <a:rPr lang="nl-NL" noProof="0" smtClean="0"/>
              <a:t>Tekststijl van het model bewerken</a:t>
            </a:r>
          </a:p>
        </p:txBody>
      </p:sp>
    </p:spTree>
    <p:extLst>
      <p:ext uri="{BB962C8B-B14F-4D97-AF65-F5344CB8AC3E}">
        <p14:creationId xmlns:p14="http://schemas.microsoft.com/office/powerpoint/2010/main" val="658679527"/>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userDrawn="1">
  <p:cSld name="39_Headline and Content">
    <p:spTree>
      <p:nvGrpSpPr>
        <p:cNvPr id="1" name=""/>
        <p:cNvGrpSpPr/>
        <p:nvPr/>
      </p:nvGrpSpPr>
      <p:grpSpPr>
        <a:xfrm>
          <a:off x="0" y="0"/>
          <a:ext cx="0" cy="0"/>
          <a:chOff x="0" y="0"/>
          <a:chExt cx="0" cy="0"/>
        </a:xfrm>
      </p:grpSpPr>
      <p:sp>
        <p:nvSpPr>
          <p:cNvPr id="4" name="Textfeld 4"/>
          <p:cNvSpPr txBox="1">
            <a:spLocks noChangeArrowheads="1"/>
          </p:cNvSpPr>
          <p:nvPr userDrawn="1"/>
        </p:nvSpPr>
        <p:spPr bwMode="auto">
          <a:xfrm>
            <a:off x="8388351" y="33338"/>
            <a:ext cx="576263" cy="2077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defRPr/>
            </a:pPr>
            <a:fld id="{EC3B071C-F594-44E9-ACB0-FE8053A43819}" type="slidenum">
              <a:rPr lang="de-DE" altLang="nl-NL" sz="750" smtClean="0">
                <a:solidFill>
                  <a:srgbClr val="7F7F7F"/>
                </a:solidFill>
                <a:ea typeface="Geneva" charset="-128"/>
              </a:rPr>
              <a:pPr algn="r" eaLnBrk="1" hangingPunct="1">
                <a:defRPr/>
              </a:pPr>
              <a:t>‹#›</a:t>
            </a:fld>
            <a:endParaRPr lang="de-DE" altLang="nl-NL" sz="750" smtClean="0">
              <a:solidFill>
                <a:srgbClr val="7F7F7F"/>
              </a:solidFill>
              <a:ea typeface="Geneva" charset="-128"/>
            </a:endParaRPr>
          </a:p>
        </p:txBody>
      </p:sp>
      <p:sp>
        <p:nvSpPr>
          <p:cNvPr id="3" name="Content Placeholder 2"/>
          <p:cNvSpPr>
            <a:spLocks noGrp="1"/>
          </p:cNvSpPr>
          <p:nvPr>
            <p:ph idx="1"/>
          </p:nvPr>
        </p:nvSpPr>
        <p:spPr>
          <a:xfrm>
            <a:off x="704850" y="1374690"/>
            <a:ext cx="7727950" cy="3033004"/>
          </a:xfrm>
          <a:prstGeom prst="rect">
            <a:avLst/>
          </a:prstGeom>
        </p:spPr>
        <p:txBody>
          <a:bodyPr lIns="0" tIns="0" rIns="0" bIns="0"/>
          <a:lstStyle>
            <a:lvl1pPr marL="257175" indent="-257175">
              <a:buFont typeface="Wingdings" panose="05000000000000000000" pitchFamily="2" charset="2"/>
              <a:buChar char="§"/>
              <a:defRPr sz="1350" baseline="0"/>
            </a:lvl1pPr>
          </a:lstStyle>
          <a:p>
            <a:pPr lvl="0"/>
            <a:r>
              <a:rPr lang="nl-NL" noProof="0" smtClean="0"/>
              <a:t>Tekststijl van het model bewerken</a:t>
            </a:r>
          </a:p>
        </p:txBody>
      </p:sp>
      <p:sp>
        <p:nvSpPr>
          <p:cNvPr id="42" name="Textplatzhalter 41"/>
          <p:cNvSpPr>
            <a:spLocks noGrp="1"/>
          </p:cNvSpPr>
          <p:nvPr>
            <p:ph type="body" sz="quarter" idx="10"/>
          </p:nvPr>
        </p:nvSpPr>
        <p:spPr>
          <a:xfrm>
            <a:off x="704852" y="770417"/>
            <a:ext cx="7727949" cy="323850"/>
          </a:xfrm>
          <a:prstGeom prst="rect">
            <a:avLst/>
          </a:prstGeom>
        </p:spPr>
        <p:txBody>
          <a:bodyPr lIns="0" tIns="0" rIns="0" bIns="0"/>
          <a:lstStyle>
            <a:lvl1pPr>
              <a:defRPr sz="2250" b="1" i="0" baseline="0">
                <a:solidFill>
                  <a:srgbClr val="007A3B"/>
                </a:solidFill>
                <a:latin typeface="+mj-lt"/>
              </a:defRPr>
            </a:lvl1pPr>
          </a:lstStyle>
          <a:p>
            <a:pPr lvl="0"/>
            <a:r>
              <a:rPr lang="nl-NL" noProof="0" smtClean="0"/>
              <a:t>Tekststijl van het model bewerken</a:t>
            </a:r>
          </a:p>
        </p:txBody>
      </p:sp>
    </p:spTree>
    <p:extLst>
      <p:ext uri="{BB962C8B-B14F-4D97-AF65-F5344CB8AC3E}">
        <p14:creationId xmlns:p14="http://schemas.microsoft.com/office/powerpoint/2010/main" val="4172021894"/>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userDrawn="1">
  <p:cSld name="40_Headline and Content">
    <p:spTree>
      <p:nvGrpSpPr>
        <p:cNvPr id="1" name=""/>
        <p:cNvGrpSpPr/>
        <p:nvPr/>
      </p:nvGrpSpPr>
      <p:grpSpPr>
        <a:xfrm>
          <a:off x="0" y="0"/>
          <a:ext cx="0" cy="0"/>
          <a:chOff x="0" y="0"/>
          <a:chExt cx="0" cy="0"/>
        </a:xfrm>
      </p:grpSpPr>
      <p:sp>
        <p:nvSpPr>
          <p:cNvPr id="4" name="Textfeld 4"/>
          <p:cNvSpPr txBox="1">
            <a:spLocks noChangeArrowheads="1"/>
          </p:cNvSpPr>
          <p:nvPr userDrawn="1"/>
        </p:nvSpPr>
        <p:spPr bwMode="auto">
          <a:xfrm>
            <a:off x="8388351" y="33338"/>
            <a:ext cx="576263" cy="2077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defRPr/>
            </a:pPr>
            <a:fld id="{EC3B071C-F594-44E9-ACB0-FE8053A43819}" type="slidenum">
              <a:rPr lang="de-DE" altLang="nl-NL" sz="750" smtClean="0">
                <a:solidFill>
                  <a:srgbClr val="7F7F7F"/>
                </a:solidFill>
                <a:ea typeface="Geneva" charset="-128"/>
              </a:rPr>
              <a:pPr algn="r" eaLnBrk="1" hangingPunct="1">
                <a:defRPr/>
              </a:pPr>
              <a:t>‹#›</a:t>
            </a:fld>
            <a:endParaRPr lang="de-DE" altLang="nl-NL" sz="750" smtClean="0">
              <a:solidFill>
                <a:srgbClr val="7F7F7F"/>
              </a:solidFill>
              <a:ea typeface="Geneva" charset="-128"/>
            </a:endParaRPr>
          </a:p>
        </p:txBody>
      </p:sp>
      <p:sp>
        <p:nvSpPr>
          <p:cNvPr id="3" name="Content Placeholder 2"/>
          <p:cNvSpPr>
            <a:spLocks noGrp="1"/>
          </p:cNvSpPr>
          <p:nvPr>
            <p:ph idx="1"/>
          </p:nvPr>
        </p:nvSpPr>
        <p:spPr>
          <a:xfrm>
            <a:off x="704850" y="1374690"/>
            <a:ext cx="7727950" cy="3033004"/>
          </a:xfrm>
          <a:prstGeom prst="rect">
            <a:avLst/>
          </a:prstGeom>
        </p:spPr>
        <p:txBody>
          <a:bodyPr lIns="0" tIns="0" rIns="0" bIns="0"/>
          <a:lstStyle>
            <a:lvl1pPr marL="257175" indent="-257175">
              <a:buFont typeface="Wingdings" panose="05000000000000000000" pitchFamily="2" charset="2"/>
              <a:buChar char="§"/>
              <a:defRPr sz="1350" baseline="0"/>
            </a:lvl1pPr>
          </a:lstStyle>
          <a:p>
            <a:pPr lvl="0"/>
            <a:r>
              <a:rPr lang="nl-NL" noProof="0" smtClean="0"/>
              <a:t>Tekststijl van het model bewerken</a:t>
            </a:r>
          </a:p>
        </p:txBody>
      </p:sp>
      <p:sp>
        <p:nvSpPr>
          <p:cNvPr id="42" name="Textplatzhalter 41"/>
          <p:cNvSpPr>
            <a:spLocks noGrp="1"/>
          </p:cNvSpPr>
          <p:nvPr>
            <p:ph type="body" sz="quarter" idx="10"/>
          </p:nvPr>
        </p:nvSpPr>
        <p:spPr>
          <a:xfrm>
            <a:off x="704852" y="770417"/>
            <a:ext cx="7727949" cy="323850"/>
          </a:xfrm>
          <a:prstGeom prst="rect">
            <a:avLst/>
          </a:prstGeom>
        </p:spPr>
        <p:txBody>
          <a:bodyPr lIns="0" tIns="0" rIns="0" bIns="0"/>
          <a:lstStyle>
            <a:lvl1pPr>
              <a:defRPr sz="2250" b="1" i="0" baseline="0">
                <a:solidFill>
                  <a:srgbClr val="007A3B"/>
                </a:solidFill>
                <a:latin typeface="+mj-lt"/>
              </a:defRPr>
            </a:lvl1pPr>
          </a:lstStyle>
          <a:p>
            <a:pPr lvl="0"/>
            <a:r>
              <a:rPr lang="nl-NL" noProof="0" smtClean="0"/>
              <a:t>Tekststijl van het model bewerken</a:t>
            </a:r>
          </a:p>
        </p:txBody>
      </p:sp>
    </p:spTree>
    <p:extLst>
      <p:ext uri="{BB962C8B-B14F-4D97-AF65-F5344CB8AC3E}">
        <p14:creationId xmlns:p14="http://schemas.microsoft.com/office/powerpoint/2010/main" val="20069715"/>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userDrawn="1">
  <p:cSld name="41_Headline and Content">
    <p:spTree>
      <p:nvGrpSpPr>
        <p:cNvPr id="1" name=""/>
        <p:cNvGrpSpPr/>
        <p:nvPr/>
      </p:nvGrpSpPr>
      <p:grpSpPr>
        <a:xfrm>
          <a:off x="0" y="0"/>
          <a:ext cx="0" cy="0"/>
          <a:chOff x="0" y="0"/>
          <a:chExt cx="0" cy="0"/>
        </a:xfrm>
      </p:grpSpPr>
      <p:sp>
        <p:nvSpPr>
          <p:cNvPr id="4" name="Textfeld 4"/>
          <p:cNvSpPr txBox="1">
            <a:spLocks noChangeArrowheads="1"/>
          </p:cNvSpPr>
          <p:nvPr userDrawn="1"/>
        </p:nvSpPr>
        <p:spPr bwMode="auto">
          <a:xfrm>
            <a:off x="8388351" y="33338"/>
            <a:ext cx="576263" cy="2077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defRPr/>
            </a:pPr>
            <a:fld id="{EC3B071C-F594-44E9-ACB0-FE8053A43819}" type="slidenum">
              <a:rPr lang="de-DE" altLang="nl-NL" sz="750" smtClean="0">
                <a:solidFill>
                  <a:srgbClr val="7F7F7F"/>
                </a:solidFill>
                <a:ea typeface="Geneva" charset="-128"/>
              </a:rPr>
              <a:pPr algn="r" eaLnBrk="1" hangingPunct="1">
                <a:defRPr/>
              </a:pPr>
              <a:t>‹#›</a:t>
            </a:fld>
            <a:endParaRPr lang="de-DE" altLang="nl-NL" sz="750" smtClean="0">
              <a:solidFill>
                <a:srgbClr val="7F7F7F"/>
              </a:solidFill>
              <a:ea typeface="Geneva" charset="-128"/>
            </a:endParaRPr>
          </a:p>
        </p:txBody>
      </p:sp>
      <p:sp>
        <p:nvSpPr>
          <p:cNvPr id="3" name="Content Placeholder 2"/>
          <p:cNvSpPr>
            <a:spLocks noGrp="1"/>
          </p:cNvSpPr>
          <p:nvPr>
            <p:ph idx="1"/>
          </p:nvPr>
        </p:nvSpPr>
        <p:spPr>
          <a:xfrm>
            <a:off x="704850" y="1374690"/>
            <a:ext cx="7727950" cy="3033004"/>
          </a:xfrm>
          <a:prstGeom prst="rect">
            <a:avLst/>
          </a:prstGeom>
        </p:spPr>
        <p:txBody>
          <a:bodyPr lIns="0" tIns="0" rIns="0" bIns="0"/>
          <a:lstStyle>
            <a:lvl1pPr marL="257175" indent="-257175">
              <a:buFont typeface="Wingdings" panose="05000000000000000000" pitchFamily="2" charset="2"/>
              <a:buChar char="§"/>
              <a:defRPr sz="1350" baseline="0"/>
            </a:lvl1pPr>
          </a:lstStyle>
          <a:p>
            <a:pPr lvl="0"/>
            <a:r>
              <a:rPr lang="nl-NL" noProof="0" smtClean="0"/>
              <a:t>Tekststijl van het model bewerken</a:t>
            </a:r>
          </a:p>
        </p:txBody>
      </p:sp>
      <p:sp>
        <p:nvSpPr>
          <p:cNvPr id="42" name="Textplatzhalter 41"/>
          <p:cNvSpPr>
            <a:spLocks noGrp="1"/>
          </p:cNvSpPr>
          <p:nvPr>
            <p:ph type="body" sz="quarter" idx="10"/>
          </p:nvPr>
        </p:nvSpPr>
        <p:spPr>
          <a:xfrm>
            <a:off x="704852" y="770417"/>
            <a:ext cx="7727949" cy="323850"/>
          </a:xfrm>
          <a:prstGeom prst="rect">
            <a:avLst/>
          </a:prstGeom>
        </p:spPr>
        <p:txBody>
          <a:bodyPr lIns="0" tIns="0" rIns="0" bIns="0"/>
          <a:lstStyle>
            <a:lvl1pPr>
              <a:defRPr sz="2250" b="1" i="0" baseline="0">
                <a:solidFill>
                  <a:srgbClr val="007A3B"/>
                </a:solidFill>
                <a:latin typeface="+mj-lt"/>
              </a:defRPr>
            </a:lvl1pPr>
          </a:lstStyle>
          <a:p>
            <a:pPr lvl="0"/>
            <a:r>
              <a:rPr lang="nl-NL" noProof="0" smtClean="0"/>
              <a:t>Tekststijl van het model bewerken</a:t>
            </a:r>
          </a:p>
        </p:txBody>
      </p:sp>
    </p:spTree>
    <p:extLst>
      <p:ext uri="{BB962C8B-B14F-4D97-AF65-F5344CB8AC3E}">
        <p14:creationId xmlns:p14="http://schemas.microsoft.com/office/powerpoint/2010/main" val="858660645"/>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userDrawn="1">
  <p:cSld name="42_Headline and Content">
    <p:spTree>
      <p:nvGrpSpPr>
        <p:cNvPr id="1" name=""/>
        <p:cNvGrpSpPr/>
        <p:nvPr/>
      </p:nvGrpSpPr>
      <p:grpSpPr>
        <a:xfrm>
          <a:off x="0" y="0"/>
          <a:ext cx="0" cy="0"/>
          <a:chOff x="0" y="0"/>
          <a:chExt cx="0" cy="0"/>
        </a:xfrm>
      </p:grpSpPr>
      <p:sp>
        <p:nvSpPr>
          <p:cNvPr id="4" name="Textfeld 4"/>
          <p:cNvSpPr txBox="1">
            <a:spLocks noChangeArrowheads="1"/>
          </p:cNvSpPr>
          <p:nvPr userDrawn="1"/>
        </p:nvSpPr>
        <p:spPr bwMode="auto">
          <a:xfrm>
            <a:off x="8388351" y="33338"/>
            <a:ext cx="576263" cy="2077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defRPr/>
            </a:pPr>
            <a:fld id="{EC3B071C-F594-44E9-ACB0-FE8053A43819}" type="slidenum">
              <a:rPr lang="de-DE" altLang="nl-NL" sz="750" smtClean="0">
                <a:solidFill>
                  <a:srgbClr val="7F7F7F"/>
                </a:solidFill>
                <a:ea typeface="Geneva" charset="-128"/>
              </a:rPr>
              <a:pPr algn="r" eaLnBrk="1" hangingPunct="1">
                <a:defRPr/>
              </a:pPr>
              <a:t>‹#›</a:t>
            </a:fld>
            <a:endParaRPr lang="de-DE" altLang="nl-NL" sz="750" smtClean="0">
              <a:solidFill>
                <a:srgbClr val="7F7F7F"/>
              </a:solidFill>
              <a:ea typeface="Geneva" charset="-128"/>
            </a:endParaRPr>
          </a:p>
        </p:txBody>
      </p:sp>
      <p:sp>
        <p:nvSpPr>
          <p:cNvPr id="3" name="Content Placeholder 2"/>
          <p:cNvSpPr>
            <a:spLocks noGrp="1"/>
          </p:cNvSpPr>
          <p:nvPr>
            <p:ph idx="1"/>
          </p:nvPr>
        </p:nvSpPr>
        <p:spPr>
          <a:xfrm>
            <a:off x="704850" y="1374690"/>
            <a:ext cx="7727950" cy="3033004"/>
          </a:xfrm>
          <a:prstGeom prst="rect">
            <a:avLst/>
          </a:prstGeom>
        </p:spPr>
        <p:txBody>
          <a:bodyPr lIns="0" tIns="0" rIns="0" bIns="0"/>
          <a:lstStyle>
            <a:lvl1pPr marL="257175" indent="-257175">
              <a:buFont typeface="Wingdings" panose="05000000000000000000" pitchFamily="2" charset="2"/>
              <a:buChar char="§"/>
              <a:defRPr sz="1350" baseline="0"/>
            </a:lvl1pPr>
          </a:lstStyle>
          <a:p>
            <a:pPr lvl="0"/>
            <a:r>
              <a:rPr lang="nl-NL" noProof="0" smtClean="0"/>
              <a:t>Tekststijl van het model bewerken</a:t>
            </a:r>
          </a:p>
        </p:txBody>
      </p:sp>
      <p:sp>
        <p:nvSpPr>
          <p:cNvPr id="42" name="Textplatzhalter 41"/>
          <p:cNvSpPr>
            <a:spLocks noGrp="1"/>
          </p:cNvSpPr>
          <p:nvPr>
            <p:ph type="body" sz="quarter" idx="10"/>
          </p:nvPr>
        </p:nvSpPr>
        <p:spPr>
          <a:xfrm>
            <a:off x="704852" y="770417"/>
            <a:ext cx="7727949" cy="323850"/>
          </a:xfrm>
          <a:prstGeom prst="rect">
            <a:avLst/>
          </a:prstGeom>
        </p:spPr>
        <p:txBody>
          <a:bodyPr lIns="0" tIns="0" rIns="0" bIns="0"/>
          <a:lstStyle>
            <a:lvl1pPr>
              <a:defRPr sz="2250" b="1" i="0" baseline="0">
                <a:solidFill>
                  <a:srgbClr val="007A3B"/>
                </a:solidFill>
                <a:latin typeface="+mj-lt"/>
              </a:defRPr>
            </a:lvl1pPr>
          </a:lstStyle>
          <a:p>
            <a:pPr lvl="0"/>
            <a:r>
              <a:rPr lang="nl-NL" noProof="0" smtClean="0"/>
              <a:t>Tekststijl van het model bewerken</a:t>
            </a:r>
          </a:p>
        </p:txBody>
      </p:sp>
    </p:spTree>
    <p:extLst>
      <p:ext uri="{BB962C8B-B14F-4D97-AF65-F5344CB8AC3E}">
        <p14:creationId xmlns:p14="http://schemas.microsoft.com/office/powerpoint/2010/main" val="2342962394"/>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userDrawn="1">
  <p:cSld name="43_Headline and Content">
    <p:spTree>
      <p:nvGrpSpPr>
        <p:cNvPr id="1" name=""/>
        <p:cNvGrpSpPr/>
        <p:nvPr/>
      </p:nvGrpSpPr>
      <p:grpSpPr>
        <a:xfrm>
          <a:off x="0" y="0"/>
          <a:ext cx="0" cy="0"/>
          <a:chOff x="0" y="0"/>
          <a:chExt cx="0" cy="0"/>
        </a:xfrm>
      </p:grpSpPr>
      <p:sp>
        <p:nvSpPr>
          <p:cNvPr id="4" name="Textfeld 4"/>
          <p:cNvSpPr txBox="1">
            <a:spLocks noChangeArrowheads="1"/>
          </p:cNvSpPr>
          <p:nvPr userDrawn="1"/>
        </p:nvSpPr>
        <p:spPr bwMode="auto">
          <a:xfrm>
            <a:off x="8388351" y="33338"/>
            <a:ext cx="576263" cy="2077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defRPr/>
            </a:pPr>
            <a:fld id="{EC3B071C-F594-44E9-ACB0-FE8053A43819}" type="slidenum">
              <a:rPr lang="de-DE" altLang="nl-NL" sz="750" smtClean="0">
                <a:solidFill>
                  <a:srgbClr val="7F7F7F"/>
                </a:solidFill>
                <a:ea typeface="Geneva" charset="-128"/>
              </a:rPr>
              <a:pPr algn="r" eaLnBrk="1" hangingPunct="1">
                <a:defRPr/>
              </a:pPr>
              <a:t>‹#›</a:t>
            </a:fld>
            <a:endParaRPr lang="de-DE" altLang="nl-NL" sz="750" smtClean="0">
              <a:solidFill>
                <a:srgbClr val="7F7F7F"/>
              </a:solidFill>
              <a:ea typeface="Geneva" charset="-128"/>
            </a:endParaRPr>
          </a:p>
        </p:txBody>
      </p:sp>
      <p:sp>
        <p:nvSpPr>
          <p:cNvPr id="3" name="Content Placeholder 2"/>
          <p:cNvSpPr>
            <a:spLocks noGrp="1"/>
          </p:cNvSpPr>
          <p:nvPr>
            <p:ph idx="1"/>
          </p:nvPr>
        </p:nvSpPr>
        <p:spPr>
          <a:xfrm>
            <a:off x="704850" y="1374690"/>
            <a:ext cx="7727950" cy="3033004"/>
          </a:xfrm>
          <a:prstGeom prst="rect">
            <a:avLst/>
          </a:prstGeom>
        </p:spPr>
        <p:txBody>
          <a:bodyPr lIns="0" tIns="0" rIns="0" bIns="0"/>
          <a:lstStyle>
            <a:lvl1pPr marL="257175" indent="-257175">
              <a:buFont typeface="Wingdings" panose="05000000000000000000" pitchFamily="2" charset="2"/>
              <a:buChar char="§"/>
              <a:defRPr sz="1350" baseline="0"/>
            </a:lvl1pPr>
          </a:lstStyle>
          <a:p>
            <a:pPr lvl="0"/>
            <a:r>
              <a:rPr lang="nl-NL" noProof="0" smtClean="0"/>
              <a:t>Tekststijl van het model bewerken</a:t>
            </a:r>
          </a:p>
        </p:txBody>
      </p:sp>
      <p:sp>
        <p:nvSpPr>
          <p:cNvPr id="42" name="Textplatzhalter 41"/>
          <p:cNvSpPr>
            <a:spLocks noGrp="1"/>
          </p:cNvSpPr>
          <p:nvPr>
            <p:ph type="body" sz="quarter" idx="10"/>
          </p:nvPr>
        </p:nvSpPr>
        <p:spPr>
          <a:xfrm>
            <a:off x="704852" y="770417"/>
            <a:ext cx="7727949" cy="323850"/>
          </a:xfrm>
          <a:prstGeom prst="rect">
            <a:avLst/>
          </a:prstGeom>
        </p:spPr>
        <p:txBody>
          <a:bodyPr lIns="0" tIns="0" rIns="0" bIns="0"/>
          <a:lstStyle>
            <a:lvl1pPr>
              <a:defRPr sz="2250" b="1" i="0" baseline="0">
                <a:solidFill>
                  <a:srgbClr val="007A3B"/>
                </a:solidFill>
                <a:latin typeface="+mj-lt"/>
              </a:defRPr>
            </a:lvl1pPr>
          </a:lstStyle>
          <a:p>
            <a:pPr lvl="0"/>
            <a:r>
              <a:rPr lang="nl-NL" noProof="0" smtClean="0"/>
              <a:t>Tekststijl van het model bewerken</a:t>
            </a:r>
          </a:p>
        </p:txBody>
      </p:sp>
    </p:spTree>
    <p:extLst>
      <p:ext uri="{BB962C8B-B14F-4D97-AF65-F5344CB8AC3E}">
        <p14:creationId xmlns:p14="http://schemas.microsoft.com/office/powerpoint/2010/main" val="3121759522"/>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userDrawn="1">
  <p:cSld name="44_Headline and Content">
    <p:spTree>
      <p:nvGrpSpPr>
        <p:cNvPr id="1" name=""/>
        <p:cNvGrpSpPr/>
        <p:nvPr/>
      </p:nvGrpSpPr>
      <p:grpSpPr>
        <a:xfrm>
          <a:off x="0" y="0"/>
          <a:ext cx="0" cy="0"/>
          <a:chOff x="0" y="0"/>
          <a:chExt cx="0" cy="0"/>
        </a:xfrm>
      </p:grpSpPr>
      <p:sp>
        <p:nvSpPr>
          <p:cNvPr id="4" name="Textfeld 4"/>
          <p:cNvSpPr txBox="1">
            <a:spLocks noChangeArrowheads="1"/>
          </p:cNvSpPr>
          <p:nvPr userDrawn="1"/>
        </p:nvSpPr>
        <p:spPr bwMode="auto">
          <a:xfrm>
            <a:off x="8388351" y="33338"/>
            <a:ext cx="576263" cy="2077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defRPr/>
            </a:pPr>
            <a:fld id="{EC3B071C-F594-44E9-ACB0-FE8053A43819}" type="slidenum">
              <a:rPr lang="de-DE" altLang="nl-NL" sz="750" smtClean="0">
                <a:solidFill>
                  <a:srgbClr val="7F7F7F"/>
                </a:solidFill>
                <a:ea typeface="Geneva" charset="-128"/>
              </a:rPr>
              <a:pPr algn="r" eaLnBrk="1" hangingPunct="1">
                <a:defRPr/>
              </a:pPr>
              <a:t>‹#›</a:t>
            </a:fld>
            <a:endParaRPr lang="de-DE" altLang="nl-NL" sz="750" smtClean="0">
              <a:solidFill>
                <a:srgbClr val="7F7F7F"/>
              </a:solidFill>
              <a:ea typeface="Geneva" charset="-128"/>
            </a:endParaRPr>
          </a:p>
        </p:txBody>
      </p:sp>
      <p:sp>
        <p:nvSpPr>
          <p:cNvPr id="3" name="Content Placeholder 2"/>
          <p:cNvSpPr>
            <a:spLocks noGrp="1"/>
          </p:cNvSpPr>
          <p:nvPr>
            <p:ph idx="1"/>
          </p:nvPr>
        </p:nvSpPr>
        <p:spPr>
          <a:xfrm>
            <a:off x="704850" y="1374690"/>
            <a:ext cx="7727950" cy="3033004"/>
          </a:xfrm>
          <a:prstGeom prst="rect">
            <a:avLst/>
          </a:prstGeom>
        </p:spPr>
        <p:txBody>
          <a:bodyPr lIns="0" tIns="0" rIns="0" bIns="0"/>
          <a:lstStyle>
            <a:lvl1pPr marL="257175" indent="-257175">
              <a:buFont typeface="Wingdings" panose="05000000000000000000" pitchFamily="2" charset="2"/>
              <a:buChar char="§"/>
              <a:defRPr sz="1350" baseline="0"/>
            </a:lvl1pPr>
          </a:lstStyle>
          <a:p>
            <a:pPr lvl="0"/>
            <a:r>
              <a:rPr lang="nl-NL" noProof="0" smtClean="0"/>
              <a:t>Tekststijl van het model bewerken</a:t>
            </a:r>
          </a:p>
        </p:txBody>
      </p:sp>
      <p:sp>
        <p:nvSpPr>
          <p:cNvPr id="42" name="Textplatzhalter 41"/>
          <p:cNvSpPr>
            <a:spLocks noGrp="1"/>
          </p:cNvSpPr>
          <p:nvPr>
            <p:ph type="body" sz="quarter" idx="10"/>
          </p:nvPr>
        </p:nvSpPr>
        <p:spPr>
          <a:xfrm>
            <a:off x="704852" y="770417"/>
            <a:ext cx="7727949" cy="323850"/>
          </a:xfrm>
          <a:prstGeom prst="rect">
            <a:avLst/>
          </a:prstGeom>
        </p:spPr>
        <p:txBody>
          <a:bodyPr lIns="0" tIns="0" rIns="0" bIns="0"/>
          <a:lstStyle>
            <a:lvl1pPr>
              <a:defRPr sz="2250" b="1" i="0" baseline="0">
                <a:solidFill>
                  <a:srgbClr val="007A3B"/>
                </a:solidFill>
                <a:latin typeface="+mj-lt"/>
              </a:defRPr>
            </a:lvl1pPr>
          </a:lstStyle>
          <a:p>
            <a:pPr lvl="0"/>
            <a:r>
              <a:rPr lang="nl-NL" noProof="0" smtClean="0"/>
              <a:t>Tekststijl van het model bewerken</a:t>
            </a:r>
          </a:p>
        </p:txBody>
      </p:sp>
    </p:spTree>
    <p:extLst>
      <p:ext uri="{BB962C8B-B14F-4D97-AF65-F5344CB8AC3E}">
        <p14:creationId xmlns:p14="http://schemas.microsoft.com/office/powerpoint/2010/main" val="223895614"/>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userDrawn="1">
  <p:cSld name="45_Headline and Content">
    <p:spTree>
      <p:nvGrpSpPr>
        <p:cNvPr id="1" name=""/>
        <p:cNvGrpSpPr/>
        <p:nvPr/>
      </p:nvGrpSpPr>
      <p:grpSpPr>
        <a:xfrm>
          <a:off x="0" y="0"/>
          <a:ext cx="0" cy="0"/>
          <a:chOff x="0" y="0"/>
          <a:chExt cx="0" cy="0"/>
        </a:xfrm>
      </p:grpSpPr>
      <p:sp>
        <p:nvSpPr>
          <p:cNvPr id="4" name="Textfeld 4"/>
          <p:cNvSpPr txBox="1">
            <a:spLocks noChangeArrowheads="1"/>
          </p:cNvSpPr>
          <p:nvPr userDrawn="1"/>
        </p:nvSpPr>
        <p:spPr bwMode="auto">
          <a:xfrm>
            <a:off x="8388351" y="33338"/>
            <a:ext cx="576263" cy="2077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defRPr/>
            </a:pPr>
            <a:fld id="{EC3B071C-F594-44E9-ACB0-FE8053A43819}" type="slidenum">
              <a:rPr lang="de-DE" altLang="nl-NL" sz="750" smtClean="0">
                <a:solidFill>
                  <a:srgbClr val="7F7F7F"/>
                </a:solidFill>
                <a:ea typeface="Geneva" charset="-128"/>
              </a:rPr>
              <a:pPr algn="r" eaLnBrk="1" hangingPunct="1">
                <a:defRPr/>
              </a:pPr>
              <a:t>‹#›</a:t>
            </a:fld>
            <a:endParaRPr lang="de-DE" altLang="nl-NL" sz="750" smtClean="0">
              <a:solidFill>
                <a:srgbClr val="7F7F7F"/>
              </a:solidFill>
              <a:ea typeface="Geneva" charset="-128"/>
            </a:endParaRPr>
          </a:p>
        </p:txBody>
      </p:sp>
      <p:sp>
        <p:nvSpPr>
          <p:cNvPr id="3" name="Content Placeholder 2"/>
          <p:cNvSpPr>
            <a:spLocks noGrp="1"/>
          </p:cNvSpPr>
          <p:nvPr>
            <p:ph idx="1"/>
          </p:nvPr>
        </p:nvSpPr>
        <p:spPr>
          <a:xfrm>
            <a:off x="704850" y="1374690"/>
            <a:ext cx="7727950" cy="3033004"/>
          </a:xfrm>
          <a:prstGeom prst="rect">
            <a:avLst/>
          </a:prstGeom>
        </p:spPr>
        <p:txBody>
          <a:bodyPr lIns="0" tIns="0" rIns="0" bIns="0"/>
          <a:lstStyle>
            <a:lvl1pPr marL="257175" indent="-257175">
              <a:buFont typeface="Wingdings" panose="05000000000000000000" pitchFamily="2" charset="2"/>
              <a:buChar char="§"/>
              <a:defRPr sz="1350" baseline="0"/>
            </a:lvl1pPr>
          </a:lstStyle>
          <a:p>
            <a:pPr lvl="0"/>
            <a:r>
              <a:rPr lang="nl-NL" noProof="0" smtClean="0"/>
              <a:t>Tekststijl van het model bewerken</a:t>
            </a:r>
          </a:p>
        </p:txBody>
      </p:sp>
      <p:sp>
        <p:nvSpPr>
          <p:cNvPr id="42" name="Textplatzhalter 41"/>
          <p:cNvSpPr>
            <a:spLocks noGrp="1"/>
          </p:cNvSpPr>
          <p:nvPr>
            <p:ph type="body" sz="quarter" idx="10"/>
          </p:nvPr>
        </p:nvSpPr>
        <p:spPr>
          <a:xfrm>
            <a:off x="704852" y="770417"/>
            <a:ext cx="7727949" cy="323850"/>
          </a:xfrm>
          <a:prstGeom prst="rect">
            <a:avLst/>
          </a:prstGeom>
        </p:spPr>
        <p:txBody>
          <a:bodyPr lIns="0" tIns="0" rIns="0" bIns="0"/>
          <a:lstStyle>
            <a:lvl1pPr>
              <a:defRPr sz="2250" b="1" i="0" baseline="0">
                <a:solidFill>
                  <a:srgbClr val="007A3B"/>
                </a:solidFill>
                <a:latin typeface="+mj-lt"/>
              </a:defRPr>
            </a:lvl1pPr>
          </a:lstStyle>
          <a:p>
            <a:pPr lvl="0"/>
            <a:r>
              <a:rPr lang="nl-NL" noProof="0" smtClean="0"/>
              <a:t>Tekststijl van het model bewerken</a:t>
            </a:r>
          </a:p>
        </p:txBody>
      </p:sp>
    </p:spTree>
    <p:extLst>
      <p:ext uri="{BB962C8B-B14F-4D97-AF65-F5344CB8AC3E}">
        <p14:creationId xmlns:p14="http://schemas.microsoft.com/office/powerpoint/2010/main" val="575661497"/>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userDrawn="1">
  <p:cSld name="46_Headline and Content">
    <p:spTree>
      <p:nvGrpSpPr>
        <p:cNvPr id="1" name=""/>
        <p:cNvGrpSpPr/>
        <p:nvPr/>
      </p:nvGrpSpPr>
      <p:grpSpPr>
        <a:xfrm>
          <a:off x="0" y="0"/>
          <a:ext cx="0" cy="0"/>
          <a:chOff x="0" y="0"/>
          <a:chExt cx="0" cy="0"/>
        </a:xfrm>
      </p:grpSpPr>
      <p:sp>
        <p:nvSpPr>
          <p:cNvPr id="4" name="Textfeld 4"/>
          <p:cNvSpPr txBox="1">
            <a:spLocks noChangeArrowheads="1"/>
          </p:cNvSpPr>
          <p:nvPr userDrawn="1"/>
        </p:nvSpPr>
        <p:spPr bwMode="auto">
          <a:xfrm>
            <a:off x="8388351" y="33338"/>
            <a:ext cx="576263" cy="2077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defRPr/>
            </a:pPr>
            <a:fld id="{EC3B071C-F594-44E9-ACB0-FE8053A43819}" type="slidenum">
              <a:rPr lang="de-DE" altLang="nl-NL" sz="750" smtClean="0">
                <a:solidFill>
                  <a:srgbClr val="7F7F7F"/>
                </a:solidFill>
                <a:ea typeface="Geneva" charset="-128"/>
              </a:rPr>
              <a:pPr algn="r" eaLnBrk="1" hangingPunct="1">
                <a:defRPr/>
              </a:pPr>
              <a:t>‹#›</a:t>
            </a:fld>
            <a:endParaRPr lang="de-DE" altLang="nl-NL" sz="750" smtClean="0">
              <a:solidFill>
                <a:srgbClr val="7F7F7F"/>
              </a:solidFill>
              <a:ea typeface="Geneva" charset="-128"/>
            </a:endParaRPr>
          </a:p>
        </p:txBody>
      </p:sp>
      <p:sp>
        <p:nvSpPr>
          <p:cNvPr id="3" name="Content Placeholder 2"/>
          <p:cNvSpPr>
            <a:spLocks noGrp="1"/>
          </p:cNvSpPr>
          <p:nvPr>
            <p:ph idx="1"/>
          </p:nvPr>
        </p:nvSpPr>
        <p:spPr>
          <a:xfrm>
            <a:off x="704850" y="1374690"/>
            <a:ext cx="7727950" cy="3033004"/>
          </a:xfrm>
          <a:prstGeom prst="rect">
            <a:avLst/>
          </a:prstGeom>
        </p:spPr>
        <p:txBody>
          <a:bodyPr lIns="0" tIns="0" rIns="0" bIns="0"/>
          <a:lstStyle>
            <a:lvl1pPr marL="257175" indent="-257175">
              <a:buFont typeface="Wingdings" panose="05000000000000000000" pitchFamily="2" charset="2"/>
              <a:buChar char="§"/>
              <a:defRPr sz="1350" baseline="0"/>
            </a:lvl1pPr>
          </a:lstStyle>
          <a:p>
            <a:pPr lvl="0"/>
            <a:r>
              <a:rPr lang="nl-NL" noProof="0" smtClean="0"/>
              <a:t>Tekststijl van het model bewerken</a:t>
            </a:r>
          </a:p>
        </p:txBody>
      </p:sp>
      <p:sp>
        <p:nvSpPr>
          <p:cNvPr id="42" name="Textplatzhalter 41"/>
          <p:cNvSpPr>
            <a:spLocks noGrp="1"/>
          </p:cNvSpPr>
          <p:nvPr>
            <p:ph type="body" sz="quarter" idx="10"/>
          </p:nvPr>
        </p:nvSpPr>
        <p:spPr>
          <a:xfrm>
            <a:off x="704852" y="770417"/>
            <a:ext cx="7727949" cy="323850"/>
          </a:xfrm>
          <a:prstGeom prst="rect">
            <a:avLst/>
          </a:prstGeom>
        </p:spPr>
        <p:txBody>
          <a:bodyPr lIns="0" tIns="0" rIns="0" bIns="0"/>
          <a:lstStyle>
            <a:lvl1pPr>
              <a:defRPr sz="2250" b="1" i="0" baseline="0">
                <a:solidFill>
                  <a:srgbClr val="007A3B"/>
                </a:solidFill>
                <a:latin typeface="+mj-lt"/>
              </a:defRPr>
            </a:lvl1pPr>
          </a:lstStyle>
          <a:p>
            <a:pPr lvl="0"/>
            <a:r>
              <a:rPr lang="nl-NL" noProof="0" smtClean="0"/>
              <a:t>Tekststijl van het model bewerken</a:t>
            </a:r>
          </a:p>
        </p:txBody>
      </p:sp>
    </p:spTree>
    <p:extLst>
      <p:ext uri="{BB962C8B-B14F-4D97-AF65-F5344CB8AC3E}">
        <p14:creationId xmlns:p14="http://schemas.microsoft.com/office/powerpoint/2010/main" val="1917262334"/>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userDrawn="1">
  <p:cSld name="47_Headline and Content">
    <p:spTree>
      <p:nvGrpSpPr>
        <p:cNvPr id="1" name=""/>
        <p:cNvGrpSpPr/>
        <p:nvPr/>
      </p:nvGrpSpPr>
      <p:grpSpPr>
        <a:xfrm>
          <a:off x="0" y="0"/>
          <a:ext cx="0" cy="0"/>
          <a:chOff x="0" y="0"/>
          <a:chExt cx="0" cy="0"/>
        </a:xfrm>
      </p:grpSpPr>
      <p:sp>
        <p:nvSpPr>
          <p:cNvPr id="4" name="Textfeld 4"/>
          <p:cNvSpPr txBox="1">
            <a:spLocks noChangeArrowheads="1"/>
          </p:cNvSpPr>
          <p:nvPr userDrawn="1"/>
        </p:nvSpPr>
        <p:spPr bwMode="auto">
          <a:xfrm>
            <a:off x="8388351" y="33338"/>
            <a:ext cx="576263" cy="2077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defRPr/>
            </a:pPr>
            <a:fld id="{EC3B071C-F594-44E9-ACB0-FE8053A43819}" type="slidenum">
              <a:rPr lang="de-DE" altLang="nl-NL" sz="750" smtClean="0">
                <a:solidFill>
                  <a:srgbClr val="7F7F7F"/>
                </a:solidFill>
                <a:ea typeface="Geneva" charset="-128"/>
              </a:rPr>
              <a:pPr algn="r" eaLnBrk="1" hangingPunct="1">
                <a:defRPr/>
              </a:pPr>
              <a:t>‹#›</a:t>
            </a:fld>
            <a:endParaRPr lang="de-DE" altLang="nl-NL" sz="750" smtClean="0">
              <a:solidFill>
                <a:srgbClr val="7F7F7F"/>
              </a:solidFill>
              <a:ea typeface="Geneva" charset="-128"/>
            </a:endParaRPr>
          </a:p>
        </p:txBody>
      </p:sp>
      <p:sp>
        <p:nvSpPr>
          <p:cNvPr id="3" name="Content Placeholder 2"/>
          <p:cNvSpPr>
            <a:spLocks noGrp="1"/>
          </p:cNvSpPr>
          <p:nvPr>
            <p:ph idx="1"/>
          </p:nvPr>
        </p:nvSpPr>
        <p:spPr>
          <a:xfrm>
            <a:off x="704850" y="1374690"/>
            <a:ext cx="7727950" cy="3033004"/>
          </a:xfrm>
          <a:prstGeom prst="rect">
            <a:avLst/>
          </a:prstGeom>
        </p:spPr>
        <p:txBody>
          <a:bodyPr lIns="0" tIns="0" rIns="0" bIns="0"/>
          <a:lstStyle>
            <a:lvl1pPr marL="257175" indent="-257175">
              <a:buFont typeface="Wingdings" panose="05000000000000000000" pitchFamily="2" charset="2"/>
              <a:buChar char="§"/>
              <a:defRPr sz="1350" baseline="0"/>
            </a:lvl1pPr>
          </a:lstStyle>
          <a:p>
            <a:pPr lvl="0"/>
            <a:r>
              <a:rPr lang="nl-NL" noProof="0" smtClean="0"/>
              <a:t>Tekststijl van het model bewerken</a:t>
            </a:r>
          </a:p>
        </p:txBody>
      </p:sp>
      <p:sp>
        <p:nvSpPr>
          <p:cNvPr id="42" name="Textplatzhalter 41"/>
          <p:cNvSpPr>
            <a:spLocks noGrp="1"/>
          </p:cNvSpPr>
          <p:nvPr>
            <p:ph type="body" sz="quarter" idx="10"/>
          </p:nvPr>
        </p:nvSpPr>
        <p:spPr>
          <a:xfrm>
            <a:off x="704852" y="770417"/>
            <a:ext cx="7727949" cy="323850"/>
          </a:xfrm>
          <a:prstGeom prst="rect">
            <a:avLst/>
          </a:prstGeom>
        </p:spPr>
        <p:txBody>
          <a:bodyPr lIns="0" tIns="0" rIns="0" bIns="0"/>
          <a:lstStyle>
            <a:lvl1pPr>
              <a:defRPr sz="2250" b="1" i="0" baseline="0">
                <a:solidFill>
                  <a:srgbClr val="007A3B"/>
                </a:solidFill>
                <a:latin typeface="+mj-lt"/>
              </a:defRPr>
            </a:lvl1pPr>
          </a:lstStyle>
          <a:p>
            <a:pPr lvl="0"/>
            <a:r>
              <a:rPr lang="nl-NL" noProof="0" smtClean="0"/>
              <a:t>Tekststijl van het model bewerken</a:t>
            </a:r>
          </a:p>
        </p:txBody>
      </p:sp>
    </p:spTree>
    <p:extLst>
      <p:ext uri="{BB962C8B-B14F-4D97-AF65-F5344CB8AC3E}">
        <p14:creationId xmlns:p14="http://schemas.microsoft.com/office/powerpoint/2010/main" val="3660438158"/>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userDrawn="1">
  <p:cSld name="48_Headline and Content">
    <p:spTree>
      <p:nvGrpSpPr>
        <p:cNvPr id="1" name=""/>
        <p:cNvGrpSpPr/>
        <p:nvPr/>
      </p:nvGrpSpPr>
      <p:grpSpPr>
        <a:xfrm>
          <a:off x="0" y="0"/>
          <a:ext cx="0" cy="0"/>
          <a:chOff x="0" y="0"/>
          <a:chExt cx="0" cy="0"/>
        </a:xfrm>
      </p:grpSpPr>
      <p:sp>
        <p:nvSpPr>
          <p:cNvPr id="4" name="Textfeld 4"/>
          <p:cNvSpPr txBox="1">
            <a:spLocks noChangeArrowheads="1"/>
          </p:cNvSpPr>
          <p:nvPr userDrawn="1"/>
        </p:nvSpPr>
        <p:spPr bwMode="auto">
          <a:xfrm>
            <a:off x="8388351" y="33338"/>
            <a:ext cx="576263" cy="2077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defRPr/>
            </a:pPr>
            <a:fld id="{EC3B071C-F594-44E9-ACB0-FE8053A43819}" type="slidenum">
              <a:rPr lang="de-DE" altLang="nl-NL" sz="750" smtClean="0">
                <a:solidFill>
                  <a:srgbClr val="7F7F7F"/>
                </a:solidFill>
                <a:ea typeface="Geneva" charset="-128"/>
              </a:rPr>
              <a:pPr algn="r" eaLnBrk="1" hangingPunct="1">
                <a:defRPr/>
              </a:pPr>
              <a:t>‹#›</a:t>
            </a:fld>
            <a:endParaRPr lang="de-DE" altLang="nl-NL" sz="750" smtClean="0">
              <a:solidFill>
                <a:srgbClr val="7F7F7F"/>
              </a:solidFill>
              <a:ea typeface="Geneva" charset="-128"/>
            </a:endParaRPr>
          </a:p>
        </p:txBody>
      </p:sp>
      <p:sp>
        <p:nvSpPr>
          <p:cNvPr id="3" name="Content Placeholder 2"/>
          <p:cNvSpPr>
            <a:spLocks noGrp="1"/>
          </p:cNvSpPr>
          <p:nvPr>
            <p:ph idx="1"/>
          </p:nvPr>
        </p:nvSpPr>
        <p:spPr>
          <a:xfrm>
            <a:off x="704850" y="1374690"/>
            <a:ext cx="7727950" cy="3033004"/>
          </a:xfrm>
          <a:prstGeom prst="rect">
            <a:avLst/>
          </a:prstGeom>
        </p:spPr>
        <p:txBody>
          <a:bodyPr lIns="0" tIns="0" rIns="0" bIns="0"/>
          <a:lstStyle>
            <a:lvl1pPr marL="257175" indent="-257175">
              <a:buFont typeface="Wingdings" panose="05000000000000000000" pitchFamily="2" charset="2"/>
              <a:buChar char="§"/>
              <a:defRPr sz="1350" baseline="0"/>
            </a:lvl1pPr>
          </a:lstStyle>
          <a:p>
            <a:pPr lvl="0"/>
            <a:r>
              <a:rPr lang="nl-NL" noProof="0" smtClean="0"/>
              <a:t>Tekststijl van het model bewerken</a:t>
            </a:r>
          </a:p>
        </p:txBody>
      </p:sp>
      <p:sp>
        <p:nvSpPr>
          <p:cNvPr id="42" name="Textplatzhalter 41"/>
          <p:cNvSpPr>
            <a:spLocks noGrp="1"/>
          </p:cNvSpPr>
          <p:nvPr>
            <p:ph type="body" sz="quarter" idx="10"/>
          </p:nvPr>
        </p:nvSpPr>
        <p:spPr>
          <a:xfrm>
            <a:off x="704852" y="770417"/>
            <a:ext cx="7727949" cy="323850"/>
          </a:xfrm>
          <a:prstGeom prst="rect">
            <a:avLst/>
          </a:prstGeom>
        </p:spPr>
        <p:txBody>
          <a:bodyPr lIns="0" tIns="0" rIns="0" bIns="0"/>
          <a:lstStyle>
            <a:lvl1pPr>
              <a:defRPr sz="2250" b="1" i="0" baseline="0">
                <a:solidFill>
                  <a:srgbClr val="007A3B"/>
                </a:solidFill>
                <a:latin typeface="+mj-lt"/>
              </a:defRPr>
            </a:lvl1pPr>
          </a:lstStyle>
          <a:p>
            <a:pPr lvl="0"/>
            <a:r>
              <a:rPr lang="nl-NL" noProof="0" smtClean="0"/>
              <a:t>Tekststijl van het model bewerken</a:t>
            </a:r>
          </a:p>
        </p:txBody>
      </p:sp>
    </p:spTree>
    <p:extLst>
      <p:ext uri="{BB962C8B-B14F-4D97-AF65-F5344CB8AC3E}">
        <p14:creationId xmlns:p14="http://schemas.microsoft.com/office/powerpoint/2010/main" val="3239036189"/>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userDrawn="1">
  <p:cSld name="49_Headline and Content">
    <p:spTree>
      <p:nvGrpSpPr>
        <p:cNvPr id="1" name=""/>
        <p:cNvGrpSpPr/>
        <p:nvPr/>
      </p:nvGrpSpPr>
      <p:grpSpPr>
        <a:xfrm>
          <a:off x="0" y="0"/>
          <a:ext cx="0" cy="0"/>
          <a:chOff x="0" y="0"/>
          <a:chExt cx="0" cy="0"/>
        </a:xfrm>
      </p:grpSpPr>
      <p:sp>
        <p:nvSpPr>
          <p:cNvPr id="4" name="Textfeld 4"/>
          <p:cNvSpPr txBox="1">
            <a:spLocks noChangeArrowheads="1"/>
          </p:cNvSpPr>
          <p:nvPr userDrawn="1"/>
        </p:nvSpPr>
        <p:spPr bwMode="auto">
          <a:xfrm>
            <a:off x="8388351" y="33338"/>
            <a:ext cx="576263" cy="2077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defRPr/>
            </a:pPr>
            <a:fld id="{EC3B071C-F594-44E9-ACB0-FE8053A43819}" type="slidenum">
              <a:rPr lang="de-DE" altLang="nl-NL" sz="750" smtClean="0">
                <a:solidFill>
                  <a:srgbClr val="7F7F7F"/>
                </a:solidFill>
                <a:ea typeface="Geneva" charset="-128"/>
              </a:rPr>
              <a:pPr algn="r" eaLnBrk="1" hangingPunct="1">
                <a:defRPr/>
              </a:pPr>
              <a:t>‹#›</a:t>
            </a:fld>
            <a:endParaRPr lang="de-DE" altLang="nl-NL" sz="750" smtClean="0">
              <a:solidFill>
                <a:srgbClr val="7F7F7F"/>
              </a:solidFill>
              <a:ea typeface="Geneva" charset="-128"/>
            </a:endParaRPr>
          </a:p>
        </p:txBody>
      </p:sp>
      <p:sp>
        <p:nvSpPr>
          <p:cNvPr id="3" name="Content Placeholder 2"/>
          <p:cNvSpPr>
            <a:spLocks noGrp="1"/>
          </p:cNvSpPr>
          <p:nvPr>
            <p:ph idx="1"/>
          </p:nvPr>
        </p:nvSpPr>
        <p:spPr>
          <a:xfrm>
            <a:off x="704850" y="1374690"/>
            <a:ext cx="7727950" cy="3033004"/>
          </a:xfrm>
          <a:prstGeom prst="rect">
            <a:avLst/>
          </a:prstGeom>
        </p:spPr>
        <p:txBody>
          <a:bodyPr lIns="0" tIns="0" rIns="0" bIns="0"/>
          <a:lstStyle>
            <a:lvl1pPr marL="257175" indent="-257175">
              <a:buFont typeface="Wingdings" panose="05000000000000000000" pitchFamily="2" charset="2"/>
              <a:buChar char="§"/>
              <a:defRPr sz="1350" baseline="0"/>
            </a:lvl1pPr>
          </a:lstStyle>
          <a:p>
            <a:pPr lvl="0"/>
            <a:r>
              <a:rPr lang="nl-NL" noProof="0" smtClean="0"/>
              <a:t>Tekststijl van het model bewerken</a:t>
            </a:r>
          </a:p>
        </p:txBody>
      </p:sp>
      <p:sp>
        <p:nvSpPr>
          <p:cNvPr id="42" name="Textplatzhalter 41"/>
          <p:cNvSpPr>
            <a:spLocks noGrp="1"/>
          </p:cNvSpPr>
          <p:nvPr>
            <p:ph type="body" sz="quarter" idx="10"/>
          </p:nvPr>
        </p:nvSpPr>
        <p:spPr>
          <a:xfrm>
            <a:off x="704852" y="770417"/>
            <a:ext cx="7727949" cy="323850"/>
          </a:xfrm>
          <a:prstGeom prst="rect">
            <a:avLst/>
          </a:prstGeom>
        </p:spPr>
        <p:txBody>
          <a:bodyPr lIns="0" tIns="0" rIns="0" bIns="0"/>
          <a:lstStyle>
            <a:lvl1pPr>
              <a:defRPr sz="2250" b="1" i="0" baseline="0">
                <a:solidFill>
                  <a:srgbClr val="007A3B"/>
                </a:solidFill>
                <a:latin typeface="+mj-lt"/>
              </a:defRPr>
            </a:lvl1pPr>
          </a:lstStyle>
          <a:p>
            <a:pPr lvl="0"/>
            <a:r>
              <a:rPr lang="nl-NL" noProof="0" smtClean="0"/>
              <a:t>Tekststijl van het model bewerken</a:t>
            </a:r>
          </a:p>
        </p:txBody>
      </p:sp>
    </p:spTree>
    <p:extLst>
      <p:ext uri="{BB962C8B-B14F-4D97-AF65-F5344CB8AC3E}">
        <p14:creationId xmlns:p14="http://schemas.microsoft.com/office/powerpoint/2010/main" val="2454102457"/>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userDrawn="1">
  <p:cSld name="2_Headline, Subline and Content">
    <p:spTree>
      <p:nvGrpSpPr>
        <p:cNvPr id="1" name=""/>
        <p:cNvGrpSpPr/>
        <p:nvPr/>
      </p:nvGrpSpPr>
      <p:grpSpPr>
        <a:xfrm>
          <a:off x="0" y="0"/>
          <a:ext cx="0" cy="0"/>
          <a:chOff x="0" y="0"/>
          <a:chExt cx="0" cy="0"/>
        </a:xfrm>
      </p:grpSpPr>
      <p:sp>
        <p:nvSpPr>
          <p:cNvPr id="5" name="Textfeld 5"/>
          <p:cNvSpPr txBox="1">
            <a:spLocks noChangeArrowheads="1"/>
          </p:cNvSpPr>
          <p:nvPr userDrawn="1"/>
        </p:nvSpPr>
        <p:spPr bwMode="auto">
          <a:xfrm>
            <a:off x="8388351" y="33338"/>
            <a:ext cx="576263" cy="2077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defRPr/>
            </a:pPr>
            <a:fld id="{FB26C3DF-1066-4D83-B593-923EA50A94F6}" type="slidenum">
              <a:rPr lang="de-DE" altLang="nl-NL" sz="750" smtClean="0">
                <a:solidFill>
                  <a:srgbClr val="7F7F7F"/>
                </a:solidFill>
                <a:ea typeface="Geneva" charset="-128"/>
              </a:rPr>
              <a:pPr algn="r" eaLnBrk="1" hangingPunct="1">
                <a:defRPr/>
              </a:pPr>
              <a:t>‹#›</a:t>
            </a:fld>
            <a:endParaRPr lang="de-DE" altLang="nl-NL" sz="750" smtClean="0">
              <a:solidFill>
                <a:srgbClr val="7F7F7F"/>
              </a:solidFill>
              <a:ea typeface="Geneva" charset="-128"/>
            </a:endParaRPr>
          </a:p>
        </p:txBody>
      </p:sp>
      <p:sp>
        <p:nvSpPr>
          <p:cNvPr id="3" name="Content Placeholder 2"/>
          <p:cNvSpPr>
            <a:spLocks noGrp="1"/>
          </p:cNvSpPr>
          <p:nvPr>
            <p:ph idx="1"/>
          </p:nvPr>
        </p:nvSpPr>
        <p:spPr>
          <a:xfrm>
            <a:off x="704850" y="1738313"/>
            <a:ext cx="7727950" cy="2669381"/>
          </a:xfrm>
          <a:prstGeom prst="rect">
            <a:avLst/>
          </a:prstGeom>
        </p:spPr>
        <p:txBody>
          <a:bodyPr lIns="0" tIns="0" rIns="0" bIns="0"/>
          <a:lstStyle>
            <a:lvl1pPr marL="257175" indent="-257175">
              <a:buFont typeface="Wingdings" panose="05000000000000000000" pitchFamily="2" charset="2"/>
              <a:buChar char="§"/>
              <a:defRPr sz="1350" baseline="0"/>
            </a:lvl1pPr>
          </a:lstStyle>
          <a:p>
            <a:pPr lvl="0"/>
            <a:r>
              <a:rPr lang="nl-NL" noProof="0" smtClean="0"/>
              <a:t>Tekststijl van het model bewerken</a:t>
            </a:r>
          </a:p>
        </p:txBody>
      </p:sp>
      <p:sp>
        <p:nvSpPr>
          <p:cNvPr id="9" name="Textplatzhalter 41"/>
          <p:cNvSpPr>
            <a:spLocks noGrp="1"/>
          </p:cNvSpPr>
          <p:nvPr>
            <p:ph type="body" sz="quarter" idx="10"/>
          </p:nvPr>
        </p:nvSpPr>
        <p:spPr>
          <a:xfrm>
            <a:off x="704850" y="770417"/>
            <a:ext cx="7727951" cy="323850"/>
          </a:xfrm>
          <a:prstGeom prst="rect">
            <a:avLst/>
          </a:prstGeom>
        </p:spPr>
        <p:txBody>
          <a:bodyPr lIns="0" tIns="0" rIns="0" bIns="0"/>
          <a:lstStyle>
            <a:lvl1pPr>
              <a:defRPr sz="2250" b="1" i="0" baseline="0">
                <a:solidFill>
                  <a:srgbClr val="007A3B"/>
                </a:solidFill>
                <a:latin typeface="+mj-lt"/>
              </a:defRPr>
            </a:lvl1pPr>
          </a:lstStyle>
          <a:p>
            <a:pPr lvl="0"/>
            <a:r>
              <a:rPr lang="nl-NL" noProof="0" smtClean="0"/>
              <a:t>Tekststijl van het model bewerken</a:t>
            </a:r>
          </a:p>
        </p:txBody>
      </p:sp>
      <p:sp>
        <p:nvSpPr>
          <p:cNvPr id="10" name="Textplatzhalter 3"/>
          <p:cNvSpPr>
            <a:spLocks noGrp="1"/>
          </p:cNvSpPr>
          <p:nvPr>
            <p:ph type="body" sz="quarter" idx="12"/>
          </p:nvPr>
        </p:nvSpPr>
        <p:spPr>
          <a:xfrm>
            <a:off x="704850" y="1173406"/>
            <a:ext cx="7727951" cy="247880"/>
          </a:xfrm>
          <a:prstGeom prst="rect">
            <a:avLst/>
          </a:prstGeom>
        </p:spPr>
        <p:txBody>
          <a:bodyPr lIns="0" tIns="0" rIns="0" bIns="0"/>
          <a:lstStyle>
            <a:lvl1pPr>
              <a:defRPr sz="1350" b="1" i="0" baseline="0">
                <a:solidFill>
                  <a:schemeClr val="tx1"/>
                </a:solidFill>
              </a:defRPr>
            </a:lvl1pPr>
          </a:lstStyle>
          <a:p>
            <a:pPr lvl="0"/>
            <a:r>
              <a:rPr lang="nl-NL" noProof="0" smtClean="0"/>
              <a:t>Tekststijl van het model bewerken</a:t>
            </a:r>
          </a:p>
        </p:txBody>
      </p:sp>
    </p:spTree>
    <p:extLst>
      <p:ext uri="{BB962C8B-B14F-4D97-AF65-F5344CB8AC3E}">
        <p14:creationId xmlns:p14="http://schemas.microsoft.com/office/powerpoint/2010/main" val="2180522843"/>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userDrawn="1">
  <p:cSld name="3_Headline, Subline and Content">
    <p:spTree>
      <p:nvGrpSpPr>
        <p:cNvPr id="1" name=""/>
        <p:cNvGrpSpPr/>
        <p:nvPr/>
      </p:nvGrpSpPr>
      <p:grpSpPr>
        <a:xfrm>
          <a:off x="0" y="0"/>
          <a:ext cx="0" cy="0"/>
          <a:chOff x="0" y="0"/>
          <a:chExt cx="0" cy="0"/>
        </a:xfrm>
      </p:grpSpPr>
      <p:sp>
        <p:nvSpPr>
          <p:cNvPr id="5" name="Textfeld 5"/>
          <p:cNvSpPr txBox="1">
            <a:spLocks noChangeArrowheads="1"/>
          </p:cNvSpPr>
          <p:nvPr userDrawn="1"/>
        </p:nvSpPr>
        <p:spPr bwMode="auto">
          <a:xfrm>
            <a:off x="8388351" y="33338"/>
            <a:ext cx="576263" cy="2077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defRPr/>
            </a:pPr>
            <a:fld id="{FB26C3DF-1066-4D83-B593-923EA50A94F6}" type="slidenum">
              <a:rPr lang="de-DE" altLang="nl-NL" sz="750" smtClean="0">
                <a:solidFill>
                  <a:srgbClr val="7F7F7F"/>
                </a:solidFill>
                <a:ea typeface="Geneva" charset="-128"/>
              </a:rPr>
              <a:pPr algn="r" eaLnBrk="1" hangingPunct="1">
                <a:defRPr/>
              </a:pPr>
              <a:t>‹#›</a:t>
            </a:fld>
            <a:endParaRPr lang="de-DE" altLang="nl-NL" sz="750" smtClean="0">
              <a:solidFill>
                <a:srgbClr val="7F7F7F"/>
              </a:solidFill>
              <a:ea typeface="Geneva" charset="-128"/>
            </a:endParaRPr>
          </a:p>
        </p:txBody>
      </p:sp>
      <p:sp>
        <p:nvSpPr>
          <p:cNvPr id="3" name="Content Placeholder 2"/>
          <p:cNvSpPr>
            <a:spLocks noGrp="1"/>
          </p:cNvSpPr>
          <p:nvPr>
            <p:ph idx="1"/>
          </p:nvPr>
        </p:nvSpPr>
        <p:spPr>
          <a:xfrm>
            <a:off x="704850" y="1738313"/>
            <a:ext cx="7727950" cy="2669381"/>
          </a:xfrm>
          <a:prstGeom prst="rect">
            <a:avLst/>
          </a:prstGeom>
        </p:spPr>
        <p:txBody>
          <a:bodyPr lIns="0" tIns="0" rIns="0" bIns="0"/>
          <a:lstStyle>
            <a:lvl1pPr marL="257175" indent="-257175">
              <a:buFont typeface="Wingdings" panose="05000000000000000000" pitchFamily="2" charset="2"/>
              <a:buChar char="§"/>
              <a:defRPr sz="1350" baseline="0"/>
            </a:lvl1pPr>
          </a:lstStyle>
          <a:p>
            <a:pPr lvl="0"/>
            <a:r>
              <a:rPr lang="nl-NL" noProof="0" smtClean="0"/>
              <a:t>Tekststijl van het model bewerken</a:t>
            </a:r>
          </a:p>
        </p:txBody>
      </p:sp>
      <p:sp>
        <p:nvSpPr>
          <p:cNvPr id="9" name="Textplatzhalter 41"/>
          <p:cNvSpPr>
            <a:spLocks noGrp="1"/>
          </p:cNvSpPr>
          <p:nvPr>
            <p:ph type="body" sz="quarter" idx="10"/>
          </p:nvPr>
        </p:nvSpPr>
        <p:spPr>
          <a:xfrm>
            <a:off x="704850" y="770417"/>
            <a:ext cx="7727951" cy="323850"/>
          </a:xfrm>
          <a:prstGeom prst="rect">
            <a:avLst/>
          </a:prstGeom>
        </p:spPr>
        <p:txBody>
          <a:bodyPr lIns="0" tIns="0" rIns="0" bIns="0"/>
          <a:lstStyle>
            <a:lvl1pPr>
              <a:defRPr sz="2250" b="1" i="0" baseline="0">
                <a:solidFill>
                  <a:srgbClr val="007A3B"/>
                </a:solidFill>
                <a:latin typeface="+mj-lt"/>
              </a:defRPr>
            </a:lvl1pPr>
          </a:lstStyle>
          <a:p>
            <a:pPr lvl="0"/>
            <a:r>
              <a:rPr lang="nl-NL" noProof="0" smtClean="0"/>
              <a:t>Tekststijl van het model bewerken</a:t>
            </a:r>
          </a:p>
        </p:txBody>
      </p:sp>
      <p:sp>
        <p:nvSpPr>
          <p:cNvPr id="10" name="Textplatzhalter 3"/>
          <p:cNvSpPr>
            <a:spLocks noGrp="1"/>
          </p:cNvSpPr>
          <p:nvPr>
            <p:ph type="body" sz="quarter" idx="12"/>
          </p:nvPr>
        </p:nvSpPr>
        <p:spPr>
          <a:xfrm>
            <a:off x="704850" y="1173406"/>
            <a:ext cx="7727951" cy="247880"/>
          </a:xfrm>
          <a:prstGeom prst="rect">
            <a:avLst/>
          </a:prstGeom>
        </p:spPr>
        <p:txBody>
          <a:bodyPr lIns="0" tIns="0" rIns="0" bIns="0"/>
          <a:lstStyle>
            <a:lvl1pPr>
              <a:defRPr sz="1350" b="1" i="0" baseline="0">
                <a:solidFill>
                  <a:schemeClr val="tx1"/>
                </a:solidFill>
              </a:defRPr>
            </a:lvl1pPr>
          </a:lstStyle>
          <a:p>
            <a:pPr lvl="0"/>
            <a:r>
              <a:rPr lang="nl-NL" noProof="0" smtClean="0"/>
              <a:t>Tekststijl van het model bewerken</a:t>
            </a:r>
          </a:p>
        </p:txBody>
      </p:sp>
    </p:spTree>
    <p:extLst>
      <p:ext uri="{BB962C8B-B14F-4D97-AF65-F5344CB8AC3E}">
        <p14:creationId xmlns:p14="http://schemas.microsoft.com/office/powerpoint/2010/main" val="2822240429"/>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userDrawn="1">
  <p:cSld name="50_Headline and Content">
    <p:spTree>
      <p:nvGrpSpPr>
        <p:cNvPr id="1" name=""/>
        <p:cNvGrpSpPr/>
        <p:nvPr/>
      </p:nvGrpSpPr>
      <p:grpSpPr>
        <a:xfrm>
          <a:off x="0" y="0"/>
          <a:ext cx="0" cy="0"/>
          <a:chOff x="0" y="0"/>
          <a:chExt cx="0" cy="0"/>
        </a:xfrm>
      </p:grpSpPr>
      <p:sp>
        <p:nvSpPr>
          <p:cNvPr id="4" name="Textfeld 4"/>
          <p:cNvSpPr txBox="1">
            <a:spLocks noChangeArrowheads="1"/>
          </p:cNvSpPr>
          <p:nvPr userDrawn="1"/>
        </p:nvSpPr>
        <p:spPr bwMode="auto">
          <a:xfrm>
            <a:off x="8388351" y="33338"/>
            <a:ext cx="576263" cy="2077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defRPr/>
            </a:pPr>
            <a:fld id="{EC3B071C-F594-44E9-ACB0-FE8053A43819}" type="slidenum">
              <a:rPr lang="de-DE" altLang="nl-NL" sz="750" smtClean="0">
                <a:solidFill>
                  <a:srgbClr val="7F7F7F"/>
                </a:solidFill>
                <a:ea typeface="Geneva" charset="-128"/>
              </a:rPr>
              <a:pPr algn="r" eaLnBrk="1" hangingPunct="1">
                <a:defRPr/>
              </a:pPr>
              <a:t>‹#›</a:t>
            </a:fld>
            <a:endParaRPr lang="de-DE" altLang="nl-NL" sz="750" smtClean="0">
              <a:solidFill>
                <a:srgbClr val="7F7F7F"/>
              </a:solidFill>
              <a:ea typeface="Geneva" charset="-128"/>
            </a:endParaRPr>
          </a:p>
        </p:txBody>
      </p:sp>
      <p:sp>
        <p:nvSpPr>
          <p:cNvPr id="3" name="Content Placeholder 2"/>
          <p:cNvSpPr>
            <a:spLocks noGrp="1"/>
          </p:cNvSpPr>
          <p:nvPr>
            <p:ph idx="1"/>
          </p:nvPr>
        </p:nvSpPr>
        <p:spPr>
          <a:xfrm>
            <a:off x="704850" y="1374690"/>
            <a:ext cx="7727950" cy="3033004"/>
          </a:xfrm>
          <a:prstGeom prst="rect">
            <a:avLst/>
          </a:prstGeom>
        </p:spPr>
        <p:txBody>
          <a:bodyPr lIns="0" tIns="0" rIns="0" bIns="0"/>
          <a:lstStyle>
            <a:lvl1pPr marL="257175" indent="-257175">
              <a:buFont typeface="Wingdings" panose="05000000000000000000" pitchFamily="2" charset="2"/>
              <a:buChar char="§"/>
              <a:defRPr sz="1350" baseline="0"/>
            </a:lvl1pPr>
          </a:lstStyle>
          <a:p>
            <a:pPr lvl="0"/>
            <a:r>
              <a:rPr lang="nl-NL" noProof="0" smtClean="0"/>
              <a:t>Tekststijl van het model bewerken</a:t>
            </a:r>
          </a:p>
        </p:txBody>
      </p:sp>
      <p:sp>
        <p:nvSpPr>
          <p:cNvPr id="42" name="Textplatzhalter 41"/>
          <p:cNvSpPr>
            <a:spLocks noGrp="1"/>
          </p:cNvSpPr>
          <p:nvPr>
            <p:ph type="body" sz="quarter" idx="10"/>
          </p:nvPr>
        </p:nvSpPr>
        <p:spPr>
          <a:xfrm>
            <a:off x="704852" y="770417"/>
            <a:ext cx="7727949" cy="323850"/>
          </a:xfrm>
          <a:prstGeom prst="rect">
            <a:avLst/>
          </a:prstGeom>
        </p:spPr>
        <p:txBody>
          <a:bodyPr lIns="0" tIns="0" rIns="0" bIns="0"/>
          <a:lstStyle>
            <a:lvl1pPr>
              <a:defRPr sz="2250" b="1" i="0" baseline="0">
                <a:solidFill>
                  <a:srgbClr val="007A3B"/>
                </a:solidFill>
                <a:latin typeface="+mj-lt"/>
              </a:defRPr>
            </a:lvl1pPr>
          </a:lstStyle>
          <a:p>
            <a:pPr lvl="0"/>
            <a:r>
              <a:rPr lang="nl-NL" noProof="0" smtClean="0"/>
              <a:t>Tekststijl van het model bewerken</a:t>
            </a:r>
          </a:p>
        </p:txBody>
      </p:sp>
    </p:spTree>
    <p:extLst>
      <p:ext uri="{BB962C8B-B14F-4D97-AF65-F5344CB8AC3E}">
        <p14:creationId xmlns:p14="http://schemas.microsoft.com/office/powerpoint/2010/main" val="3456099678"/>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userDrawn="1">
  <p:cSld name="51_Headline and Content">
    <p:spTree>
      <p:nvGrpSpPr>
        <p:cNvPr id="1" name=""/>
        <p:cNvGrpSpPr/>
        <p:nvPr/>
      </p:nvGrpSpPr>
      <p:grpSpPr>
        <a:xfrm>
          <a:off x="0" y="0"/>
          <a:ext cx="0" cy="0"/>
          <a:chOff x="0" y="0"/>
          <a:chExt cx="0" cy="0"/>
        </a:xfrm>
      </p:grpSpPr>
      <p:sp>
        <p:nvSpPr>
          <p:cNvPr id="4" name="Textfeld 4"/>
          <p:cNvSpPr txBox="1">
            <a:spLocks noChangeArrowheads="1"/>
          </p:cNvSpPr>
          <p:nvPr userDrawn="1"/>
        </p:nvSpPr>
        <p:spPr bwMode="auto">
          <a:xfrm>
            <a:off x="8388351" y="33338"/>
            <a:ext cx="576263" cy="2077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defRPr/>
            </a:pPr>
            <a:fld id="{EC3B071C-F594-44E9-ACB0-FE8053A43819}" type="slidenum">
              <a:rPr lang="de-DE" altLang="nl-NL" sz="750" smtClean="0">
                <a:solidFill>
                  <a:srgbClr val="7F7F7F"/>
                </a:solidFill>
                <a:ea typeface="Geneva" charset="-128"/>
              </a:rPr>
              <a:pPr algn="r" eaLnBrk="1" hangingPunct="1">
                <a:defRPr/>
              </a:pPr>
              <a:t>‹#›</a:t>
            </a:fld>
            <a:endParaRPr lang="de-DE" altLang="nl-NL" sz="750" smtClean="0">
              <a:solidFill>
                <a:srgbClr val="7F7F7F"/>
              </a:solidFill>
              <a:ea typeface="Geneva" charset="-128"/>
            </a:endParaRPr>
          </a:p>
        </p:txBody>
      </p:sp>
      <p:sp>
        <p:nvSpPr>
          <p:cNvPr id="3" name="Content Placeholder 2"/>
          <p:cNvSpPr>
            <a:spLocks noGrp="1"/>
          </p:cNvSpPr>
          <p:nvPr>
            <p:ph idx="1"/>
          </p:nvPr>
        </p:nvSpPr>
        <p:spPr>
          <a:xfrm>
            <a:off x="704850" y="1374690"/>
            <a:ext cx="7727950" cy="3033004"/>
          </a:xfrm>
          <a:prstGeom prst="rect">
            <a:avLst/>
          </a:prstGeom>
        </p:spPr>
        <p:txBody>
          <a:bodyPr lIns="0" tIns="0" rIns="0" bIns="0"/>
          <a:lstStyle>
            <a:lvl1pPr marL="257175" indent="-257175">
              <a:buFont typeface="Wingdings" panose="05000000000000000000" pitchFamily="2" charset="2"/>
              <a:buChar char="§"/>
              <a:defRPr sz="1350" baseline="0"/>
            </a:lvl1pPr>
          </a:lstStyle>
          <a:p>
            <a:pPr lvl="0"/>
            <a:r>
              <a:rPr lang="nl-NL" noProof="0" smtClean="0"/>
              <a:t>Tekststijl van het model bewerken</a:t>
            </a:r>
          </a:p>
        </p:txBody>
      </p:sp>
      <p:sp>
        <p:nvSpPr>
          <p:cNvPr id="42" name="Textplatzhalter 41"/>
          <p:cNvSpPr>
            <a:spLocks noGrp="1"/>
          </p:cNvSpPr>
          <p:nvPr>
            <p:ph type="body" sz="quarter" idx="10"/>
          </p:nvPr>
        </p:nvSpPr>
        <p:spPr>
          <a:xfrm>
            <a:off x="704852" y="770417"/>
            <a:ext cx="7727949" cy="323850"/>
          </a:xfrm>
          <a:prstGeom prst="rect">
            <a:avLst/>
          </a:prstGeom>
        </p:spPr>
        <p:txBody>
          <a:bodyPr lIns="0" tIns="0" rIns="0" bIns="0"/>
          <a:lstStyle>
            <a:lvl1pPr>
              <a:defRPr sz="2250" b="1" i="0" baseline="0">
                <a:solidFill>
                  <a:srgbClr val="007A3B"/>
                </a:solidFill>
                <a:latin typeface="+mj-lt"/>
              </a:defRPr>
            </a:lvl1pPr>
          </a:lstStyle>
          <a:p>
            <a:pPr lvl="0"/>
            <a:r>
              <a:rPr lang="nl-NL" noProof="0" smtClean="0"/>
              <a:t>Tekststijl van het model bewerken</a:t>
            </a:r>
          </a:p>
        </p:txBody>
      </p:sp>
    </p:spTree>
    <p:extLst>
      <p:ext uri="{BB962C8B-B14F-4D97-AF65-F5344CB8AC3E}">
        <p14:creationId xmlns:p14="http://schemas.microsoft.com/office/powerpoint/2010/main" val="3997129399"/>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userDrawn="1">
  <p:cSld name="52_Headline and Content">
    <p:spTree>
      <p:nvGrpSpPr>
        <p:cNvPr id="1" name=""/>
        <p:cNvGrpSpPr/>
        <p:nvPr/>
      </p:nvGrpSpPr>
      <p:grpSpPr>
        <a:xfrm>
          <a:off x="0" y="0"/>
          <a:ext cx="0" cy="0"/>
          <a:chOff x="0" y="0"/>
          <a:chExt cx="0" cy="0"/>
        </a:xfrm>
      </p:grpSpPr>
      <p:sp>
        <p:nvSpPr>
          <p:cNvPr id="4" name="Textfeld 4"/>
          <p:cNvSpPr txBox="1">
            <a:spLocks noChangeArrowheads="1"/>
          </p:cNvSpPr>
          <p:nvPr userDrawn="1"/>
        </p:nvSpPr>
        <p:spPr bwMode="auto">
          <a:xfrm>
            <a:off x="8388351" y="33338"/>
            <a:ext cx="576263" cy="2077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defRPr/>
            </a:pPr>
            <a:fld id="{EC3B071C-F594-44E9-ACB0-FE8053A43819}" type="slidenum">
              <a:rPr lang="de-DE" altLang="nl-NL" sz="750" smtClean="0">
                <a:solidFill>
                  <a:srgbClr val="7F7F7F"/>
                </a:solidFill>
                <a:ea typeface="Geneva" charset="-128"/>
              </a:rPr>
              <a:pPr algn="r" eaLnBrk="1" hangingPunct="1">
                <a:defRPr/>
              </a:pPr>
              <a:t>‹#›</a:t>
            </a:fld>
            <a:endParaRPr lang="de-DE" altLang="nl-NL" sz="750" smtClean="0">
              <a:solidFill>
                <a:srgbClr val="7F7F7F"/>
              </a:solidFill>
              <a:ea typeface="Geneva" charset="-128"/>
            </a:endParaRPr>
          </a:p>
        </p:txBody>
      </p:sp>
      <p:sp>
        <p:nvSpPr>
          <p:cNvPr id="3" name="Content Placeholder 2"/>
          <p:cNvSpPr>
            <a:spLocks noGrp="1"/>
          </p:cNvSpPr>
          <p:nvPr>
            <p:ph idx="1"/>
          </p:nvPr>
        </p:nvSpPr>
        <p:spPr>
          <a:xfrm>
            <a:off x="704850" y="1374690"/>
            <a:ext cx="7727950" cy="3033004"/>
          </a:xfrm>
          <a:prstGeom prst="rect">
            <a:avLst/>
          </a:prstGeom>
        </p:spPr>
        <p:txBody>
          <a:bodyPr lIns="0" tIns="0" rIns="0" bIns="0"/>
          <a:lstStyle>
            <a:lvl1pPr marL="257175" indent="-257175">
              <a:buFont typeface="Wingdings" panose="05000000000000000000" pitchFamily="2" charset="2"/>
              <a:buChar char="§"/>
              <a:defRPr sz="1350" baseline="0"/>
            </a:lvl1pPr>
          </a:lstStyle>
          <a:p>
            <a:pPr lvl="0"/>
            <a:r>
              <a:rPr lang="nl-NL" noProof="0" smtClean="0"/>
              <a:t>Tekststijl van het model bewerken</a:t>
            </a:r>
          </a:p>
        </p:txBody>
      </p:sp>
      <p:sp>
        <p:nvSpPr>
          <p:cNvPr id="42" name="Textplatzhalter 41"/>
          <p:cNvSpPr>
            <a:spLocks noGrp="1"/>
          </p:cNvSpPr>
          <p:nvPr>
            <p:ph type="body" sz="quarter" idx="10"/>
          </p:nvPr>
        </p:nvSpPr>
        <p:spPr>
          <a:xfrm>
            <a:off x="704852" y="770417"/>
            <a:ext cx="7727949" cy="323850"/>
          </a:xfrm>
          <a:prstGeom prst="rect">
            <a:avLst/>
          </a:prstGeom>
        </p:spPr>
        <p:txBody>
          <a:bodyPr lIns="0" tIns="0" rIns="0" bIns="0"/>
          <a:lstStyle>
            <a:lvl1pPr>
              <a:defRPr sz="2250" b="1" i="0" baseline="0">
                <a:solidFill>
                  <a:srgbClr val="007A3B"/>
                </a:solidFill>
                <a:latin typeface="+mj-lt"/>
              </a:defRPr>
            </a:lvl1pPr>
          </a:lstStyle>
          <a:p>
            <a:pPr lvl="0"/>
            <a:r>
              <a:rPr lang="nl-NL" noProof="0" smtClean="0"/>
              <a:t>Tekststijl van het model bewerken</a:t>
            </a:r>
          </a:p>
        </p:txBody>
      </p:sp>
    </p:spTree>
    <p:extLst>
      <p:ext uri="{BB962C8B-B14F-4D97-AF65-F5344CB8AC3E}">
        <p14:creationId xmlns:p14="http://schemas.microsoft.com/office/powerpoint/2010/main" val="3283042190"/>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userDrawn="1">
  <p:cSld name="53_Headline and Content">
    <p:spTree>
      <p:nvGrpSpPr>
        <p:cNvPr id="1" name=""/>
        <p:cNvGrpSpPr/>
        <p:nvPr/>
      </p:nvGrpSpPr>
      <p:grpSpPr>
        <a:xfrm>
          <a:off x="0" y="0"/>
          <a:ext cx="0" cy="0"/>
          <a:chOff x="0" y="0"/>
          <a:chExt cx="0" cy="0"/>
        </a:xfrm>
      </p:grpSpPr>
      <p:sp>
        <p:nvSpPr>
          <p:cNvPr id="4" name="Textfeld 4"/>
          <p:cNvSpPr txBox="1">
            <a:spLocks noChangeArrowheads="1"/>
          </p:cNvSpPr>
          <p:nvPr userDrawn="1"/>
        </p:nvSpPr>
        <p:spPr bwMode="auto">
          <a:xfrm>
            <a:off x="8388351" y="33338"/>
            <a:ext cx="576263" cy="2077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defRPr/>
            </a:pPr>
            <a:fld id="{EC3B071C-F594-44E9-ACB0-FE8053A43819}" type="slidenum">
              <a:rPr lang="de-DE" altLang="nl-NL" sz="750" smtClean="0">
                <a:solidFill>
                  <a:srgbClr val="7F7F7F"/>
                </a:solidFill>
                <a:ea typeface="Geneva" charset="-128"/>
              </a:rPr>
              <a:pPr algn="r" eaLnBrk="1" hangingPunct="1">
                <a:defRPr/>
              </a:pPr>
              <a:t>‹#›</a:t>
            </a:fld>
            <a:endParaRPr lang="de-DE" altLang="nl-NL" sz="750" smtClean="0">
              <a:solidFill>
                <a:srgbClr val="7F7F7F"/>
              </a:solidFill>
              <a:ea typeface="Geneva" charset="-128"/>
            </a:endParaRPr>
          </a:p>
        </p:txBody>
      </p:sp>
      <p:sp>
        <p:nvSpPr>
          <p:cNvPr id="3" name="Content Placeholder 2"/>
          <p:cNvSpPr>
            <a:spLocks noGrp="1"/>
          </p:cNvSpPr>
          <p:nvPr>
            <p:ph idx="1"/>
          </p:nvPr>
        </p:nvSpPr>
        <p:spPr>
          <a:xfrm>
            <a:off x="704850" y="1374690"/>
            <a:ext cx="7727950" cy="3033004"/>
          </a:xfrm>
          <a:prstGeom prst="rect">
            <a:avLst/>
          </a:prstGeom>
        </p:spPr>
        <p:txBody>
          <a:bodyPr lIns="0" tIns="0" rIns="0" bIns="0"/>
          <a:lstStyle>
            <a:lvl1pPr marL="257175" indent="-257175">
              <a:buFont typeface="Wingdings" panose="05000000000000000000" pitchFamily="2" charset="2"/>
              <a:buChar char="§"/>
              <a:defRPr sz="1350" baseline="0"/>
            </a:lvl1pPr>
          </a:lstStyle>
          <a:p>
            <a:pPr lvl="0"/>
            <a:r>
              <a:rPr lang="nl-NL" noProof="0" smtClean="0"/>
              <a:t>Tekststijl van het model bewerken</a:t>
            </a:r>
          </a:p>
        </p:txBody>
      </p:sp>
      <p:sp>
        <p:nvSpPr>
          <p:cNvPr id="42" name="Textplatzhalter 41"/>
          <p:cNvSpPr>
            <a:spLocks noGrp="1"/>
          </p:cNvSpPr>
          <p:nvPr>
            <p:ph type="body" sz="quarter" idx="10"/>
          </p:nvPr>
        </p:nvSpPr>
        <p:spPr>
          <a:xfrm>
            <a:off x="704852" y="770417"/>
            <a:ext cx="7727949" cy="323850"/>
          </a:xfrm>
          <a:prstGeom prst="rect">
            <a:avLst/>
          </a:prstGeom>
        </p:spPr>
        <p:txBody>
          <a:bodyPr lIns="0" tIns="0" rIns="0" bIns="0"/>
          <a:lstStyle>
            <a:lvl1pPr>
              <a:defRPr sz="2250" b="1" i="0" baseline="0">
                <a:solidFill>
                  <a:srgbClr val="007A3B"/>
                </a:solidFill>
                <a:latin typeface="+mj-lt"/>
              </a:defRPr>
            </a:lvl1pPr>
          </a:lstStyle>
          <a:p>
            <a:pPr lvl="0"/>
            <a:r>
              <a:rPr lang="nl-NL" noProof="0" smtClean="0"/>
              <a:t>Tekststijl van het model bewerken</a:t>
            </a:r>
          </a:p>
        </p:txBody>
      </p:sp>
    </p:spTree>
    <p:extLst>
      <p:ext uri="{BB962C8B-B14F-4D97-AF65-F5344CB8AC3E}">
        <p14:creationId xmlns:p14="http://schemas.microsoft.com/office/powerpoint/2010/main" val="2403106617"/>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userDrawn="1">
  <p:cSld name="54_Headline and Content">
    <p:spTree>
      <p:nvGrpSpPr>
        <p:cNvPr id="1" name=""/>
        <p:cNvGrpSpPr/>
        <p:nvPr/>
      </p:nvGrpSpPr>
      <p:grpSpPr>
        <a:xfrm>
          <a:off x="0" y="0"/>
          <a:ext cx="0" cy="0"/>
          <a:chOff x="0" y="0"/>
          <a:chExt cx="0" cy="0"/>
        </a:xfrm>
      </p:grpSpPr>
      <p:sp>
        <p:nvSpPr>
          <p:cNvPr id="4" name="Textfeld 4"/>
          <p:cNvSpPr txBox="1">
            <a:spLocks noChangeArrowheads="1"/>
          </p:cNvSpPr>
          <p:nvPr userDrawn="1"/>
        </p:nvSpPr>
        <p:spPr bwMode="auto">
          <a:xfrm>
            <a:off x="8388351" y="33338"/>
            <a:ext cx="576263" cy="2077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defRPr/>
            </a:pPr>
            <a:fld id="{EC3B071C-F594-44E9-ACB0-FE8053A43819}" type="slidenum">
              <a:rPr lang="de-DE" altLang="nl-NL" sz="750" smtClean="0">
                <a:solidFill>
                  <a:srgbClr val="7F7F7F"/>
                </a:solidFill>
                <a:ea typeface="Geneva" charset="-128"/>
              </a:rPr>
              <a:pPr algn="r" eaLnBrk="1" hangingPunct="1">
                <a:defRPr/>
              </a:pPr>
              <a:t>‹#›</a:t>
            </a:fld>
            <a:endParaRPr lang="de-DE" altLang="nl-NL" sz="750" smtClean="0">
              <a:solidFill>
                <a:srgbClr val="7F7F7F"/>
              </a:solidFill>
              <a:ea typeface="Geneva" charset="-128"/>
            </a:endParaRPr>
          </a:p>
        </p:txBody>
      </p:sp>
      <p:sp>
        <p:nvSpPr>
          <p:cNvPr id="3" name="Content Placeholder 2"/>
          <p:cNvSpPr>
            <a:spLocks noGrp="1"/>
          </p:cNvSpPr>
          <p:nvPr>
            <p:ph idx="1"/>
          </p:nvPr>
        </p:nvSpPr>
        <p:spPr>
          <a:xfrm>
            <a:off x="704850" y="1374690"/>
            <a:ext cx="7727950" cy="3033004"/>
          </a:xfrm>
          <a:prstGeom prst="rect">
            <a:avLst/>
          </a:prstGeom>
        </p:spPr>
        <p:txBody>
          <a:bodyPr lIns="0" tIns="0" rIns="0" bIns="0"/>
          <a:lstStyle>
            <a:lvl1pPr marL="257175" indent="-257175">
              <a:buFont typeface="Wingdings" panose="05000000000000000000" pitchFamily="2" charset="2"/>
              <a:buChar char="§"/>
              <a:defRPr sz="1350" baseline="0"/>
            </a:lvl1pPr>
          </a:lstStyle>
          <a:p>
            <a:pPr lvl="0"/>
            <a:r>
              <a:rPr lang="nl-NL" noProof="0" smtClean="0"/>
              <a:t>Tekststijl van het model bewerken</a:t>
            </a:r>
          </a:p>
        </p:txBody>
      </p:sp>
      <p:sp>
        <p:nvSpPr>
          <p:cNvPr id="42" name="Textplatzhalter 41"/>
          <p:cNvSpPr>
            <a:spLocks noGrp="1"/>
          </p:cNvSpPr>
          <p:nvPr>
            <p:ph type="body" sz="quarter" idx="10"/>
          </p:nvPr>
        </p:nvSpPr>
        <p:spPr>
          <a:xfrm>
            <a:off x="704852" y="770417"/>
            <a:ext cx="7727949" cy="323850"/>
          </a:xfrm>
          <a:prstGeom prst="rect">
            <a:avLst/>
          </a:prstGeom>
        </p:spPr>
        <p:txBody>
          <a:bodyPr lIns="0" tIns="0" rIns="0" bIns="0"/>
          <a:lstStyle>
            <a:lvl1pPr>
              <a:defRPr sz="2250" b="1" i="0" baseline="0">
                <a:solidFill>
                  <a:srgbClr val="007A3B"/>
                </a:solidFill>
                <a:latin typeface="+mj-lt"/>
              </a:defRPr>
            </a:lvl1pPr>
          </a:lstStyle>
          <a:p>
            <a:pPr lvl="0"/>
            <a:r>
              <a:rPr lang="nl-NL" noProof="0" smtClean="0"/>
              <a:t>Tekststijl van het model bewerken</a:t>
            </a:r>
          </a:p>
        </p:txBody>
      </p:sp>
    </p:spTree>
    <p:extLst>
      <p:ext uri="{BB962C8B-B14F-4D97-AF65-F5344CB8AC3E}">
        <p14:creationId xmlns:p14="http://schemas.microsoft.com/office/powerpoint/2010/main" val="3083570909"/>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userDrawn="1">
  <p:cSld name="55_Headline and Content">
    <p:spTree>
      <p:nvGrpSpPr>
        <p:cNvPr id="1" name=""/>
        <p:cNvGrpSpPr/>
        <p:nvPr/>
      </p:nvGrpSpPr>
      <p:grpSpPr>
        <a:xfrm>
          <a:off x="0" y="0"/>
          <a:ext cx="0" cy="0"/>
          <a:chOff x="0" y="0"/>
          <a:chExt cx="0" cy="0"/>
        </a:xfrm>
      </p:grpSpPr>
      <p:sp>
        <p:nvSpPr>
          <p:cNvPr id="4" name="Textfeld 4"/>
          <p:cNvSpPr txBox="1">
            <a:spLocks noChangeArrowheads="1"/>
          </p:cNvSpPr>
          <p:nvPr userDrawn="1"/>
        </p:nvSpPr>
        <p:spPr bwMode="auto">
          <a:xfrm>
            <a:off x="8388351" y="33338"/>
            <a:ext cx="576263" cy="2077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defRPr/>
            </a:pPr>
            <a:fld id="{EC3B071C-F594-44E9-ACB0-FE8053A43819}" type="slidenum">
              <a:rPr lang="de-DE" altLang="nl-NL" sz="750" smtClean="0">
                <a:solidFill>
                  <a:srgbClr val="7F7F7F"/>
                </a:solidFill>
                <a:ea typeface="Geneva" charset="-128"/>
              </a:rPr>
              <a:pPr algn="r" eaLnBrk="1" hangingPunct="1">
                <a:defRPr/>
              </a:pPr>
              <a:t>‹#›</a:t>
            </a:fld>
            <a:endParaRPr lang="de-DE" altLang="nl-NL" sz="750" smtClean="0">
              <a:solidFill>
                <a:srgbClr val="7F7F7F"/>
              </a:solidFill>
              <a:ea typeface="Geneva" charset="-128"/>
            </a:endParaRPr>
          </a:p>
        </p:txBody>
      </p:sp>
      <p:sp>
        <p:nvSpPr>
          <p:cNvPr id="3" name="Content Placeholder 2"/>
          <p:cNvSpPr>
            <a:spLocks noGrp="1"/>
          </p:cNvSpPr>
          <p:nvPr>
            <p:ph idx="1"/>
          </p:nvPr>
        </p:nvSpPr>
        <p:spPr>
          <a:xfrm>
            <a:off x="704850" y="1374690"/>
            <a:ext cx="7727950" cy="3033004"/>
          </a:xfrm>
          <a:prstGeom prst="rect">
            <a:avLst/>
          </a:prstGeom>
        </p:spPr>
        <p:txBody>
          <a:bodyPr lIns="0" tIns="0" rIns="0" bIns="0"/>
          <a:lstStyle>
            <a:lvl1pPr marL="257175" indent="-257175">
              <a:buFont typeface="Wingdings" panose="05000000000000000000" pitchFamily="2" charset="2"/>
              <a:buChar char="§"/>
              <a:defRPr sz="1350" baseline="0"/>
            </a:lvl1pPr>
          </a:lstStyle>
          <a:p>
            <a:pPr lvl="0"/>
            <a:r>
              <a:rPr lang="nl-NL" noProof="0" smtClean="0"/>
              <a:t>Tekststijl van het model bewerken</a:t>
            </a:r>
          </a:p>
        </p:txBody>
      </p:sp>
      <p:sp>
        <p:nvSpPr>
          <p:cNvPr id="42" name="Textplatzhalter 41"/>
          <p:cNvSpPr>
            <a:spLocks noGrp="1"/>
          </p:cNvSpPr>
          <p:nvPr>
            <p:ph type="body" sz="quarter" idx="10"/>
          </p:nvPr>
        </p:nvSpPr>
        <p:spPr>
          <a:xfrm>
            <a:off x="704852" y="770417"/>
            <a:ext cx="7727949" cy="323850"/>
          </a:xfrm>
          <a:prstGeom prst="rect">
            <a:avLst/>
          </a:prstGeom>
        </p:spPr>
        <p:txBody>
          <a:bodyPr lIns="0" tIns="0" rIns="0" bIns="0"/>
          <a:lstStyle>
            <a:lvl1pPr>
              <a:defRPr sz="2250" b="1" i="0" baseline="0">
                <a:solidFill>
                  <a:srgbClr val="007A3B"/>
                </a:solidFill>
                <a:latin typeface="+mj-lt"/>
              </a:defRPr>
            </a:lvl1pPr>
          </a:lstStyle>
          <a:p>
            <a:pPr lvl="0"/>
            <a:r>
              <a:rPr lang="nl-NL" noProof="0" smtClean="0"/>
              <a:t>Tekststijl van het model bewerken</a:t>
            </a:r>
          </a:p>
        </p:txBody>
      </p:sp>
    </p:spTree>
    <p:extLst>
      <p:ext uri="{BB962C8B-B14F-4D97-AF65-F5344CB8AC3E}">
        <p14:creationId xmlns:p14="http://schemas.microsoft.com/office/powerpoint/2010/main" val="4283329627"/>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userDrawn="1">
  <p:cSld name="56_Headline and Content">
    <p:spTree>
      <p:nvGrpSpPr>
        <p:cNvPr id="1" name=""/>
        <p:cNvGrpSpPr/>
        <p:nvPr/>
      </p:nvGrpSpPr>
      <p:grpSpPr>
        <a:xfrm>
          <a:off x="0" y="0"/>
          <a:ext cx="0" cy="0"/>
          <a:chOff x="0" y="0"/>
          <a:chExt cx="0" cy="0"/>
        </a:xfrm>
      </p:grpSpPr>
      <p:sp>
        <p:nvSpPr>
          <p:cNvPr id="4" name="Textfeld 4"/>
          <p:cNvSpPr txBox="1">
            <a:spLocks noChangeArrowheads="1"/>
          </p:cNvSpPr>
          <p:nvPr userDrawn="1"/>
        </p:nvSpPr>
        <p:spPr bwMode="auto">
          <a:xfrm>
            <a:off x="8388351" y="33338"/>
            <a:ext cx="576263" cy="2077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defRPr/>
            </a:pPr>
            <a:fld id="{EC3B071C-F594-44E9-ACB0-FE8053A43819}" type="slidenum">
              <a:rPr lang="de-DE" altLang="nl-NL" sz="750" smtClean="0">
                <a:solidFill>
                  <a:srgbClr val="7F7F7F"/>
                </a:solidFill>
                <a:ea typeface="Geneva" charset="-128"/>
              </a:rPr>
              <a:pPr algn="r" eaLnBrk="1" hangingPunct="1">
                <a:defRPr/>
              </a:pPr>
              <a:t>‹#›</a:t>
            </a:fld>
            <a:endParaRPr lang="de-DE" altLang="nl-NL" sz="750" smtClean="0">
              <a:solidFill>
                <a:srgbClr val="7F7F7F"/>
              </a:solidFill>
              <a:ea typeface="Geneva" charset="-128"/>
            </a:endParaRPr>
          </a:p>
        </p:txBody>
      </p:sp>
      <p:sp>
        <p:nvSpPr>
          <p:cNvPr id="3" name="Content Placeholder 2"/>
          <p:cNvSpPr>
            <a:spLocks noGrp="1"/>
          </p:cNvSpPr>
          <p:nvPr>
            <p:ph idx="1"/>
          </p:nvPr>
        </p:nvSpPr>
        <p:spPr>
          <a:xfrm>
            <a:off x="704850" y="1374690"/>
            <a:ext cx="7727950" cy="3033004"/>
          </a:xfrm>
          <a:prstGeom prst="rect">
            <a:avLst/>
          </a:prstGeom>
        </p:spPr>
        <p:txBody>
          <a:bodyPr lIns="0" tIns="0" rIns="0" bIns="0"/>
          <a:lstStyle>
            <a:lvl1pPr marL="257175" indent="-257175">
              <a:buFont typeface="Wingdings" panose="05000000000000000000" pitchFamily="2" charset="2"/>
              <a:buChar char="§"/>
              <a:defRPr sz="1350" baseline="0"/>
            </a:lvl1pPr>
          </a:lstStyle>
          <a:p>
            <a:pPr lvl="0"/>
            <a:r>
              <a:rPr lang="nl-NL" noProof="0" smtClean="0"/>
              <a:t>Tekststijl van het model bewerken</a:t>
            </a:r>
          </a:p>
        </p:txBody>
      </p:sp>
      <p:sp>
        <p:nvSpPr>
          <p:cNvPr id="42" name="Textplatzhalter 41"/>
          <p:cNvSpPr>
            <a:spLocks noGrp="1"/>
          </p:cNvSpPr>
          <p:nvPr>
            <p:ph type="body" sz="quarter" idx="10"/>
          </p:nvPr>
        </p:nvSpPr>
        <p:spPr>
          <a:xfrm>
            <a:off x="704852" y="770417"/>
            <a:ext cx="7727949" cy="323850"/>
          </a:xfrm>
          <a:prstGeom prst="rect">
            <a:avLst/>
          </a:prstGeom>
        </p:spPr>
        <p:txBody>
          <a:bodyPr lIns="0" tIns="0" rIns="0" bIns="0"/>
          <a:lstStyle>
            <a:lvl1pPr>
              <a:defRPr sz="2250" b="1" i="0" baseline="0">
                <a:solidFill>
                  <a:srgbClr val="007A3B"/>
                </a:solidFill>
                <a:latin typeface="+mj-lt"/>
              </a:defRPr>
            </a:lvl1pPr>
          </a:lstStyle>
          <a:p>
            <a:pPr lvl="0"/>
            <a:r>
              <a:rPr lang="nl-NL" noProof="0" smtClean="0"/>
              <a:t>Tekststijl van het model bewerken</a:t>
            </a:r>
          </a:p>
        </p:txBody>
      </p:sp>
    </p:spTree>
    <p:extLst>
      <p:ext uri="{BB962C8B-B14F-4D97-AF65-F5344CB8AC3E}">
        <p14:creationId xmlns:p14="http://schemas.microsoft.com/office/powerpoint/2010/main" val="3575773128"/>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userDrawn="1">
  <p:cSld name="57_Headline and Content">
    <p:spTree>
      <p:nvGrpSpPr>
        <p:cNvPr id="1" name=""/>
        <p:cNvGrpSpPr/>
        <p:nvPr/>
      </p:nvGrpSpPr>
      <p:grpSpPr>
        <a:xfrm>
          <a:off x="0" y="0"/>
          <a:ext cx="0" cy="0"/>
          <a:chOff x="0" y="0"/>
          <a:chExt cx="0" cy="0"/>
        </a:xfrm>
      </p:grpSpPr>
      <p:sp>
        <p:nvSpPr>
          <p:cNvPr id="4" name="Textfeld 4"/>
          <p:cNvSpPr txBox="1">
            <a:spLocks noChangeArrowheads="1"/>
          </p:cNvSpPr>
          <p:nvPr userDrawn="1"/>
        </p:nvSpPr>
        <p:spPr bwMode="auto">
          <a:xfrm>
            <a:off x="8388351" y="33338"/>
            <a:ext cx="576263" cy="2077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defRPr/>
            </a:pPr>
            <a:fld id="{EC3B071C-F594-44E9-ACB0-FE8053A43819}" type="slidenum">
              <a:rPr lang="de-DE" altLang="nl-NL" sz="750" smtClean="0">
                <a:solidFill>
                  <a:srgbClr val="7F7F7F"/>
                </a:solidFill>
                <a:ea typeface="Geneva" charset="-128"/>
              </a:rPr>
              <a:pPr algn="r" eaLnBrk="1" hangingPunct="1">
                <a:defRPr/>
              </a:pPr>
              <a:t>‹#›</a:t>
            </a:fld>
            <a:endParaRPr lang="de-DE" altLang="nl-NL" sz="750" smtClean="0">
              <a:solidFill>
                <a:srgbClr val="7F7F7F"/>
              </a:solidFill>
              <a:ea typeface="Geneva" charset="-128"/>
            </a:endParaRPr>
          </a:p>
        </p:txBody>
      </p:sp>
      <p:sp>
        <p:nvSpPr>
          <p:cNvPr id="3" name="Content Placeholder 2"/>
          <p:cNvSpPr>
            <a:spLocks noGrp="1"/>
          </p:cNvSpPr>
          <p:nvPr>
            <p:ph idx="1"/>
          </p:nvPr>
        </p:nvSpPr>
        <p:spPr>
          <a:xfrm>
            <a:off x="704850" y="1374690"/>
            <a:ext cx="7727950" cy="3033004"/>
          </a:xfrm>
          <a:prstGeom prst="rect">
            <a:avLst/>
          </a:prstGeom>
        </p:spPr>
        <p:txBody>
          <a:bodyPr lIns="0" tIns="0" rIns="0" bIns="0"/>
          <a:lstStyle>
            <a:lvl1pPr marL="257175" indent="-257175">
              <a:buFont typeface="Wingdings" panose="05000000000000000000" pitchFamily="2" charset="2"/>
              <a:buChar char="§"/>
              <a:defRPr sz="1350" baseline="0"/>
            </a:lvl1pPr>
          </a:lstStyle>
          <a:p>
            <a:pPr lvl="0"/>
            <a:r>
              <a:rPr lang="nl-NL" noProof="0" smtClean="0"/>
              <a:t>Tekststijl van het model bewerken</a:t>
            </a:r>
          </a:p>
        </p:txBody>
      </p:sp>
      <p:sp>
        <p:nvSpPr>
          <p:cNvPr id="42" name="Textplatzhalter 41"/>
          <p:cNvSpPr>
            <a:spLocks noGrp="1"/>
          </p:cNvSpPr>
          <p:nvPr>
            <p:ph type="body" sz="quarter" idx="10"/>
          </p:nvPr>
        </p:nvSpPr>
        <p:spPr>
          <a:xfrm>
            <a:off x="704852" y="770417"/>
            <a:ext cx="7727949" cy="323850"/>
          </a:xfrm>
          <a:prstGeom prst="rect">
            <a:avLst/>
          </a:prstGeom>
        </p:spPr>
        <p:txBody>
          <a:bodyPr lIns="0" tIns="0" rIns="0" bIns="0"/>
          <a:lstStyle>
            <a:lvl1pPr>
              <a:defRPr sz="2250" b="1" i="0" baseline="0">
                <a:solidFill>
                  <a:srgbClr val="007A3B"/>
                </a:solidFill>
                <a:latin typeface="+mj-lt"/>
              </a:defRPr>
            </a:lvl1pPr>
          </a:lstStyle>
          <a:p>
            <a:pPr lvl="0"/>
            <a:r>
              <a:rPr lang="nl-NL" noProof="0" smtClean="0"/>
              <a:t>Tekststijl van het model bewerken</a:t>
            </a:r>
          </a:p>
        </p:txBody>
      </p:sp>
    </p:spTree>
    <p:extLst>
      <p:ext uri="{BB962C8B-B14F-4D97-AF65-F5344CB8AC3E}">
        <p14:creationId xmlns:p14="http://schemas.microsoft.com/office/powerpoint/2010/main" val="29355496"/>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userDrawn="1">
  <p:cSld name="58_Headline and Content">
    <p:spTree>
      <p:nvGrpSpPr>
        <p:cNvPr id="1" name=""/>
        <p:cNvGrpSpPr/>
        <p:nvPr/>
      </p:nvGrpSpPr>
      <p:grpSpPr>
        <a:xfrm>
          <a:off x="0" y="0"/>
          <a:ext cx="0" cy="0"/>
          <a:chOff x="0" y="0"/>
          <a:chExt cx="0" cy="0"/>
        </a:xfrm>
      </p:grpSpPr>
      <p:sp>
        <p:nvSpPr>
          <p:cNvPr id="4" name="Textfeld 4"/>
          <p:cNvSpPr txBox="1">
            <a:spLocks noChangeArrowheads="1"/>
          </p:cNvSpPr>
          <p:nvPr userDrawn="1"/>
        </p:nvSpPr>
        <p:spPr bwMode="auto">
          <a:xfrm>
            <a:off x="8388351" y="33338"/>
            <a:ext cx="576263" cy="2077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defRPr/>
            </a:pPr>
            <a:fld id="{EC3B071C-F594-44E9-ACB0-FE8053A43819}" type="slidenum">
              <a:rPr lang="de-DE" altLang="nl-NL" sz="750" smtClean="0">
                <a:solidFill>
                  <a:srgbClr val="7F7F7F"/>
                </a:solidFill>
                <a:ea typeface="Geneva" charset="-128"/>
              </a:rPr>
              <a:pPr algn="r" eaLnBrk="1" hangingPunct="1">
                <a:defRPr/>
              </a:pPr>
              <a:t>‹#›</a:t>
            </a:fld>
            <a:endParaRPr lang="de-DE" altLang="nl-NL" sz="750" smtClean="0">
              <a:solidFill>
                <a:srgbClr val="7F7F7F"/>
              </a:solidFill>
              <a:ea typeface="Geneva" charset="-128"/>
            </a:endParaRPr>
          </a:p>
        </p:txBody>
      </p:sp>
      <p:sp>
        <p:nvSpPr>
          <p:cNvPr id="3" name="Content Placeholder 2"/>
          <p:cNvSpPr>
            <a:spLocks noGrp="1"/>
          </p:cNvSpPr>
          <p:nvPr>
            <p:ph idx="1"/>
          </p:nvPr>
        </p:nvSpPr>
        <p:spPr>
          <a:xfrm>
            <a:off x="704850" y="1374690"/>
            <a:ext cx="7727950" cy="3033004"/>
          </a:xfrm>
          <a:prstGeom prst="rect">
            <a:avLst/>
          </a:prstGeom>
        </p:spPr>
        <p:txBody>
          <a:bodyPr lIns="0" tIns="0" rIns="0" bIns="0"/>
          <a:lstStyle>
            <a:lvl1pPr marL="257175" indent="-257175">
              <a:buFont typeface="Wingdings" panose="05000000000000000000" pitchFamily="2" charset="2"/>
              <a:buChar char="§"/>
              <a:defRPr sz="1350" baseline="0"/>
            </a:lvl1pPr>
          </a:lstStyle>
          <a:p>
            <a:pPr lvl="0"/>
            <a:r>
              <a:rPr lang="nl-NL" noProof="0" smtClean="0"/>
              <a:t>Tekststijl van het model bewerken</a:t>
            </a:r>
          </a:p>
        </p:txBody>
      </p:sp>
      <p:sp>
        <p:nvSpPr>
          <p:cNvPr id="42" name="Textplatzhalter 41"/>
          <p:cNvSpPr>
            <a:spLocks noGrp="1"/>
          </p:cNvSpPr>
          <p:nvPr>
            <p:ph type="body" sz="quarter" idx="10"/>
          </p:nvPr>
        </p:nvSpPr>
        <p:spPr>
          <a:xfrm>
            <a:off x="704852" y="770417"/>
            <a:ext cx="7727949" cy="323850"/>
          </a:xfrm>
          <a:prstGeom prst="rect">
            <a:avLst/>
          </a:prstGeom>
        </p:spPr>
        <p:txBody>
          <a:bodyPr lIns="0" tIns="0" rIns="0" bIns="0"/>
          <a:lstStyle>
            <a:lvl1pPr>
              <a:defRPr sz="2250" b="1" i="0" baseline="0">
                <a:solidFill>
                  <a:srgbClr val="007A3B"/>
                </a:solidFill>
                <a:latin typeface="+mj-lt"/>
              </a:defRPr>
            </a:lvl1pPr>
          </a:lstStyle>
          <a:p>
            <a:pPr lvl="0"/>
            <a:r>
              <a:rPr lang="nl-NL" noProof="0" smtClean="0"/>
              <a:t>Tekststijl van het model bewerken</a:t>
            </a:r>
          </a:p>
        </p:txBody>
      </p:sp>
    </p:spTree>
    <p:extLst>
      <p:ext uri="{BB962C8B-B14F-4D97-AF65-F5344CB8AC3E}">
        <p14:creationId xmlns:p14="http://schemas.microsoft.com/office/powerpoint/2010/main" val="2290000408"/>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userDrawn="1">
  <p:cSld name="59_Headline and Content">
    <p:spTree>
      <p:nvGrpSpPr>
        <p:cNvPr id="1" name=""/>
        <p:cNvGrpSpPr/>
        <p:nvPr/>
      </p:nvGrpSpPr>
      <p:grpSpPr>
        <a:xfrm>
          <a:off x="0" y="0"/>
          <a:ext cx="0" cy="0"/>
          <a:chOff x="0" y="0"/>
          <a:chExt cx="0" cy="0"/>
        </a:xfrm>
      </p:grpSpPr>
      <p:sp>
        <p:nvSpPr>
          <p:cNvPr id="4" name="Textfeld 4"/>
          <p:cNvSpPr txBox="1">
            <a:spLocks noChangeArrowheads="1"/>
          </p:cNvSpPr>
          <p:nvPr userDrawn="1"/>
        </p:nvSpPr>
        <p:spPr bwMode="auto">
          <a:xfrm>
            <a:off x="8388351" y="33338"/>
            <a:ext cx="576263" cy="2077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defRPr/>
            </a:pPr>
            <a:fld id="{EC3B071C-F594-44E9-ACB0-FE8053A43819}" type="slidenum">
              <a:rPr lang="de-DE" altLang="nl-NL" sz="750" smtClean="0">
                <a:solidFill>
                  <a:srgbClr val="7F7F7F"/>
                </a:solidFill>
                <a:ea typeface="Geneva" charset="-128"/>
              </a:rPr>
              <a:pPr algn="r" eaLnBrk="1" hangingPunct="1">
                <a:defRPr/>
              </a:pPr>
              <a:t>‹#›</a:t>
            </a:fld>
            <a:endParaRPr lang="de-DE" altLang="nl-NL" sz="750" smtClean="0">
              <a:solidFill>
                <a:srgbClr val="7F7F7F"/>
              </a:solidFill>
              <a:ea typeface="Geneva" charset="-128"/>
            </a:endParaRPr>
          </a:p>
        </p:txBody>
      </p:sp>
      <p:sp>
        <p:nvSpPr>
          <p:cNvPr id="3" name="Content Placeholder 2"/>
          <p:cNvSpPr>
            <a:spLocks noGrp="1"/>
          </p:cNvSpPr>
          <p:nvPr>
            <p:ph idx="1"/>
          </p:nvPr>
        </p:nvSpPr>
        <p:spPr>
          <a:xfrm>
            <a:off x="704850" y="1374690"/>
            <a:ext cx="7727950" cy="3033004"/>
          </a:xfrm>
          <a:prstGeom prst="rect">
            <a:avLst/>
          </a:prstGeom>
        </p:spPr>
        <p:txBody>
          <a:bodyPr lIns="0" tIns="0" rIns="0" bIns="0"/>
          <a:lstStyle>
            <a:lvl1pPr marL="257175" indent="-257175">
              <a:buFont typeface="Wingdings" panose="05000000000000000000" pitchFamily="2" charset="2"/>
              <a:buChar char="§"/>
              <a:defRPr sz="1350" baseline="0"/>
            </a:lvl1pPr>
          </a:lstStyle>
          <a:p>
            <a:pPr lvl="0"/>
            <a:r>
              <a:rPr lang="nl-NL" noProof="0" smtClean="0"/>
              <a:t>Tekststijl van het model bewerken</a:t>
            </a:r>
          </a:p>
        </p:txBody>
      </p:sp>
      <p:sp>
        <p:nvSpPr>
          <p:cNvPr id="42" name="Textplatzhalter 41"/>
          <p:cNvSpPr>
            <a:spLocks noGrp="1"/>
          </p:cNvSpPr>
          <p:nvPr>
            <p:ph type="body" sz="quarter" idx="10"/>
          </p:nvPr>
        </p:nvSpPr>
        <p:spPr>
          <a:xfrm>
            <a:off x="704852" y="770417"/>
            <a:ext cx="7727949" cy="323850"/>
          </a:xfrm>
          <a:prstGeom prst="rect">
            <a:avLst/>
          </a:prstGeom>
        </p:spPr>
        <p:txBody>
          <a:bodyPr lIns="0" tIns="0" rIns="0" bIns="0"/>
          <a:lstStyle>
            <a:lvl1pPr>
              <a:defRPr sz="2250" b="1" i="0" baseline="0">
                <a:solidFill>
                  <a:srgbClr val="007A3B"/>
                </a:solidFill>
                <a:latin typeface="+mj-lt"/>
              </a:defRPr>
            </a:lvl1pPr>
          </a:lstStyle>
          <a:p>
            <a:pPr lvl="0"/>
            <a:r>
              <a:rPr lang="nl-NL" noProof="0" smtClean="0"/>
              <a:t>Tekststijl van het model bewerken</a:t>
            </a:r>
          </a:p>
        </p:txBody>
      </p:sp>
    </p:spTree>
    <p:extLst>
      <p:ext uri="{BB962C8B-B14F-4D97-AF65-F5344CB8AC3E}">
        <p14:creationId xmlns:p14="http://schemas.microsoft.com/office/powerpoint/2010/main" val="452077101"/>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userDrawn="1">
  <p:cSld name="60_Headline and Content">
    <p:spTree>
      <p:nvGrpSpPr>
        <p:cNvPr id="1" name=""/>
        <p:cNvGrpSpPr/>
        <p:nvPr/>
      </p:nvGrpSpPr>
      <p:grpSpPr>
        <a:xfrm>
          <a:off x="0" y="0"/>
          <a:ext cx="0" cy="0"/>
          <a:chOff x="0" y="0"/>
          <a:chExt cx="0" cy="0"/>
        </a:xfrm>
      </p:grpSpPr>
      <p:sp>
        <p:nvSpPr>
          <p:cNvPr id="4" name="Textfeld 4"/>
          <p:cNvSpPr txBox="1">
            <a:spLocks noChangeArrowheads="1"/>
          </p:cNvSpPr>
          <p:nvPr userDrawn="1"/>
        </p:nvSpPr>
        <p:spPr bwMode="auto">
          <a:xfrm>
            <a:off x="8388351" y="33338"/>
            <a:ext cx="576263" cy="2077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defRPr/>
            </a:pPr>
            <a:fld id="{EC3B071C-F594-44E9-ACB0-FE8053A43819}" type="slidenum">
              <a:rPr lang="de-DE" altLang="nl-NL" sz="750" smtClean="0">
                <a:solidFill>
                  <a:srgbClr val="7F7F7F"/>
                </a:solidFill>
                <a:ea typeface="Geneva" charset="-128"/>
              </a:rPr>
              <a:pPr algn="r" eaLnBrk="1" hangingPunct="1">
                <a:defRPr/>
              </a:pPr>
              <a:t>‹#›</a:t>
            </a:fld>
            <a:endParaRPr lang="de-DE" altLang="nl-NL" sz="750" smtClean="0">
              <a:solidFill>
                <a:srgbClr val="7F7F7F"/>
              </a:solidFill>
              <a:ea typeface="Geneva" charset="-128"/>
            </a:endParaRPr>
          </a:p>
        </p:txBody>
      </p:sp>
      <p:sp>
        <p:nvSpPr>
          <p:cNvPr id="3" name="Content Placeholder 2"/>
          <p:cNvSpPr>
            <a:spLocks noGrp="1"/>
          </p:cNvSpPr>
          <p:nvPr>
            <p:ph idx="1"/>
          </p:nvPr>
        </p:nvSpPr>
        <p:spPr>
          <a:xfrm>
            <a:off x="704850" y="1374690"/>
            <a:ext cx="7727950" cy="3033004"/>
          </a:xfrm>
          <a:prstGeom prst="rect">
            <a:avLst/>
          </a:prstGeom>
        </p:spPr>
        <p:txBody>
          <a:bodyPr lIns="0" tIns="0" rIns="0" bIns="0"/>
          <a:lstStyle>
            <a:lvl1pPr marL="257175" indent="-257175">
              <a:buFont typeface="Wingdings" panose="05000000000000000000" pitchFamily="2" charset="2"/>
              <a:buChar char="§"/>
              <a:defRPr sz="1350" baseline="0"/>
            </a:lvl1pPr>
          </a:lstStyle>
          <a:p>
            <a:pPr lvl="0"/>
            <a:r>
              <a:rPr lang="nl-NL" noProof="0" smtClean="0"/>
              <a:t>Tekststijl van het model bewerken</a:t>
            </a:r>
          </a:p>
        </p:txBody>
      </p:sp>
      <p:sp>
        <p:nvSpPr>
          <p:cNvPr id="42" name="Textplatzhalter 41"/>
          <p:cNvSpPr>
            <a:spLocks noGrp="1"/>
          </p:cNvSpPr>
          <p:nvPr>
            <p:ph type="body" sz="quarter" idx="10"/>
          </p:nvPr>
        </p:nvSpPr>
        <p:spPr>
          <a:xfrm>
            <a:off x="704852" y="770417"/>
            <a:ext cx="7727949" cy="323850"/>
          </a:xfrm>
          <a:prstGeom prst="rect">
            <a:avLst/>
          </a:prstGeom>
        </p:spPr>
        <p:txBody>
          <a:bodyPr lIns="0" tIns="0" rIns="0" bIns="0"/>
          <a:lstStyle>
            <a:lvl1pPr>
              <a:defRPr sz="2250" b="1" i="0" baseline="0">
                <a:solidFill>
                  <a:srgbClr val="007A3B"/>
                </a:solidFill>
                <a:latin typeface="+mj-lt"/>
              </a:defRPr>
            </a:lvl1pPr>
          </a:lstStyle>
          <a:p>
            <a:pPr lvl="0"/>
            <a:r>
              <a:rPr lang="nl-NL" noProof="0" smtClean="0"/>
              <a:t>Tekststijl van het model bewerken</a:t>
            </a:r>
          </a:p>
        </p:txBody>
      </p:sp>
    </p:spTree>
    <p:extLst>
      <p:ext uri="{BB962C8B-B14F-4D97-AF65-F5344CB8AC3E}">
        <p14:creationId xmlns:p14="http://schemas.microsoft.com/office/powerpoint/2010/main" val="2430773735"/>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userDrawn="1">
  <p:cSld name="61_Headline and Content">
    <p:spTree>
      <p:nvGrpSpPr>
        <p:cNvPr id="1" name=""/>
        <p:cNvGrpSpPr/>
        <p:nvPr/>
      </p:nvGrpSpPr>
      <p:grpSpPr>
        <a:xfrm>
          <a:off x="0" y="0"/>
          <a:ext cx="0" cy="0"/>
          <a:chOff x="0" y="0"/>
          <a:chExt cx="0" cy="0"/>
        </a:xfrm>
      </p:grpSpPr>
      <p:sp>
        <p:nvSpPr>
          <p:cNvPr id="4" name="Textfeld 4"/>
          <p:cNvSpPr txBox="1">
            <a:spLocks noChangeArrowheads="1"/>
          </p:cNvSpPr>
          <p:nvPr userDrawn="1"/>
        </p:nvSpPr>
        <p:spPr bwMode="auto">
          <a:xfrm>
            <a:off x="8388351" y="33338"/>
            <a:ext cx="576263" cy="2077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defRPr/>
            </a:pPr>
            <a:fld id="{EC3B071C-F594-44E9-ACB0-FE8053A43819}" type="slidenum">
              <a:rPr lang="de-DE" altLang="nl-NL" sz="750" smtClean="0">
                <a:solidFill>
                  <a:srgbClr val="7F7F7F"/>
                </a:solidFill>
                <a:ea typeface="Geneva" charset="-128"/>
              </a:rPr>
              <a:pPr algn="r" eaLnBrk="1" hangingPunct="1">
                <a:defRPr/>
              </a:pPr>
              <a:t>‹#›</a:t>
            </a:fld>
            <a:endParaRPr lang="de-DE" altLang="nl-NL" sz="750" smtClean="0">
              <a:solidFill>
                <a:srgbClr val="7F7F7F"/>
              </a:solidFill>
              <a:ea typeface="Geneva" charset="-128"/>
            </a:endParaRPr>
          </a:p>
        </p:txBody>
      </p:sp>
      <p:sp>
        <p:nvSpPr>
          <p:cNvPr id="3" name="Content Placeholder 2"/>
          <p:cNvSpPr>
            <a:spLocks noGrp="1"/>
          </p:cNvSpPr>
          <p:nvPr>
            <p:ph idx="1"/>
          </p:nvPr>
        </p:nvSpPr>
        <p:spPr>
          <a:xfrm>
            <a:off x="704850" y="1374690"/>
            <a:ext cx="7727950" cy="3033004"/>
          </a:xfrm>
          <a:prstGeom prst="rect">
            <a:avLst/>
          </a:prstGeom>
        </p:spPr>
        <p:txBody>
          <a:bodyPr lIns="0" tIns="0" rIns="0" bIns="0"/>
          <a:lstStyle>
            <a:lvl1pPr marL="257175" indent="-257175">
              <a:buFont typeface="Wingdings" panose="05000000000000000000" pitchFamily="2" charset="2"/>
              <a:buChar char="§"/>
              <a:defRPr sz="1350" baseline="0"/>
            </a:lvl1pPr>
          </a:lstStyle>
          <a:p>
            <a:pPr lvl="0"/>
            <a:r>
              <a:rPr lang="nl-NL" noProof="0" smtClean="0"/>
              <a:t>Tekststijl van het model bewerken</a:t>
            </a:r>
          </a:p>
        </p:txBody>
      </p:sp>
      <p:sp>
        <p:nvSpPr>
          <p:cNvPr id="42" name="Textplatzhalter 41"/>
          <p:cNvSpPr>
            <a:spLocks noGrp="1"/>
          </p:cNvSpPr>
          <p:nvPr>
            <p:ph type="body" sz="quarter" idx="10"/>
          </p:nvPr>
        </p:nvSpPr>
        <p:spPr>
          <a:xfrm>
            <a:off x="704852" y="770417"/>
            <a:ext cx="7727949" cy="323850"/>
          </a:xfrm>
          <a:prstGeom prst="rect">
            <a:avLst/>
          </a:prstGeom>
        </p:spPr>
        <p:txBody>
          <a:bodyPr lIns="0" tIns="0" rIns="0" bIns="0"/>
          <a:lstStyle>
            <a:lvl1pPr>
              <a:defRPr sz="2250" b="1" i="0" baseline="0">
                <a:solidFill>
                  <a:srgbClr val="007A3B"/>
                </a:solidFill>
                <a:latin typeface="+mj-lt"/>
              </a:defRPr>
            </a:lvl1pPr>
          </a:lstStyle>
          <a:p>
            <a:pPr lvl="0"/>
            <a:r>
              <a:rPr lang="nl-NL" noProof="0" smtClean="0"/>
              <a:t>Tekststijl van het model bewerken</a:t>
            </a:r>
          </a:p>
        </p:txBody>
      </p:sp>
    </p:spTree>
    <p:extLst>
      <p:ext uri="{BB962C8B-B14F-4D97-AF65-F5344CB8AC3E}">
        <p14:creationId xmlns:p14="http://schemas.microsoft.com/office/powerpoint/2010/main" val="1444054037"/>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userDrawn="1">
  <p:cSld name="62_Headline and Content">
    <p:spTree>
      <p:nvGrpSpPr>
        <p:cNvPr id="1" name=""/>
        <p:cNvGrpSpPr/>
        <p:nvPr/>
      </p:nvGrpSpPr>
      <p:grpSpPr>
        <a:xfrm>
          <a:off x="0" y="0"/>
          <a:ext cx="0" cy="0"/>
          <a:chOff x="0" y="0"/>
          <a:chExt cx="0" cy="0"/>
        </a:xfrm>
      </p:grpSpPr>
      <p:sp>
        <p:nvSpPr>
          <p:cNvPr id="4" name="Textfeld 4"/>
          <p:cNvSpPr txBox="1">
            <a:spLocks noChangeArrowheads="1"/>
          </p:cNvSpPr>
          <p:nvPr userDrawn="1"/>
        </p:nvSpPr>
        <p:spPr bwMode="auto">
          <a:xfrm>
            <a:off x="8388351" y="33338"/>
            <a:ext cx="576263" cy="2077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defRPr/>
            </a:pPr>
            <a:fld id="{EC3B071C-F594-44E9-ACB0-FE8053A43819}" type="slidenum">
              <a:rPr lang="de-DE" altLang="nl-NL" sz="750" smtClean="0">
                <a:solidFill>
                  <a:srgbClr val="7F7F7F"/>
                </a:solidFill>
                <a:ea typeface="Geneva" charset="-128"/>
              </a:rPr>
              <a:pPr algn="r" eaLnBrk="1" hangingPunct="1">
                <a:defRPr/>
              </a:pPr>
              <a:t>‹#›</a:t>
            </a:fld>
            <a:endParaRPr lang="de-DE" altLang="nl-NL" sz="750" smtClean="0">
              <a:solidFill>
                <a:srgbClr val="7F7F7F"/>
              </a:solidFill>
              <a:ea typeface="Geneva" charset="-128"/>
            </a:endParaRPr>
          </a:p>
        </p:txBody>
      </p:sp>
      <p:sp>
        <p:nvSpPr>
          <p:cNvPr id="3" name="Content Placeholder 2"/>
          <p:cNvSpPr>
            <a:spLocks noGrp="1"/>
          </p:cNvSpPr>
          <p:nvPr>
            <p:ph idx="1"/>
          </p:nvPr>
        </p:nvSpPr>
        <p:spPr>
          <a:xfrm>
            <a:off x="704850" y="1374690"/>
            <a:ext cx="7727950" cy="3033004"/>
          </a:xfrm>
          <a:prstGeom prst="rect">
            <a:avLst/>
          </a:prstGeom>
        </p:spPr>
        <p:txBody>
          <a:bodyPr lIns="0" tIns="0" rIns="0" bIns="0"/>
          <a:lstStyle>
            <a:lvl1pPr marL="257175" indent="-257175">
              <a:buFont typeface="Wingdings" panose="05000000000000000000" pitchFamily="2" charset="2"/>
              <a:buChar char="§"/>
              <a:defRPr sz="1350" baseline="0"/>
            </a:lvl1pPr>
          </a:lstStyle>
          <a:p>
            <a:pPr lvl="0"/>
            <a:r>
              <a:rPr lang="nl-NL" noProof="0" smtClean="0"/>
              <a:t>Tekststijl van het model bewerken</a:t>
            </a:r>
          </a:p>
        </p:txBody>
      </p:sp>
      <p:sp>
        <p:nvSpPr>
          <p:cNvPr id="42" name="Textplatzhalter 41"/>
          <p:cNvSpPr>
            <a:spLocks noGrp="1"/>
          </p:cNvSpPr>
          <p:nvPr>
            <p:ph type="body" sz="quarter" idx="10"/>
          </p:nvPr>
        </p:nvSpPr>
        <p:spPr>
          <a:xfrm>
            <a:off x="704852" y="770417"/>
            <a:ext cx="7727949" cy="323850"/>
          </a:xfrm>
          <a:prstGeom prst="rect">
            <a:avLst/>
          </a:prstGeom>
        </p:spPr>
        <p:txBody>
          <a:bodyPr lIns="0" tIns="0" rIns="0" bIns="0"/>
          <a:lstStyle>
            <a:lvl1pPr>
              <a:defRPr sz="2250" b="1" i="0" baseline="0">
                <a:solidFill>
                  <a:srgbClr val="007A3B"/>
                </a:solidFill>
                <a:latin typeface="+mj-lt"/>
              </a:defRPr>
            </a:lvl1pPr>
          </a:lstStyle>
          <a:p>
            <a:pPr lvl="0"/>
            <a:r>
              <a:rPr lang="nl-NL" noProof="0" smtClean="0"/>
              <a:t>Tekststijl van het model bewerken</a:t>
            </a:r>
          </a:p>
        </p:txBody>
      </p:sp>
    </p:spTree>
    <p:extLst>
      <p:ext uri="{BB962C8B-B14F-4D97-AF65-F5344CB8AC3E}">
        <p14:creationId xmlns:p14="http://schemas.microsoft.com/office/powerpoint/2010/main" val="1876292711"/>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userDrawn="1">
  <p:cSld name="63_Headline and Content">
    <p:spTree>
      <p:nvGrpSpPr>
        <p:cNvPr id="1" name=""/>
        <p:cNvGrpSpPr/>
        <p:nvPr/>
      </p:nvGrpSpPr>
      <p:grpSpPr>
        <a:xfrm>
          <a:off x="0" y="0"/>
          <a:ext cx="0" cy="0"/>
          <a:chOff x="0" y="0"/>
          <a:chExt cx="0" cy="0"/>
        </a:xfrm>
      </p:grpSpPr>
      <p:sp>
        <p:nvSpPr>
          <p:cNvPr id="4" name="Textfeld 4"/>
          <p:cNvSpPr txBox="1">
            <a:spLocks noChangeArrowheads="1"/>
          </p:cNvSpPr>
          <p:nvPr userDrawn="1"/>
        </p:nvSpPr>
        <p:spPr bwMode="auto">
          <a:xfrm>
            <a:off x="8388351" y="33338"/>
            <a:ext cx="576263" cy="2077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defRPr/>
            </a:pPr>
            <a:fld id="{EC3B071C-F594-44E9-ACB0-FE8053A43819}" type="slidenum">
              <a:rPr lang="de-DE" altLang="nl-NL" sz="750" smtClean="0">
                <a:solidFill>
                  <a:srgbClr val="7F7F7F"/>
                </a:solidFill>
                <a:ea typeface="Geneva" charset="-128"/>
              </a:rPr>
              <a:pPr algn="r" eaLnBrk="1" hangingPunct="1">
                <a:defRPr/>
              </a:pPr>
              <a:t>‹#›</a:t>
            </a:fld>
            <a:endParaRPr lang="de-DE" altLang="nl-NL" sz="750" smtClean="0">
              <a:solidFill>
                <a:srgbClr val="7F7F7F"/>
              </a:solidFill>
              <a:ea typeface="Geneva" charset="-128"/>
            </a:endParaRPr>
          </a:p>
        </p:txBody>
      </p:sp>
      <p:sp>
        <p:nvSpPr>
          <p:cNvPr id="3" name="Content Placeholder 2"/>
          <p:cNvSpPr>
            <a:spLocks noGrp="1"/>
          </p:cNvSpPr>
          <p:nvPr>
            <p:ph idx="1"/>
          </p:nvPr>
        </p:nvSpPr>
        <p:spPr>
          <a:xfrm>
            <a:off x="704850" y="1374690"/>
            <a:ext cx="7727950" cy="3033004"/>
          </a:xfrm>
          <a:prstGeom prst="rect">
            <a:avLst/>
          </a:prstGeom>
        </p:spPr>
        <p:txBody>
          <a:bodyPr lIns="0" tIns="0" rIns="0" bIns="0"/>
          <a:lstStyle>
            <a:lvl1pPr marL="257175" indent="-257175">
              <a:buFont typeface="Wingdings" panose="05000000000000000000" pitchFamily="2" charset="2"/>
              <a:buChar char="§"/>
              <a:defRPr sz="1350" baseline="0"/>
            </a:lvl1pPr>
          </a:lstStyle>
          <a:p>
            <a:pPr lvl="0"/>
            <a:r>
              <a:rPr lang="nl-NL" noProof="0" smtClean="0"/>
              <a:t>Tekststijl van het model bewerken</a:t>
            </a:r>
          </a:p>
        </p:txBody>
      </p:sp>
      <p:sp>
        <p:nvSpPr>
          <p:cNvPr id="42" name="Textplatzhalter 41"/>
          <p:cNvSpPr>
            <a:spLocks noGrp="1"/>
          </p:cNvSpPr>
          <p:nvPr>
            <p:ph type="body" sz="quarter" idx="10"/>
          </p:nvPr>
        </p:nvSpPr>
        <p:spPr>
          <a:xfrm>
            <a:off x="704852" y="770417"/>
            <a:ext cx="7727949" cy="323850"/>
          </a:xfrm>
          <a:prstGeom prst="rect">
            <a:avLst/>
          </a:prstGeom>
        </p:spPr>
        <p:txBody>
          <a:bodyPr lIns="0" tIns="0" rIns="0" bIns="0"/>
          <a:lstStyle>
            <a:lvl1pPr>
              <a:defRPr sz="2250" b="1" i="0" baseline="0">
                <a:solidFill>
                  <a:srgbClr val="007A3B"/>
                </a:solidFill>
                <a:latin typeface="+mj-lt"/>
              </a:defRPr>
            </a:lvl1pPr>
          </a:lstStyle>
          <a:p>
            <a:pPr lvl="0"/>
            <a:r>
              <a:rPr lang="nl-NL" noProof="0" smtClean="0"/>
              <a:t>Tekststijl van het model bewerken</a:t>
            </a:r>
          </a:p>
        </p:txBody>
      </p:sp>
    </p:spTree>
    <p:extLst>
      <p:ext uri="{BB962C8B-B14F-4D97-AF65-F5344CB8AC3E}">
        <p14:creationId xmlns:p14="http://schemas.microsoft.com/office/powerpoint/2010/main" val="1520145962"/>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userDrawn="1">
  <p:cSld name="64_Headline and Content">
    <p:spTree>
      <p:nvGrpSpPr>
        <p:cNvPr id="1" name=""/>
        <p:cNvGrpSpPr/>
        <p:nvPr/>
      </p:nvGrpSpPr>
      <p:grpSpPr>
        <a:xfrm>
          <a:off x="0" y="0"/>
          <a:ext cx="0" cy="0"/>
          <a:chOff x="0" y="0"/>
          <a:chExt cx="0" cy="0"/>
        </a:xfrm>
      </p:grpSpPr>
      <p:sp>
        <p:nvSpPr>
          <p:cNvPr id="4" name="Textfeld 4"/>
          <p:cNvSpPr txBox="1">
            <a:spLocks noChangeArrowheads="1"/>
          </p:cNvSpPr>
          <p:nvPr userDrawn="1"/>
        </p:nvSpPr>
        <p:spPr bwMode="auto">
          <a:xfrm>
            <a:off x="8388351" y="33338"/>
            <a:ext cx="576263" cy="2077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defRPr/>
            </a:pPr>
            <a:fld id="{EC3B071C-F594-44E9-ACB0-FE8053A43819}" type="slidenum">
              <a:rPr lang="de-DE" altLang="nl-NL" sz="750" smtClean="0">
                <a:solidFill>
                  <a:srgbClr val="7F7F7F"/>
                </a:solidFill>
                <a:ea typeface="Geneva" charset="-128"/>
              </a:rPr>
              <a:pPr algn="r" eaLnBrk="1" hangingPunct="1">
                <a:defRPr/>
              </a:pPr>
              <a:t>‹#›</a:t>
            </a:fld>
            <a:endParaRPr lang="de-DE" altLang="nl-NL" sz="750" smtClean="0">
              <a:solidFill>
                <a:srgbClr val="7F7F7F"/>
              </a:solidFill>
              <a:ea typeface="Geneva" charset="-128"/>
            </a:endParaRPr>
          </a:p>
        </p:txBody>
      </p:sp>
      <p:sp>
        <p:nvSpPr>
          <p:cNvPr id="3" name="Content Placeholder 2"/>
          <p:cNvSpPr>
            <a:spLocks noGrp="1"/>
          </p:cNvSpPr>
          <p:nvPr>
            <p:ph idx="1"/>
          </p:nvPr>
        </p:nvSpPr>
        <p:spPr>
          <a:xfrm>
            <a:off x="704850" y="1374690"/>
            <a:ext cx="7727950" cy="3033004"/>
          </a:xfrm>
          <a:prstGeom prst="rect">
            <a:avLst/>
          </a:prstGeom>
        </p:spPr>
        <p:txBody>
          <a:bodyPr lIns="0" tIns="0" rIns="0" bIns="0"/>
          <a:lstStyle>
            <a:lvl1pPr marL="257175" indent="-257175">
              <a:buFont typeface="Wingdings" panose="05000000000000000000" pitchFamily="2" charset="2"/>
              <a:buChar char="§"/>
              <a:defRPr sz="1350" baseline="0"/>
            </a:lvl1pPr>
          </a:lstStyle>
          <a:p>
            <a:pPr lvl="0"/>
            <a:r>
              <a:rPr lang="nl-NL" noProof="0" smtClean="0"/>
              <a:t>Tekststijl van het model bewerken</a:t>
            </a:r>
          </a:p>
        </p:txBody>
      </p:sp>
      <p:sp>
        <p:nvSpPr>
          <p:cNvPr id="42" name="Textplatzhalter 41"/>
          <p:cNvSpPr>
            <a:spLocks noGrp="1"/>
          </p:cNvSpPr>
          <p:nvPr>
            <p:ph type="body" sz="quarter" idx="10"/>
          </p:nvPr>
        </p:nvSpPr>
        <p:spPr>
          <a:xfrm>
            <a:off x="704852" y="770417"/>
            <a:ext cx="7727949" cy="323850"/>
          </a:xfrm>
          <a:prstGeom prst="rect">
            <a:avLst/>
          </a:prstGeom>
        </p:spPr>
        <p:txBody>
          <a:bodyPr lIns="0" tIns="0" rIns="0" bIns="0"/>
          <a:lstStyle>
            <a:lvl1pPr>
              <a:defRPr sz="2250" b="1" i="0" baseline="0">
                <a:solidFill>
                  <a:srgbClr val="007A3B"/>
                </a:solidFill>
                <a:latin typeface="+mj-lt"/>
              </a:defRPr>
            </a:lvl1pPr>
          </a:lstStyle>
          <a:p>
            <a:pPr lvl="0"/>
            <a:r>
              <a:rPr lang="nl-NL" noProof="0" smtClean="0"/>
              <a:t>Tekststijl van het model bewerken</a:t>
            </a:r>
          </a:p>
        </p:txBody>
      </p:sp>
    </p:spTree>
    <p:extLst>
      <p:ext uri="{BB962C8B-B14F-4D97-AF65-F5344CB8AC3E}">
        <p14:creationId xmlns:p14="http://schemas.microsoft.com/office/powerpoint/2010/main" val="3909287163"/>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userDrawn="1">
  <p:cSld name="65_Headline and Content">
    <p:spTree>
      <p:nvGrpSpPr>
        <p:cNvPr id="1" name=""/>
        <p:cNvGrpSpPr/>
        <p:nvPr/>
      </p:nvGrpSpPr>
      <p:grpSpPr>
        <a:xfrm>
          <a:off x="0" y="0"/>
          <a:ext cx="0" cy="0"/>
          <a:chOff x="0" y="0"/>
          <a:chExt cx="0" cy="0"/>
        </a:xfrm>
      </p:grpSpPr>
      <p:sp>
        <p:nvSpPr>
          <p:cNvPr id="4" name="Textfeld 4"/>
          <p:cNvSpPr txBox="1">
            <a:spLocks noChangeArrowheads="1"/>
          </p:cNvSpPr>
          <p:nvPr userDrawn="1"/>
        </p:nvSpPr>
        <p:spPr bwMode="auto">
          <a:xfrm>
            <a:off x="8388351" y="33338"/>
            <a:ext cx="576263" cy="2077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defRPr/>
            </a:pPr>
            <a:fld id="{EC3B071C-F594-44E9-ACB0-FE8053A43819}" type="slidenum">
              <a:rPr lang="de-DE" altLang="nl-NL" sz="750" smtClean="0">
                <a:solidFill>
                  <a:srgbClr val="7F7F7F"/>
                </a:solidFill>
                <a:ea typeface="Geneva" charset="-128"/>
              </a:rPr>
              <a:pPr algn="r" eaLnBrk="1" hangingPunct="1">
                <a:defRPr/>
              </a:pPr>
              <a:t>‹#›</a:t>
            </a:fld>
            <a:endParaRPr lang="de-DE" altLang="nl-NL" sz="750" smtClean="0">
              <a:solidFill>
                <a:srgbClr val="7F7F7F"/>
              </a:solidFill>
              <a:ea typeface="Geneva" charset="-128"/>
            </a:endParaRPr>
          </a:p>
        </p:txBody>
      </p:sp>
      <p:sp>
        <p:nvSpPr>
          <p:cNvPr id="3" name="Content Placeholder 2"/>
          <p:cNvSpPr>
            <a:spLocks noGrp="1"/>
          </p:cNvSpPr>
          <p:nvPr>
            <p:ph idx="1"/>
          </p:nvPr>
        </p:nvSpPr>
        <p:spPr>
          <a:xfrm>
            <a:off x="704850" y="1374690"/>
            <a:ext cx="7727950" cy="3033004"/>
          </a:xfrm>
          <a:prstGeom prst="rect">
            <a:avLst/>
          </a:prstGeom>
        </p:spPr>
        <p:txBody>
          <a:bodyPr lIns="0" tIns="0" rIns="0" bIns="0"/>
          <a:lstStyle>
            <a:lvl1pPr marL="257175" indent="-257175">
              <a:buFont typeface="Wingdings" panose="05000000000000000000" pitchFamily="2" charset="2"/>
              <a:buChar char="§"/>
              <a:defRPr sz="1350" baseline="0"/>
            </a:lvl1pPr>
          </a:lstStyle>
          <a:p>
            <a:pPr lvl="0"/>
            <a:r>
              <a:rPr lang="nl-NL" noProof="0" smtClean="0"/>
              <a:t>Tekststijl van het model bewerken</a:t>
            </a:r>
          </a:p>
        </p:txBody>
      </p:sp>
      <p:sp>
        <p:nvSpPr>
          <p:cNvPr id="42" name="Textplatzhalter 41"/>
          <p:cNvSpPr>
            <a:spLocks noGrp="1"/>
          </p:cNvSpPr>
          <p:nvPr>
            <p:ph type="body" sz="quarter" idx="10"/>
          </p:nvPr>
        </p:nvSpPr>
        <p:spPr>
          <a:xfrm>
            <a:off x="704852" y="770417"/>
            <a:ext cx="7727949" cy="323850"/>
          </a:xfrm>
          <a:prstGeom prst="rect">
            <a:avLst/>
          </a:prstGeom>
        </p:spPr>
        <p:txBody>
          <a:bodyPr lIns="0" tIns="0" rIns="0" bIns="0"/>
          <a:lstStyle>
            <a:lvl1pPr>
              <a:defRPr sz="2250" b="1" i="0" baseline="0">
                <a:solidFill>
                  <a:srgbClr val="007A3B"/>
                </a:solidFill>
                <a:latin typeface="+mj-lt"/>
              </a:defRPr>
            </a:lvl1pPr>
          </a:lstStyle>
          <a:p>
            <a:pPr lvl="0"/>
            <a:r>
              <a:rPr lang="nl-NL" noProof="0" smtClean="0"/>
              <a:t>Tekststijl van het model bewerken</a:t>
            </a:r>
          </a:p>
        </p:txBody>
      </p:sp>
    </p:spTree>
    <p:extLst>
      <p:ext uri="{BB962C8B-B14F-4D97-AF65-F5344CB8AC3E}">
        <p14:creationId xmlns:p14="http://schemas.microsoft.com/office/powerpoint/2010/main" val="3168101173"/>
      </p:ext>
    </p:extLst>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userDrawn="1">
  <p:cSld name="66_Headline and Content">
    <p:spTree>
      <p:nvGrpSpPr>
        <p:cNvPr id="1" name=""/>
        <p:cNvGrpSpPr/>
        <p:nvPr/>
      </p:nvGrpSpPr>
      <p:grpSpPr>
        <a:xfrm>
          <a:off x="0" y="0"/>
          <a:ext cx="0" cy="0"/>
          <a:chOff x="0" y="0"/>
          <a:chExt cx="0" cy="0"/>
        </a:xfrm>
      </p:grpSpPr>
      <p:sp>
        <p:nvSpPr>
          <p:cNvPr id="4" name="Textfeld 4"/>
          <p:cNvSpPr txBox="1">
            <a:spLocks noChangeArrowheads="1"/>
          </p:cNvSpPr>
          <p:nvPr userDrawn="1"/>
        </p:nvSpPr>
        <p:spPr bwMode="auto">
          <a:xfrm>
            <a:off x="8388351" y="33338"/>
            <a:ext cx="576263" cy="2077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defRPr/>
            </a:pPr>
            <a:fld id="{EC3B071C-F594-44E9-ACB0-FE8053A43819}" type="slidenum">
              <a:rPr lang="de-DE" altLang="nl-NL" sz="750" smtClean="0">
                <a:solidFill>
                  <a:srgbClr val="7F7F7F"/>
                </a:solidFill>
                <a:ea typeface="Geneva" charset="-128"/>
              </a:rPr>
              <a:pPr algn="r" eaLnBrk="1" hangingPunct="1">
                <a:defRPr/>
              </a:pPr>
              <a:t>‹#›</a:t>
            </a:fld>
            <a:endParaRPr lang="de-DE" altLang="nl-NL" sz="750" smtClean="0">
              <a:solidFill>
                <a:srgbClr val="7F7F7F"/>
              </a:solidFill>
              <a:ea typeface="Geneva" charset="-128"/>
            </a:endParaRPr>
          </a:p>
        </p:txBody>
      </p:sp>
      <p:sp>
        <p:nvSpPr>
          <p:cNvPr id="3" name="Content Placeholder 2"/>
          <p:cNvSpPr>
            <a:spLocks noGrp="1"/>
          </p:cNvSpPr>
          <p:nvPr>
            <p:ph idx="1"/>
          </p:nvPr>
        </p:nvSpPr>
        <p:spPr>
          <a:xfrm>
            <a:off x="704850" y="1374690"/>
            <a:ext cx="7727950" cy="3033004"/>
          </a:xfrm>
          <a:prstGeom prst="rect">
            <a:avLst/>
          </a:prstGeom>
        </p:spPr>
        <p:txBody>
          <a:bodyPr lIns="0" tIns="0" rIns="0" bIns="0"/>
          <a:lstStyle>
            <a:lvl1pPr marL="257175" indent="-257175">
              <a:buFont typeface="Wingdings" panose="05000000000000000000" pitchFamily="2" charset="2"/>
              <a:buChar char="§"/>
              <a:defRPr sz="1350" baseline="0"/>
            </a:lvl1pPr>
          </a:lstStyle>
          <a:p>
            <a:pPr lvl="0"/>
            <a:r>
              <a:rPr lang="nl-NL" noProof="0" smtClean="0"/>
              <a:t>Tekststijl van het model bewerken</a:t>
            </a:r>
          </a:p>
        </p:txBody>
      </p:sp>
      <p:sp>
        <p:nvSpPr>
          <p:cNvPr id="42" name="Textplatzhalter 41"/>
          <p:cNvSpPr>
            <a:spLocks noGrp="1"/>
          </p:cNvSpPr>
          <p:nvPr>
            <p:ph type="body" sz="quarter" idx="10"/>
          </p:nvPr>
        </p:nvSpPr>
        <p:spPr>
          <a:xfrm>
            <a:off x="704852" y="770417"/>
            <a:ext cx="7727949" cy="323850"/>
          </a:xfrm>
          <a:prstGeom prst="rect">
            <a:avLst/>
          </a:prstGeom>
        </p:spPr>
        <p:txBody>
          <a:bodyPr lIns="0" tIns="0" rIns="0" bIns="0"/>
          <a:lstStyle>
            <a:lvl1pPr>
              <a:defRPr sz="2250" b="1" i="0" baseline="0">
                <a:solidFill>
                  <a:srgbClr val="007A3B"/>
                </a:solidFill>
                <a:latin typeface="+mj-lt"/>
              </a:defRPr>
            </a:lvl1pPr>
          </a:lstStyle>
          <a:p>
            <a:pPr lvl="0"/>
            <a:r>
              <a:rPr lang="nl-NL" noProof="0" smtClean="0"/>
              <a:t>Tekststijl van het model bewerken</a:t>
            </a:r>
          </a:p>
        </p:txBody>
      </p:sp>
    </p:spTree>
    <p:extLst>
      <p:ext uri="{BB962C8B-B14F-4D97-AF65-F5344CB8AC3E}">
        <p14:creationId xmlns:p14="http://schemas.microsoft.com/office/powerpoint/2010/main" val="1688054004"/>
      </p:ext>
    </p:extLst>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userDrawn="1">
  <p:cSld name="67_Headline and Content">
    <p:spTree>
      <p:nvGrpSpPr>
        <p:cNvPr id="1" name=""/>
        <p:cNvGrpSpPr/>
        <p:nvPr/>
      </p:nvGrpSpPr>
      <p:grpSpPr>
        <a:xfrm>
          <a:off x="0" y="0"/>
          <a:ext cx="0" cy="0"/>
          <a:chOff x="0" y="0"/>
          <a:chExt cx="0" cy="0"/>
        </a:xfrm>
      </p:grpSpPr>
      <p:sp>
        <p:nvSpPr>
          <p:cNvPr id="4" name="Textfeld 4"/>
          <p:cNvSpPr txBox="1">
            <a:spLocks noChangeArrowheads="1"/>
          </p:cNvSpPr>
          <p:nvPr userDrawn="1"/>
        </p:nvSpPr>
        <p:spPr bwMode="auto">
          <a:xfrm>
            <a:off x="8388351" y="33338"/>
            <a:ext cx="576263" cy="2077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defRPr/>
            </a:pPr>
            <a:fld id="{EC3B071C-F594-44E9-ACB0-FE8053A43819}" type="slidenum">
              <a:rPr lang="de-DE" altLang="nl-NL" sz="750" smtClean="0">
                <a:solidFill>
                  <a:srgbClr val="7F7F7F"/>
                </a:solidFill>
                <a:ea typeface="Geneva" charset="-128"/>
              </a:rPr>
              <a:pPr algn="r" eaLnBrk="1" hangingPunct="1">
                <a:defRPr/>
              </a:pPr>
              <a:t>‹#›</a:t>
            </a:fld>
            <a:endParaRPr lang="de-DE" altLang="nl-NL" sz="750" smtClean="0">
              <a:solidFill>
                <a:srgbClr val="7F7F7F"/>
              </a:solidFill>
              <a:ea typeface="Geneva" charset="-128"/>
            </a:endParaRPr>
          </a:p>
        </p:txBody>
      </p:sp>
      <p:sp>
        <p:nvSpPr>
          <p:cNvPr id="3" name="Content Placeholder 2"/>
          <p:cNvSpPr>
            <a:spLocks noGrp="1"/>
          </p:cNvSpPr>
          <p:nvPr>
            <p:ph idx="1"/>
          </p:nvPr>
        </p:nvSpPr>
        <p:spPr>
          <a:xfrm>
            <a:off x="704850" y="1374690"/>
            <a:ext cx="7727950" cy="3033004"/>
          </a:xfrm>
          <a:prstGeom prst="rect">
            <a:avLst/>
          </a:prstGeom>
        </p:spPr>
        <p:txBody>
          <a:bodyPr lIns="0" tIns="0" rIns="0" bIns="0"/>
          <a:lstStyle>
            <a:lvl1pPr marL="257175" indent="-257175">
              <a:buFont typeface="Wingdings" panose="05000000000000000000" pitchFamily="2" charset="2"/>
              <a:buChar char="§"/>
              <a:defRPr sz="1350" baseline="0"/>
            </a:lvl1pPr>
          </a:lstStyle>
          <a:p>
            <a:pPr lvl="0"/>
            <a:r>
              <a:rPr lang="nl-NL" noProof="0" smtClean="0"/>
              <a:t>Tekststijl van het model bewerken</a:t>
            </a:r>
          </a:p>
        </p:txBody>
      </p:sp>
      <p:sp>
        <p:nvSpPr>
          <p:cNvPr id="42" name="Textplatzhalter 41"/>
          <p:cNvSpPr>
            <a:spLocks noGrp="1"/>
          </p:cNvSpPr>
          <p:nvPr>
            <p:ph type="body" sz="quarter" idx="10"/>
          </p:nvPr>
        </p:nvSpPr>
        <p:spPr>
          <a:xfrm>
            <a:off x="704852" y="770417"/>
            <a:ext cx="7727949" cy="323850"/>
          </a:xfrm>
          <a:prstGeom prst="rect">
            <a:avLst/>
          </a:prstGeom>
        </p:spPr>
        <p:txBody>
          <a:bodyPr lIns="0" tIns="0" rIns="0" bIns="0"/>
          <a:lstStyle>
            <a:lvl1pPr>
              <a:defRPr sz="2250" b="1" i="0" baseline="0">
                <a:solidFill>
                  <a:srgbClr val="007A3B"/>
                </a:solidFill>
                <a:latin typeface="+mj-lt"/>
              </a:defRPr>
            </a:lvl1pPr>
          </a:lstStyle>
          <a:p>
            <a:pPr lvl="0"/>
            <a:r>
              <a:rPr lang="nl-NL" noProof="0" smtClean="0"/>
              <a:t>Tekststijl van het model bewerken</a:t>
            </a:r>
          </a:p>
        </p:txBody>
      </p:sp>
    </p:spTree>
    <p:extLst>
      <p:ext uri="{BB962C8B-B14F-4D97-AF65-F5344CB8AC3E}">
        <p14:creationId xmlns:p14="http://schemas.microsoft.com/office/powerpoint/2010/main" val="2984267248"/>
      </p:ext>
    </p:extLst>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userDrawn="1">
  <p:cSld name="68_Headline and Content">
    <p:spTree>
      <p:nvGrpSpPr>
        <p:cNvPr id="1" name=""/>
        <p:cNvGrpSpPr/>
        <p:nvPr/>
      </p:nvGrpSpPr>
      <p:grpSpPr>
        <a:xfrm>
          <a:off x="0" y="0"/>
          <a:ext cx="0" cy="0"/>
          <a:chOff x="0" y="0"/>
          <a:chExt cx="0" cy="0"/>
        </a:xfrm>
      </p:grpSpPr>
      <p:sp>
        <p:nvSpPr>
          <p:cNvPr id="4" name="Textfeld 4"/>
          <p:cNvSpPr txBox="1">
            <a:spLocks noChangeArrowheads="1"/>
          </p:cNvSpPr>
          <p:nvPr userDrawn="1"/>
        </p:nvSpPr>
        <p:spPr bwMode="auto">
          <a:xfrm>
            <a:off x="8388351" y="33338"/>
            <a:ext cx="576263" cy="2077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defRPr/>
            </a:pPr>
            <a:fld id="{EC3B071C-F594-44E9-ACB0-FE8053A43819}" type="slidenum">
              <a:rPr lang="de-DE" altLang="nl-NL" sz="750" smtClean="0">
                <a:solidFill>
                  <a:srgbClr val="7F7F7F"/>
                </a:solidFill>
                <a:ea typeface="Geneva" charset="-128"/>
              </a:rPr>
              <a:pPr algn="r" eaLnBrk="1" hangingPunct="1">
                <a:defRPr/>
              </a:pPr>
              <a:t>‹#›</a:t>
            </a:fld>
            <a:endParaRPr lang="de-DE" altLang="nl-NL" sz="750" smtClean="0">
              <a:solidFill>
                <a:srgbClr val="7F7F7F"/>
              </a:solidFill>
              <a:ea typeface="Geneva" charset="-128"/>
            </a:endParaRPr>
          </a:p>
        </p:txBody>
      </p:sp>
      <p:sp>
        <p:nvSpPr>
          <p:cNvPr id="3" name="Content Placeholder 2"/>
          <p:cNvSpPr>
            <a:spLocks noGrp="1"/>
          </p:cNvSpPr>
          <p:nvPr>
            <p:ph idx="1"/>
          </p:nvPr>
        </p:nvSpPr>
        <p:spPr>
          <a:xfrm>
            <a:off x="704850" y="1374690"/>
            <a:ext cx="7727950" cy="3033004"/>
          </a:xfrm>
          <a:prstGeom prst="rect">
            <a:avLst/>
          </a:prstGeom>
        </p:spPr>
        <p:txBody>
          <a:bodyPr lIns="0" tIns="0" rIns="0" bIns="0"/>
          <a:lstStyle>
            <a:lvl1pPr marL="257175" indent="-257175">
              <a:buFont typeface="Wingdings" panose="05000000000000000000" pitchFamily="2" charset="2"/>
              <a:buChar char="§"/>
              <a:defRPr sz="1350" baseline="0"/>
            </a:lvl1pPr>
          </a:lstStyle>
          <a:p>
            <a:pPr lvl="0"/>
            <a:r>
              <a:rPr lang="nl-NL" noProof="0" smtClean="0"/>
              <a:t>Tekststijl van het model bewerken</a:t>
            </a:r>
          </a:p>
        </p:txBody>
      </p:sp>
      <p:sp>
        <p:nvSpPr>
          <p:cNvPr id="42" name="Textplatzhalter 41"/>
          <p:cNvSpPr>
            <a:spLocks noGrp="1"/>
          </p:cNvSpPr>
          <p:nvPr>
            <p:ph type="body" sz="quarter" idx="10"/>
          </p:nvPr>
        </p:nvSpPr>
        <p:spPr>
          <a:xfrm>
            <a:off x="704852" y="770417"/>
            <a:ext cx="7727949" cy="323850"/>
          </a:xfrm>
          <a:prstGeom prst="rect">
            <a:avLst/>
          </a:prstGeom>
        </p:spPr>
        <p:txBody>
          <a:bodyPr lIns="0" tIns="0" rIns="0" bIns="0"/>
          <a:lstStyle>
            <a:lvl1pPr>
              <a:defRPr sz="2250" b="1" i="0" baseline="0">
                <a:solidFill>
                  <a:srgbClr val="007A3B"/>
                </a:solidFill>
                <a:latin typeface="+mj-lt"/>
              </a:defRPr>
            </a:lvl1pPr>
          </a:lstStyle>
          <a:p>
            <a:pPr lvl="0"/>
            <a:r>
              <a:rPr lang="nl-NL" noProof="0" smtClean="0"/>
              <a:t>Tekststijl van het model bewerken</a:t>
            </a:r>
          </a:p>
        </p:txBody>
      </p:sp>
    </p:spTree>
    <p:extLst>
      <p:ext uri="{BB962C8B-B14F-4D97-AF65-F5344CB8AC3E}">
        <p14:creationId xmlns:p14="http://schemas.microsoft.com/office/powerpoint/2010/main" val="3354850"/>
      </p:ext>
    </p:extLst>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userDrawn="1">
  <p:cSld name="69_Headline and Content">
    <p:spTree>
      <p:nvGrpSpPr>
        <p:cNvPr id="1" name=""/>
        <p:cNvGrpSpPr/>
        <p:nvPr/>
      </p:nvGrpSpPr>
      <p:grpSpPr>
        <a:xfrm>
          <a:off x="0" y="0"/>
          <a:ext cx="0" cy="0"/>
          <a:chOff x="0" y="0"/>
          <a:chExt cx="0" cy="0"/>
        </a:xfrm>
      </p:grpSpPr>
      <p:sp>
        <p:nvSpPr>
          <p:cNvPr id="4" name="Textfeld 4"/>
          <p:cNvSpPr txBox="1">
            <a:spLocks noChangeArrowheads="1"/>
          </p:cNvSpPr>
          <p:nvPr userDrawn="1"/>
        </p:nvSpPr>
        <p:spPr bwMode="auto">
          <a:xfrm>
            <a:off x="8388351" y="33338"/>
            <a:ext cx="576263" cy="2077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defRPr/>
            </a:pPr>
            <a:fld id="{EC3B071C-F594-44E9-ACB0-FE8053A43819}" type="slidenum">
              <a:rPr lang="de-DE" altLang="nl-NL" sz="750" smtClean="0">
                <a:solidFill>
                  <a:srgbClr val="7F7F7F"/>
                </a:solidFill>
                <a:ea typeface="Geneva" charset="-128"/>
              </a:rPr>
              <a:pPr algn="r" eaLnBrk="1" hangingPunct="1">
                <a:defRPr/>
              </a:pPr>
              <a:t>‹#›</a:t>
            </a:fld>
            <a:endParaRPr lang="de-DE" altLang="nl-NL" sz="750" smtClean="0">
              <a:solidFill>
                <a:srgbClr val="7F7F7F"/>
              </a:solidFill>
              <a:ea typeface="Geneva" charset="-128"/>
            </a:endParaRPr>
          </a:p>
        </p:txBody>
      </p:sp>
      <p:sp>
        <p:nvSpPr>
          <p:cNvPr id="3" name="Content Placeholder 2"/>
          <p:cNvSpPr>
            <a:spLocks noGrp="1"/>
          </p:cNvSpPr>
          <p:nvPr>
            <p:ph idx="1"/>
          </p:nvPr>
        </p:nvSpPr>
        <p:spPr>
          <a:xfrm>
            <a:off x="704850" y="1374690"/>
            <a:ext cx="7727950" cy="3033004"/>
          </a:xfrm>
          <a:prstGeom prst="rect">
            <a:avLst/>
          </a:prstGeom>
        </p:spPr>
        <p:txBody>
          <a:bodyPr lIns="0" tIns="0" rIns="0" bIns="0"/>
          <a:lstStyle>
            <a:lvl1pPr marL="257175" indent="-257175">
              <a:buFont typeface="Wingdings" panose="05000000000000000000" pitchFamily="2" charset="2"/>
              <a:buChar char="§"/>
              <a:defRPr sz="1350" baseline="0"/>
            </a:lvl1pPr>
          </a:lstStyle>
          <a:p>
            <a:pPr lvl="0"/>
            <a:r>
              <a:rPr lang="nl-NL" noProof="0" smtClean="0"/>
              <a:t>Tekststijl van het model bewerken</a:t>
            </a:r>
          </a:p>
        </p:txBody>
      </p:sp>
      <p:sp>
        <p:nvSpPr>
          <p:cNvPr id="42" name="Textplatzhalter 41"/>
          <p:cNvSpPr>
            <a:spLocks noGrp="1"/>
          </p:cNvSpPr>
          <p:nvPr>
            <p:ph type="body" sz="quarter" idx="10"/>
          </p:nvPr>
        </p:nvSpPr>
        <p:spPr>
          <a:xfrm>
            <a:off x="704852" y="770417"/>
            <a:ext cx="7727949" cy="323850"/>
          </a:xfrm>
          <a:prstGeom prst="rect">
            <a:avLst/>
          </a:prstGeom>
        </p:spPr>
        <p:txBody>
          <a:bodyPr lIns="0" tIns="0" rIns="0" bIns="0"/>
          <a:lstStyle>
            <a:lvl1pPr>
              <a:defRPr sz="2250" b="1" i="0" baseline="0">
                <a:solidFill>
                  <a:srgbClr val="007A3B"/>
                </a:solidFill>
                <a:latin typeface="+mj-lt"/>
              </a:defRPr>
            </a:lvl1pPr>
          </a:lstStyle>
          <a:p>
            <a:pPr lvl="0"/>
            <a:r>
              <a:rPr lang="nl-NL" noProof="0" smtClean="0"/>
              <a:t>Tekststijl van het model bewerken</a:t>
            </a:r>
          </a:p>
        </p:txBody>
      </p:sp>
    </p:spTree>
    <p:extLst>
      <p:ext uri="{BB962C8B-B14F-4D97-AF65-F5344CB8AC3E}">
        <p14:creationId xmlns:p14="http://schemas.microsoft.com/office/powerpoint/2010/main" val="3185915629"/>
      </p:ext>
    </p:extLst>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userDrawn="1">
  <p:cSld name="4_Headline, Subline and Content">
    <p:spTree>
      <p:nvGrpSpPr>
        <p:cNvPr id="1" name=""/>
        <p:cNvGrpSpPr/>
        <p:nvPr/>
      </p:nvGrpSpPr>
      <p:grpSpPr>
        <a:xfrm>
          <a:off x="0" y="0"/>
          <a:ext cx="0" cy="0"/>
          <a:chOff x="0" y="0"/>
          <a:chExt cx="0" cy="0"/>
        </a:xfrm>
      </p:grpSpPr>
      <p:sp>
        <p:nvSpPr>
          <p:cNvPr id="5" name="Textfeld 5"/>
          <p:cNvSpPr txBox="1">
            <a:spLocks noChangeArrowheads="1"/>
          </p:cNvSpPr>
          <p:nvPr userDrawn="1"/>
        </p:nvSpPr>
        <p:spPr bwMode="auto">
          <a:xfrm>
            <a:off x="8388351" y="33338"/>
            <a:ext cx="576263" cy="2077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defRPr/>
            </a:pPr>
            <a:fld id="{FB26C3DF-1066-4D83-B593-923EA50A94F6}" type="slidenum">
              <a:rPr lang="de-DE" altLang="nl-NL" sz="750" smtClean="0">
                <a:solidFill>
                  <a:srgbClr val="7F7F7F"/>
                </a:solidFill>
                <a:ea typeface="Geneva" charset="-128"/>
              </a:rPr>
              <a:pPr algn="r" eaLnBrk="1" hangingPunct="1">
                <a:defRPr/>
              </a:pPr>
              <a:t>‹#›</a:t>
            </a:fld>
            <a:endParaRPr lang="de-DE" altLang="nl-NL" sz="750" smtClean="0">
              <a:solidFill>
                <a:srgbClr val="7F7F7F"/>
              </a:solidFill>
              <a:ea typeface="Geneva" charset="-128"/>
            </a:endParaRPr>
          </a:p>
        </p:txBody>
      </p:sp>
      <p:sp>
        <p:nvSpPr>
          <p:cNvPr id="3" name="Content Placeholder 2"/>
          <p:cNvSpPr>
            <a:spLocks noGrp="1"/>
          </p:cNvSpPr>
          <p:nvPr>
            <p:ph idx="1"/>
          </p:nvPr>
        </p:nvSpPr>
        <p:spPr>
          <a:xfrm>
            <a:off x="704850" y="1738313"/>
            <a:ext cx="7727950" cy="2669381"/>
          </a:xfrm>
          <a:prstGeom prst="rect">
            <a:avLst/>
          </a:prstGeom>
        </p:spPr>
        <p:txBody>
          <a:bodyPr lIns="0" tIns="0" rIns="0" bIns="0"/>
          <a:lstStyle>
            <a:lvl1pPr marL="257175" indent="-257175">
              <a:buFont typeface="Wingdings" panose="05000000000000000000" pitchFamily="2" charset="2"/>
              <a:buChar char="§"/>
              <a:defRPr sz="1350" baseline="0"/>
            </a:lvl1pPr>
          </a:lstStyle>
          <a:p>
            <a:pPr lvl="0"/>
            <a:r>
              <a:rPr lang="nl-NL" noProof="0" smtClean="0"/>
              <a:t>Tekststijl van het model bewerken</a:t>
            </a:r>
          </a:p>
        </p:txBody>
      </p:sp>
      <p:sp>
        <p:nvSpPr>
          <p:cNvPr id="9" name="Textplatzhalter 41"/>
          <p:cNvSpPr>
            <a:spLocks noGrp="1"/>
          </p:cNvSpPr>
          <p:nvPr>
            <p:ph type="body" sz="quarter" idx="10"/>
          </p:nvPr>
        </p:nvSpPr>
        <p:spPr>
          <a:xfrm>
            <a:off x="704850" y="770417"/>
            <a:ext cx="7727951" cy="323850"/>
          </a:xfrm>
          <a:prstGeom prst="rect">
            <a:avLst/>
          </a:prstGeom>
        </p:spPr>
        <p:txBody>
          <a:bodyPr lIns="0" tIns="0" rIns="0" bIns="0"/>
          <a:lstStyle>
            <a:lvl1pPr>
              <a:defRPr sz="2250" b="1" i="0" baseline="0">
                <a:solidFill>
                  <a:srgbClr val="007A3B"/>
                </a:solidFill>
                <a:latin typeface="+mj-lt"/>
              </a:defRPr>
            </a:lvl1pPr>
          </a:lstStyle>
          <a:p>
            <a:pPr lvl="0"/>
            <a:r>
              <a:rPr lang="nl-NL" noProof="0" smtClean="0"/>
              <a:t>Tekststijl van het model bewerken</a:t>
            </a:r>
          </a:p>
        </p:txBody>
      </p:sp>
      <p:sp>
        <p:nvSpPr>
          <p:cNvPr id="10" name="Textplatzhalter 3"/>
          <p:cNvSpPr>
            <a:spLocks noGrp="1"/>
          </p:cNvSpPr>
          <p:nvPr>
            <p:ph type="body" sz="quarter" idx="12"/>
          </p:nvPr>
        </p:nvSpPr>
        <p:spPr>
          <a:xfrm>
            <a:off x="704850" y="1173406"/>
            <a:ext cx="7727951" cy="247880"/>
          </a:xfrm>
          <a:prstGeom prst="rect">
            <a:avLst/>
          </a:prstGeom>
        </p:spPr>
        <p:txBody>
          <a:bodyPr lIns="0" tIns="0" rIns="0" bIns="0"/>
          <a:lstStyle>
            <a:lvl1pPr>
              <a:defRPr sz="1350" b="1" i="0" baseline="0">
                <a:solidFill>
                  <a:schemeClr val="tx1"/>
                </a:solidFill>
              </a:defRPr>
            </a:lvl1pPr>
          </a:lstStyle>
          <a:p>
            <a:pPr lvl="0"/>
            <a:r>
              <a:rPr lang="nl-NL" noProof="0" smtClean="0"/>
              <a:t>Tekststijl van het model bewerken</a:t>
            </a:r>
          </a:p>
        </p:txBody>
      </p:sp>
    </p:spTree>
    <p:extLst>
      <p:ext uri="{BB962C8B-B14F-4D97-AF65-F5344CB8AC3E}">
        <p14:creationId xmlns:p14="http://schemas.microsoft.com/office/powerpoint/2010/main" val="827196831"/>
      </p:ext>
    </p:extLst>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userDrawn="1">
  <p:cSld name="5_Headline, Subline and Content">
    <p:spTree>
      <p:nvGrpSpPr>
        <p:cNvPr id="1" name=""/>
        <p:cNvGrpSpPr/>
        <p:nvPr/>
      </p:nvGrpSpPr>
      <p:grpSpPr>
        <a:xfrm>
          <a:off x="0" y="0"/>
          <a:ext cx="0" cy="0"/>
          <a:chOff x="0" y="0"/>
          <a:chExt cx="0" cy="0"/>
        </a:xfrm>
      </p:grpSpPr>
      <p:sp>
        <p:nvSpPr>
          <p:cNvPr id="5" name="Textfeld 5"/>
          <p:cNvSpPr txBox="1">
            <a:spLocks noChangeArrowheads="1"/>
          </p:cNvSpPr>
          <p:nvPr userDrawn="1"/>
        </p:nvSpPr>
        <p:spPr bwMode="auto">
          <a:xfrm>
            <a:off x="8388351" y="33338"/>
            <a:ext cx="576263" cy="2077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defRPr/>
            </a:pPr>
            <a:fld id="{FB26C3DF-1066-4D83-B593-923EA50A94F6}" type="slidenum">
              <a:rPr lang="de-DE" altLang="nl-NL" sz="750" smtClean="0">
                <a:solidFill>
                  <a:srgbClr val="7F7F7F"/>
                </a:solidFill>
                <a:ea typeface="Geneva" charset="-128"/>
              </a:rPr>
              <a:pPr algn="r" eaLnBrk="1" hangingPunct="1">
                <a:defRPr/>
              </a:pPr>
              <a:t>‹#›</a:t>
            </a:fld>
            <a:endParaRPr lang="de-DE" altLang="nl-NL" sz="750" smtClean="0">
              <a:solidFill>
                <a:srgbClr val="7F7F7F"/>
              </a:solidFill>
              <a:ea typeface="Geneva" charset="-128"/>
            </a:endParaRPr>
          </a:p>
        </p:txBody>
      </p:sp>
      <p:sp>
        <p:nvSpPr>
          <p:cNvPr id="3" name="Content Placeholder 2"/>
          <p:cNvSpPr>
            <a:spLocks noGrp="1"/>
          </p:cNvSpPr>
          <p:nvPr>
            <p:ph idx="1"/>
          </p:nvPr>
        </p:nvSpPr>
        <p:spPr>
          <a:xfrm>
            <a:off x="704850" y="1738313"/>
            <a:ext cx="7727950" cy="2669381"/>
          </a:xfrm>
          <a:prstGeom prst="rect">
            <a:avLst/>
          </a:prstGeom>
        </p:spPr>
        <p:txBody>
          <a:bodyPr lIns="0" tIns="0" rIns="0" bIns="0"/>
          <a:lstStyle>
            <a:lvl1pPr marL="257175" indent="-257175">
              <a:buFont typeface="Wingdings" panose="05000000000000000000" pitchFamily="2" charset="2"/>
              <a:buChar char="§"/>
              <a:defRPr sz="1350" baseline="0"/>
            </a:lvl1pPr>
          </a:lstStyle>
          <a:p>
            <a:pPr lvl="0"/>
            <a:r>
              <a:rPr lang="nl-NL" noProof="0" smtClean="0"/>
              <a:t>Tekststijl van het model bewerken</a:t>
            </a:r>
          </a:p>
        </p:txBody>
      </p:sp>
      <p:sp>
        <p:nvSpPr>
          <p:cNvPr id="9" name="Textplatzhalter 41"/>
          <p:cNvSpPr>
            <a:spLocks noGrp="1"/>
          </p:cNvSpPr>
          <p:nvPr>
            <p:ph type="body" sz="quarter" idx="10"/>
          </p:nvPr>
        </p:nvSpPr>
        <p:spPr>
          <a:xfrm>
            <a:off x="704850" y="770417"/>
            <a:ext cx="7727951" cy="323850"/>
          </a:xfrm>
          <a:prstGeom prst="rect">
            <a:avLst/>
          </a:prstGeom>
        </p:spPr>
        <p:txBody>
          <a:bodyPr lIns="0" tIns="0" rIns="0" bIns="0"/>
          <a:lstStyle>
            <a:lvl1pPr>
              <a:defRPr sz="2250" b="1" i="0" baseline="0">
                <a:solidFill>
                  <a:srgbClr val="007A3B"/>
                </a:solidFill>
                <a:latin typeface="+mj-lt"/>
              </a:defRPr>
            </a:lvl1pPr>
          </a:lstStyle>
          <a:p>
            <a:pPr lvl="0"/>
            <a:r>
              <a:rPr lang="nl-NL" noProof="0" smtClean="0"/>
              <a:t>Tekststijl van het model bewerken</a:t>
            </a:r>
          </a:p>
        </p:txBody>
      </p:sp>
      <p:sp>
        <p:nvSpPr>
          <p:cNvPr id="10" name="Textplatzhalter 3"/>
          <p:cNvSpPr>
            <a:spLocks noGrp="1"/>
          </p:cNvSpPr>
          <p:nvPr>
            <p:ph type="body" sz="quarter" idx="12"/>
          </p:nvPr>
        </p:nvSpPr>
        <p:spPr>
          <a:xfrm>
            <a:off x="704850" y="1173406"/>
            <a:ext cx="7727951" cy="247880"/>
          </a:xfrm>
          <a:prstGeom prst="rect">
            <a:avLst/>
          </a:prstGeom>
        </p:spPr>
        <p:txBody>
          <a:bodyPr lIns="0" tIns="0" rIns="0" bIns="0"/>
          <a:lstStyle>
            <a:lvl1pPr>
              <a:defRPr sz="1350" b="1" i="0" baseline="0">
                <a:solidFill>
                  <a:schemeClr val="tx1"/>
                </a:solidFill>
              </a:defRPr>
            </a:lvl1pPr>
          </a:lstStyle>
          <a:p>
            <a:pPr lvl="0"/>
            <a:r>
              <a:rPr lang="nl-NL" noProof="0" smtClean="0"/>
              <a:t>Tekststijl van het model bewerken</a:t>
            </a:r>
          </a:p>
        </p:txBody>
      </p:sp>
    </p:spTree>
    <p:extLst>
      <p:ext uri="{BB962C8B-B14F-4D97-AF65-F5344CB8AC3E}">
        <p14:creationId xmlns:p14="http://schemas.microsoft.com/office/powerpoint/2010/main" val="972012035"/>
      </p:ext>
    </p:extLst>
  </p:cSld>
  <p:clrMapOvr>
    <a:masterClrMapping/>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userDrawn="1">
  <p:cSld name="70_Headline and Content">
    <p:spTree>
      <p:nvGrpSpPr>
        <p:cNvPr id="1" name=""/>
        <p:cNvGrpSpPr/>
        <p:nvPr/>
      </p:nvGrpSpPr>
      <p:grpSpPr>
        <a:xfrm>
          <a:off x="0" y="0"/>
          <a:ext cx="0" cy="0"/>
          <a:chOff x="0" y="0"/>
          <a:chExt cx="0" cy="0"/>
        </a:xfrm>
      </p:grpSpPr>
      <p:sp>
        <p:nvSpPr>
          <p:cNvPr id="4" name="Textfeld 4"/>
          <p:cNvSpPr txBox="1">
            <a:spLocks noChangeArrowheads="1"/>
          </p:cNvSpPr>
          <p:nvPr userDrawn="1"/>
        </p:nvSpPr>
        <p:spPr bwMode="auto">
          <a:xfrm>
            <a:off x="8388351" y="33338"/>
            <a:ext cx="576263" cy="2077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defRPr/>
            </a:pPr>
            <a:fld id="{EC3B071C-F594-44E9-ACB0-FE8053A43819}" type="slidenum">
              <a:rPr lang="de-DE" altLang="nl-NL" sz="750" smtClean="0">
                <a:solidFill>
                  <a:srgbClr val="7F7F7F"/>
                </a:solidFill>
                <a:ea typeface="Geneva" charset="-128"/>
              </a:rPr>
              <a:pPr algn="r" eaLnBrk="1" hangingPunct="1">
                <a:defRPr/>
              </a:pPr>
              <a:t>‹#›</a:t>
            </a:fld>
            <a:endParaRPr lang="de-DE" altLang="nl-NL" sz="750" smtClean="0">
              <a:solidFill>
                <a:srgbClr val="7F7F7F"/>
              </a:solidFill>
              <a:ea typeface="Geneva" charset="-128"/>
            </a:endParaRPr>
          </a:p>
        </p:txBody>
      </p:sp>
      <p:sp>
        <p:nvSpPr>
          <p:cNvPr id="3" name="Content Placeholder 2"/>
          <p:cNvSpPr>
            <a:spLocks noGrp="1"/>
          </p:cNvSpPr>
          <p:nvPr>
            <p:ph idx="1"/>
          </p:nvPr>
        </p:nvSpPr>
        <p:spPr>
          <a:xfrm>
            <a:off x="704850" y="1374690"/>
            <a:ext cx="7727950" cy="3033004"/>
          </a:xfrm>
          <a:prstGeom prst="rect">
            <a:avLst/>
          </a:prstGeom>
        </p:spPr>
        <p:txBody>
          <a:bodyPr lIns="0" tIns="0" rIns="0" bIns="0"/>
          <a:lstStyle>
            <a:lvl1pPr marL="257175" indent="-257175">
              <a:buFont typeface="Wingdings" panose="05000000000000000000" pitchFamily="2" charset="2"/>
              <a:buChar char="§"/>
              <a:defRPr sz="1350" baseline="0"/>
            </a:lvl1pPr>
          </a:lstStyle>
          <a:p>
            <a:pPr lvl="0"/>
            <a:r>
              <a:rPr lang="nl-NL" noProof="0" smtClean="0"/>
              <a:t>Tekststijl van het model bewerken</a:t>
            </a:r>
          </a:p>
        </p:txBody>
      </p:sp>
      <p:sp>
        <p:nvSpPr>
          <p:cNvPr id="42" name="Textplatzhalter 41"/>
          <p:cNvSpPr>
            <a:spLocks noGrp="1"/>
          </p:cNvSpPr>
          <p:nvPr>
            <p:ph type="body" sz="quarter" idx="10"/>
          </p:nvPr>
        </p:nvSpPr>
        <p:spPr>
          <a:xfrm>
            <a:off x="704852" y="770417"/>
            <a:ext cx="7727949" cy="323850"/>
          </a:xfrm>
          <a:prstGeom prst="rect">
            <a:avLst/>
          </a:prstGeom>
        </p:spPr>
        <p:txBody>
          <a:bodyPr lIns="0" tIns="0" rIns="0" bIns="0"/>
          <a:lstStyle>
            <a:lvl1pPr>
              <a:defRPr sz="2250" b="1" i="0" baseline="0">
                <a:solidFill>
                  <a:srgbClr val="007A3B"/>
                </a:solidFill>
                <a:latin typeface="+mj-lt"/>
              </a:defRPr>
            </a:lvl1pPr>
          </a:lstStyle>
          <a:p>
            <a:pPr lvl="0"/>
            <a:r>
              <a:rPr lang="nl-NL" noProof="0" smtClean="0"/>
              <a:t>Tekststijl van het model bewerken</a:t>
            </a:r>
          </a:p>
        </p:txBody>
      </p:sp>
    </p:spTree>
    <p:extLst>
      <p:ext uri="{BB962C8B-B14F-4D97-AF65-F5344CB8AC3E}">
        <p14:creationId xmlns:p14="http://schemas.microsoft.com/office/powerpoint/2010/main" val="2956726119"/>
      </p:ext>
    </p:extLst>
  </p:cSld>
  <p:clrMapOvr>
    <a:masterClrMapping/>
  </p:clrMapOvr>
</p:sldLayout>
</file>

<file path=ppt/slideLayouts/slideLayout91.xml><?xml version="1.0" encoding="utf-8"?>
<p:sldLayout xmlns:a="http://schemas.openxmlformats.org/drawingml/2006/main" xmlns:r="http://schemas.openxmlformats.org/officeDocument/2006/relationships" xmlns:p="http://schemas.openxmlformats.org/presentationml/2006/main" userDrawn="1">
  <p:cSld name="71_Headline and Content">
    <p:spTree>
      <p:nvGrpSpPr>
        <p:cNvPr id="1" name=""/>
        <p:cNvGrpSpPr/>
        <p:nvPr/>
      </p:nvGrpSpPr>
      <p:grpSpPr>
        <a:xfrm>
          <a:off x="0" y="0"/>
          <a:ext cx="0" cy="0"/>
          <a:chOff x="0" y="0"/>
          <a:chExt cx="0" cy="0"/>
        </a:xfrm>
      </p:grpSpPr>
      <p:sp>
        <p:nvSpPr>
          <p:cNvPr id="4" name="Textfeld 4"/>
          <p:cNvSpPr txBox="1">
            <a:spLocks noChangeArrowheads="1"/>
          </p:cNvSpPr>
          <p:nvPr userDrawn="1"/>
        </p:nvSpPr>
        <p:spPr bwMode="auto">
          <a:xfrm>
            <a:off x="8388351" y="33338"/>
            <a:ext cx="576263" cy="2077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defRPr/>
            </a:pPr>
            <a:fld id="{EC3B071C-F594-44E9-ACB0-FE8053A43819}" type="slidenum">
              <a:rPr lang="de-DE" altLang="nl-NL" sz="750" smtClean="0">
                <a:solidFill>
                  <a:srgbClr val="7F7F7F"/>
                </a:solidFill>
                <a:ea typeface="Geneva" charset="-128"/>
              </a:rPr>
              <a:pPr algn="r" eaLnBrk="1" hangingPunct="1">
                <a:defRPr/>
              </a:pPr>
              <a:t>‹#›</a:t>
            </a:fld>
            <a:endParaRPr lang="de-DE" altLang="nl-NL" sz="750" smtClean="0">
              <a:solidFill>
                <a:srgbClr val="7F7F7F"/>
              </a:solidFill>
              <a:ea typeface="Geneva" charset="-128"/>
            </a:endParaRPr>
          </a:p>
        </p:txBody>
      </p:sp>
      <p:sp>
        <p:nvSpPr>
          <p:cNvPr id="3" name="Content Placeholder 2"/>
          <p:cNvSpPr>
            <a:spLocks noGrp="1"/>
          </p:cNvSpPr>
          <p:nvPr>
            <p:ph idx="1"/>
          </p:nvPr>
        </p:nvSpPr>
        <p:spPr>
          <a:xfrm>
            <a:off x="704850" y="1374690"/>
            <a:ext cx="7727950" cy="3033004"/>
          </a:xfrm>
          <a:prstGeom prst="rect">
            <a:avLst/>
          </a:prstGeom>
        </p:spPr>
        <p:txBody>
          <a:bodyPr lIns="0" tIns="0" rIns="0" bIns="0"/>
          <a:lstStyle>
            <a:lvl1pPr marL="257175" indent="-257175">
              <a:buFont typeface="Wingdings" panose="05000000000000000000" pitchFamily="2" charset="2"/>
              <a:buChar char="§"/>
              <a:defRPr sz="1350" baseline="0"/>
            </a:lvl1pPr>
          </a:lstStyle>
          <a:p>
            <a:pPr lvl="0"/>
            <a:r>
              <a:rPr lang="nl-NL" noProof="0" smtClean="0"/>
              <a:t>Tekststijl van het model bewerken</a:t>
            </a:r>
          </a:p>
        </p:txBody>
      </p:sp>
      <p:sp>
        <p:nvSpPr>
          <p:cNvPr id="42" name="Textplatzhalter 41"/>
          <p:cNvSpPr>
            <a:spLocks noGrp="1"/>
          </p:cNvSpPr>
          <p:nvPr>
            <p:ph type="body" sz="quarter" idx="10"/>
          </p:nvPr>
        </p:nvSpPr>
        <p:spPr>
          <a:xfrm>
            <a:off x="704852" y="770417"/>
            <a:ext cx="7727949" cy="323850"/>
          </a:xfrm>
          <a:prstGeom prst="rect">
            <a:avLst/>
          </a:prstGeom>
        </p:spPr>
        <p:txBody>
          <a:bodyPr lIns="0" tIns="0" rIns="0" bIns="0"/>
          <a:lstStyle>
            <a:lvl1pPr>
              <a:defRPr sz="2250" b="1" i="0" baseline="0">
                <a:solidFill>
                  <a:srgbClr val="007A3B"/>
                </a:solidFill>
                <a:latin typeface="+mj-lt"/>
              </a:defRPr>
            </a:lvl1pPr>
          </a:lstStyle>
          <a:p>
            <a:pPr lvl="0"/>
            <a:r>
              <a:rPr lang="nl-NL" noProof="0" smtClean="0"/>
              <a:t>Tekststijl van het model bewerken</a:t>
            </a:r>
          </a:p>
        </p:txBody>
      </p:sp>
    </p:spTree>
    <p:extLst>
      <p:ext uri="{BB962C8B-B14F-4D97-AF65-F5344CB8AC3E}">
        <p14:creationId xmlns:p14="http://schemas.microsoft.com/office/powerpoint/2010/main" val="2924672926"/>
      </p:ext>
    </p:extLst>
  </p:cSld>
  <p:clrMapOvr>
    <a:masterClrMapping/>
  </p:clrMapOvr>
</p:sldLayout>
</file>

<file path=ppt/slideLayouts/slideLayout92.xml><?xml version="1.0" encoding="utf-8"?>
<p:sldLayout xmlns:a="http://schemas.openxmlformats.org/drawingml/2006/main" xmlns:r="http://schemas.openxmlformats.org/officeDocument/2006/relationships" xmlns:p="http://schemas.openxmlformats.org/presentationml/2006/main" userDrawn="1">
  <p:cSld name="72_Headline and Content">
    <p:spTree>
      <p:nvGrpSpPr>
        <p:cNvPr id="1" name=""/>
        <p:cNvGrpSpPr/>
        <p:nvPr/>
      </p:nvGrpSpPr>
      <p:grpSpPr>
        <a:xfrm>
          <a:off x="0" y="0"/>
          <a:ext cx="0" cy="0"/>
          <a:chOff x="0" y="0"/>
          <a:chExt cx="0" cy="0"/>
        </a:xfrm>
      </p:grpSpPr>
      <p:sp>
        <p:nvSpPr>
          <p:cNvPr id="4" name="Textfeld 4"/>
          <p:cNvSpPr txBox="1">
            <a:spLocks noChangeArrowheads="1"/>
          </p:cNvSpPr>
          <p:nvPr userDrawn="1"/>
        </p:nvSpPr>
        <p:spPr bwMode="auto">
          <a:xfrm>
            <a:off x="8388351" y="33338"/>
            <a:ext cx="576263" cy="2077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defRPr/>
            </a:pPr>
            <a:fld id="{EC3B071C-F594-44E9-ACB0-FE8053A43819}" type="slidenum">
              <a:rPr lang="de-DE" altLang="nl-NL" sz="750" smtClean="0">
                <a:solidFill>
                  <a:srgbClr val="7F7F7F"/>
                </a:solidFill>
                <a:ea typeface="Geneva" charset="-128"/>
              </a:rPr>
              <a:pPr algn="r" eaLnBrk="1" hangingPunct="1">
                <a:defRPr/>
              </a:pPr>
              <a:t>‹#›</a:t>
            </a:fld>
            <a:endParaRPr lang="de-DE" altLang="nl-NL" sz="750" smtClean="0">
              <a:solidFill>
                <a:srgbClr val="7F7F7F"/>
              </a:solidFill>
              <a:ea typeface="Geneva" charset="-128"/>
            </a:endParaRPr>
          </a:p>
        </p:txBody>
      </p:sp>
      <p:sp>
        <p:nvSpPr>
          <p:cNvPr id="3" name="Content Placeholder 2"/>
          <p:cNvSpPr>
            <a:spLocks noGrp="1"/>
          </p:cNvSpPr>
          <p:nvPr>
            <p:ph idx="1"/>
          </p:nvPr>
        </p:nvSpPr>
        <p:spPr>
          <a:xfrm>
            <a:off x="704850" y="1374690"/>
            <a:ext cx="7727950" cy="3033004"/>
          </a:xfrm>
          <a:prstGeom prst="rect">
            <a:avLst/>
          </a:prstGeom>
        </p:spPr>
        <p:txBody>
          <a:bodyPr lIns="0" tIns="0" rIns="0" bIns="0"/>
          <a:lstStyle>
            <a:lvl1pPr marL="257175" indent="-257175">
              <a:buFont typeface="Wingdings" panose="05000000000000000000" pitchFamily="2" charset="2"/>
              <a:buChar char="§"/>
              <a:defRPr sz="1350" baseline="0"/>
            </a:lvl1pPr>
          </a:lstStyle>
          <a:p>
            <a:pPr lvl="0"/>
            <a:r>
              <a:rPr lang="nl-NL" noProof="0" smtClean="0"/>
              <a:t>Tekststijl van het model bewerken</a:t>
            </a:r>
          </a:p>
        </p:txBody>
      </p:sp>
      <p:sp>
        <p:nvSpPr>
          <p:cNvPr id="42" name="Textplatzhalter 41"/>
          <p:cNvSpPr>
            <a:spLocks noGrp="1"/>
          </p:cNvSpPr>
          <p:nvPr>
            <p:ph type="body" sz="quarter" idx="10"/>
          </p:nvPr>
        </p:nvSpPr>
        <p:spPr>
          <a:xfrm>
            <a:off x="704852" y="770417"/>
            <a:ext cx="7727949" cy="323850"/>
          </a:xfrm>
          <a:prstGeom prst="rect">
            <a:avLst/>
          </a:prstGeom>
        </p:spPr>
        <p:txBody>
          <a:bodyPr lIns="0" tIns="0" rIns="0" bIns="0"/>
          <a:lstStyle>
            <a:lvl1pPr>
              <a:defRPr sz="2250" b="1" i="0" baseline="0">
                <a:solidFill>
                  <a:srgbClr val="007A3B"/>
                </a:solidFill>
                <a:latin typeface="+mj-lt"/>
              </a:defRPr>
            </a:lvl1pPr>
          </a:lstStyle>
          <a:p>
            <a:pPr lvl="0"/>
            <a:r>
              <a:rPr lang="nl-NL" noProof="0" smtClean="0"/>
              <a:t>Tekststijl van het model bewerken</a:t>
            </a:r>
          </a:p>
        </p:txBody>
      </p:sp>
    </p:spTree>
    <p:extLst>
      <p:ext uri="{BB962C8B-B14F-4D97-AF65-F5344CB8AC3E}">
        <p14:creationId xmlns:p14="http://schemas.microsoft.com/office/powerpoint/2010/main" val="3261868652"/>
      </p:ext>
    </p:extLst>
  </p:cSld>
  <p:clrMapOvr>
    <a:masterClrMapping/>
  </p:clrMapOvr>
</p:sldLayout>
</file>

<file path=ppt/slideLayouts/slideLayout93.xml><?xml version="1.0" encoding="utf-8"?>
<p:sldLayout xmlns:a="http://schemas.openxmlformats.org/drawingml/2006/main" xmlns:r="http://schemas.openxmlformats.org/officeDocument/2006/relationships" xmlns:p="http://schemas.openxmlformats.org/presentationml/2006/main" userDrawn="1">
  <p:cSld name="73_Headline and Content">
    <p:spTree>
      <p:nvGrpSpPr>
        <p:cNvPr id="1" name=""/>
        <p:cNvGrpSpPr/>
        <p:nvPr/>
      </p:nvGrpSpPr>
      <p:grpSpPr>
        <a:xfrm>
          <a:off x="0" y="0"/>
          <a:ext cx="0" cy="0"/>
          <a:chOff x="0" y="0"/>
          <a:chExt cx="0" cy="0"/>
        </a:xfrm>
      </p:grpSpPr>
      <p:sp>
        <p:nvSpPr>
          <p:cNvPr id="4" name="Textfeld 4"/>
          <p:cNvSpPr txBox="1">
            <a:spLocks noChangeArrowheads="1"/>
          </p:cNvSpPr>
          <p:nvPr userDrawn="1"/>
        </p:nvSpPr>
        <p:spPr bwMode="auto">
          <a:xfrm>
            <a:off x="8388351" y="33338"/>
            <a:ext cx="576263" cy="2077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defRPr/>
            </a:pPr>
            <a:fld id="{EC3B071C-F594-44E9-ACB0-FE8053A43819}" type="slidenum">
              <a:rPr lang="de-DE" altLang="nl-NL" sz="750" smtClean="0">
                <a:solidFill>
                  <a:srgbClr val="7F7F7F"/>
                </a:solidFill>
                <a:ea typeface="Geneva" charset="-128"/>
              </a:rPr>
              <a:pPr algn="r" eaLnBrk="1" hangingPunct="1">
                <a:defRPr/>
              </a:pPr>
              <a:t>‹#›</a:t>
            </a:fld>
            <a:endParaRPr lang="de-DE" altLang="nl-NL" sz="750" smtClean="0">
              <a:solidFill>
                <a:srgbClr val="7F7F7F"/>
              </a:solidFill>
              <a:ea typeface="Geneva" charset="-128"/>
            </a:endParaRPr>
          </a:p>
        </p:txBody>
      </p:sp>
      <p:sp>
        <p:nvSpPr>
          <p:cNvPr id="3" name="Content Placeholder 2"/>
          <p:cNvSpPr>
            <a:spLocks noGrp="1"/>
          </p:cNvSpPr>
          <p:nvPr>
            <p:ph idx="1"/>
          </p:nvPr>
        </p:nvSpPr>
        <p:spPr>
          <a:xfrm>
            <a:off x="704850" y="1374690"/>
            <a:ext cx="7727950" cy="3033004"/>
          </a:xfrm>
          <a:prstGeom prst="rect">
            <a:avLst/>
          </a:prstGeom>
        </p:spPr>
        <p:txBody>
          <a:bodyPr lIns="0" tIns="0" rIns="0" bIns="0"/>
          <a:lstStyle>
            <a:lvl1pPr marL="257175" indent="-257175">
              <a:buFont typeface="Wingdings" panose="05000000000000000000" pitchFamily="2" charset="2"/>
              <a:buChar char="§"/>
              <a:defRPr sz="1350" baseline="0"/>
            </a:lvl1pPr>
          </a:lstStyle>
          <a:p>
            <a:pPr lvl="0"/>
            <a:r>
              <a:rPr lang="nl-NL" noProof="0" smtClean="0"/>
              <a:t>Tekststijl van het model bewerken</a:t>
            </a:r>
          </a:p>
        </p:txBody>
      </p:sp>
      <p:sp>
        <p:nvSpPr>
          <p:cNvPr id="42" name="Textplatzhalter 41"/>
          <p:cNvSpPr>
            <a:spLocks noGrp="1"/>
          </p:cNvSpPr>
          <p:nvPr>
            <p:ph type="body" sz="quarter" idx="10"/>
          </p:nvPr>
        </p:nvSpPr>
        <p:spPr>
          <a:xfrm>
            <a:off x="704852" y="770417"/>
            <a:ext cx="7727949" cy="323850"/>
          </a:xfrm>
          <a:prstGeom prst="rect">
            <a:avLst/>
          </a:prstGeom>
        </p:spPr>
        <p:txBody>
          <a:bodyPr lIns="0" tIns="0" rIns="0" bIns="0"/>
          <a:lstStyle>
            <a:lvl1pPr>
              <a:defRPr sz="2250" b="1" i="0" baseline="0">
                <a:solidFill>
                  <a:srgbClr val="007A3B"/>
                </a:solidFill>
                <a:latin typeface="+mj-lt"/>
              </a:defRPr>
            </a:lvl1pPr>
          </a:lstStyle>
          <a:p>
            <a:pPr lvl="0"/>
            <a:r>
              <a:rPr lang="nl-NL" noProof="0" smtClean="0"/>
              <a:t>Tekststijl van het model bewerken</a:t>
            </a:r>
          </a:p>
        </p:txBody>
      </p:sp>
    </p:spTree>
    <p:extLst>
      <p:ext uri="{BB962C8B-B14F-4D97-AF65-F5344CB8AC3E}">
        <p14:creationId xmlns:p14="http://schemas.microsoft.com/office/powerpoint/2010/main" val="1412605766"/>
      </p:ext>
    </p:extLst>
  </p:cSld>
  <p:clrMapOvr>
    <a:masterClrMapping/>
  </p:clrMapOvr>
</p:sldLayout>
</file>

<file path=ppt/slideLayouts/slideLayout94.xml><?xml version="1.0" encoding="utf-8"?>
<p:sldLayout xmlns:a="http://schemas.openxmlformats.org/drawingml/2006/main" xmlns:r="http://schemas.openxmlformats.org/officeDocument/2006/relationships" xmlns:p="http://schemas.openxmlformats.org/presentationml/2006/main" userDrawn="1">
  <p:cSld name="74_Headline and Content">
    <p:spTree>
      <p:nvGrpSpPr>
        <p:cNvPr id="1" name=""/>
        <p:cNvGrpSpPr/>
        <p:nvPr/>
      </p:nvGrpSpPr>
      <p:grpSpPr>
        <a:xfrm>
          <a:off x="0" y="0"/>
          <a:ext cx="0" cy="0"/>
          <a:chOff x="0" y="0"/>
          <a:chExt cx="0" cy="0"/>
        </a:xfrm>
      </p:grpSpPr>
      <p:sp>
        <p:nvSpPr>
          <p:cNvPr id="4" name="Textfeld 4"/>
          <p:cNvSpPr txBox="1">
            <a:spLocks noChangeArrowheads="1"/>
          </p:cNvSpPr>
          <p:nvPr userDrawn="1"/>
        </p:nvSpPr>
        <p:spPr bwMode="auto">
          <a:xfrm>
            <a:off x="8388351" y="33338"/>
            <a:ext cx="576263" cy="2077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defRPr/>
            </a:pPr>
            <a:fld id="{EC3B071C-F594-44E9-ACB0-FE8053A43819}" type="slidenum">
              <a:rPr lang="de-DE" altLang="nl-NL" sz="750" smtClean="0">
                <a:solidFill>
                  <a:srgbClr val="7F7F7F"/>
                </a:solidFill>
                <a:ea typeface="Geneva" charset="-128"/>
              </a:rPr>
              <a:pPr algn="r" eaLnBrk="1" hangingPunct="1">
                <a:defRPr/>
              </a:pPr>
              <a:t>‹#›</a:t>
            </a:fld>
            <a:endParaRPr lang="de-DE" altLang="nl-NL" sz="750" smtClean="0">
              <a:solidFill>
                <a:srgbClr val="7F7F7F"/>
              </a:solidFill>
              <a:ea typeface="Geneva" charset="-128"/>
            </a:endParaRPr>
          </a:p>
        </p:txBody>
      </p:sp>
      <p:sp>
        <p:nvSpPr>
          <p:cNvPr id="3" name="Content Placeholder 2"/>
          <p:cNvSpPr>
            <a:spLocks noGrp="1"/>
          </p:cNvSpPr>
          <p:nvPr>
            <p:ph idx="1"/>
          </p:nvPr>
        </p:nvSpPr>
        <p:spPr>
          <a:xfrm>
            <a:off x="704850" y="1374690"/>
            <a:ext cx="7727950" cy="3033004"/>
          </a:xfrm>
          <a:prstGeom prst="rect">
            <a:avLst/>
          </a:prstGeom>
        </p:spPr>
        <p:txBody>
          <a:bodyPr lIns="0" tIns="0" rIns="0" bIns="0"/>
          <a:lstStyle>
            <a:lvl1pPr marL="257175" indent="-257175">
              <a:buFont typeface="Wingdings" panose="05000000000000000000" pitchFamily="2" charset="2"/>
              <a:buChar char="§"/>
              <a:defRPr sz="1350" baseline="0"/>
            </a:lvl1pPr>
          </a:lstStyle>
          <a:p>
            <a:pPr lvl="0"/>
            <a:r>
              <a:rPr lang="nl-NL" noProof="0" smtClean="0"/>
              <a:t>Tekststijl van het model bewerken</a:t>
            </a:r>
          </a:p>
        </p:txBody>
      </p:sp>
      <p:sp>
        <p:nvSpPr>
          <p:cNvPr id="42" name="Textplatzhalter 41"/>
          <p:cNvSpPr>
            <a:spLocks noGrp="1"/>
          </p:cNvSpPr>
          <p:nvPr>
            <p:ph type="body" sz="quarter" idx="10"/>
          </p:nvPr>
        </p:nvSpPr>
        <p:spPr>
          <a:xfrm>
            <a:off x="704852" y="770417"/>
            <a:ext cx="7727949" cy="323850"/>
          </a:xfrm>
          <a:prstGeom prst="rect">
            <a:avLst/>
          </a:prstGeom>
        </p:spPr>
        <p:txBody>
          <a:bodyPr lIns="0" tIns="0" rIns="0" bIns="0"/>
          <a:lstStyle>
            <a:lvl1pPr>
              <a:defRPr sz="2250" b="1" i="0" baseline="0">
                <a:solidFill>
                  <a:srgbClr val="007A3B"/>
                </a:solidFill>
                <a:latin typeface="+mj-lt"/>
              </a:defRPr>
            </a:lvl1pPr>
          </a:lstStyle>
          <a:p>
            <a:pPr lvl="0"/>
            <a:r>
              <a:rPr lang="nl-NL" noProof="0" smtClean="0"/>
              <a:t>Tekststijl van het model bewerken</a:t>
            </a:r>
          </a:p>
        </p:txBody>
      </p:sp>
    </p:spTree>
    <p:extLst>
      <p:ext uri="{BB962C8B-B14F-4D97-AF65-F5344CB8AC3E}">
        <p14:creationId xmlns:p14="http://schemas.microsoft.com/office/powerpoint/2010/main" val="1774845942"/>
      </p:ext>
    </p:extLst>
  </p:cSld>
  <p:clrMapOvr>
    <a:masterClrMapping/>
  </p:clrMapOvr>
</p:sldLayout>
</file>

<file path=ppt/slideLayouts/slideLayout95.xml><?xml version="1.0" encoding="utf-8"?>
<p:sldLayout xmlns:a="http://schemas.openxmlformats.org/drawingml/2006/main" xmlns:r="http://schemas.openxmlformats.org/officeDocument/2006/relationships" xmlns:p="http://schemas.openxmlformats.org/presentationml/2006/main" userDrawn="1">
  <p:cSld name="75_Headline and Content">
    <p:spTree>
      <p:nvGrpSpPr>
        <p:cNvPr id="1" name=""/>
        <p:cNvGrpSpPr/>
        <p:nvPr/>
      </p:nvGrpSpPr>
      <p:grpSpPr>
        <a:xfrm>
          <a:off x="0" y="0"/>
          <a:ext cx="0" cy="0"/>
          <a:chOff x="0" y="0"/>
          <a:chExt cx="0" cy="0"/>
        </a:xfrm>
      </p:grpSpPr>
      <p:sp>
        <p:nvSpPr>
          <p:cNvPr id="4" name="Textfeld 4"/>
          <p:cNvSpPr txBox="1">
            <a:spLocks noChangeArrowheads="1"/>
          </p:cNvSpPr>
          <p:nvPr userDrawn="1"/>
        </p:nvSpPr>
        <p:spPr bwMode="auto">
          <a:xfrm>
            <a:off x="8388351" y="33338"/>
            <a:ext cx="576263" cy="2077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defRPr/>
            </a:pPr>
            <a:fld id="{EC3B071C-F594-44E9-ACB0-FE8053A43819}" type="slidenum">
              <a:rPr lang="de-DE" altLang="nl-NL" sz="750" smtClean="0">
                <a:solidFill>
                  <a:srgbClr val="7F7F7F"/>
                </a:solidFill>
                <a:ea typeface="Geneva" charset="-128"/>
              </a:rPr>
              <a:pPr algn="r" eaLnBrk="1" hangingPunct="1">
                <a:defRPr/>
              </a:pPr>
              <a:t>‹#›</a:t>
            </a:fld>
            <a:endParaRPr lang="de-DE" altLang="nl-NL" sz="750" smtClean="0">
              <a:solidFill>
                <a:srgbClr val="7F7F7F"/>
              </a:solidFill>
              <a:ea typeface="Geneva" charset="-128"/>
            </a:endParaRPr>
          </a:p>
        </p:txBody>
      </p:sp>
      <p:sp>
        <p:nvSpPr>
          <p:cNvPr id="3" name="Content Placeholder 2"/>
          <p:cNvSpPr>
            <a:spLocks noGrp="1"/>
          </p:cNvSpPr>
          <p:nvPr>
            <p:ph idx="1"/>
          </p:nvPr>
        </p:nvSpPr>
        <p:spPr>
          <a:xfrm>
            <a:off x="704850" y="1374690"/>
            <a:ext cx="7727950" cy="3033004"/>
          </a:xfrm>
          <a:prstGeom prst="rect">
            <a:avLst/>
          </a:prstGeom>
        </p:spPr>
        <p:txBody>
          <a:bodyPr lIns="0" tIns="0" rIns="0" bIns="0"/>
          <a:lstStyle>
            <a:lvl1pPr marL="257175" indent="-257175">
              <a:buFont typeface="Wingdings" panose="05000000000000000000" pitchFamily="2" charset="2"/>
              <a:buChar char="§"/>
              <a:defRPr sz="1350" baseline="0"/>
            </a:lvl1pPr>
          </a:lstStyle>
          <a:p>
            <a:pPr lvl="0"/>
            <a:r>
              <a:rPr lang="nl-NL" noProof="0" smtClean="0"/>
              <a:t>Tekststijl van het model bewerken</a:t>
            </a:r>
          </a:p>
        </p:txBody>
      </p:sp>
      <p:sp>
        <p:nvSpPr>
          <p:cNvPr id="42" name="Textplatzhalter 41"/>
          <p:cNvSpPr>
            <a:spLocks noGrp="1"/>
          </p:cNvSpPr>
          <p:nvPr>
            <p:ph type="body" sz="quarter" idx="10"/>
          </p:nvPr>
        </p:nvSpPr>
        <p:spPr>
          <a:xfrm>
            <a:off x="704852" y="770417"/>
            <a:ext cx="7727949" cy="323850"/>
          </a:xfrm>
          <a:prstGeom prst="rect">
            <a:avLst/>
          </a:prstGeom>
        </p:spPr>
        <p:txBody>
          <a:bodyPr lIns="0" tIns="0" rIns="0" bIns="0"/>
          <a:lstStyle>
            <a:lvl1pPr>
              <a:defRPr sz="2250" b="1" i="0" baseline="0">
                <a:solidFill>
                  <a:srgbClr val="007A3B"/>
                </a:solidFill>
                <a:latin typeface="+mj-lt"/>
              </a:defRPr>
            </a:lvl1pPr>
          </a:lstStyle>
          <a:p>
            <a:pPr lvl="0"/>
            <a:r>
              <a:rPr lang="nl-NL" noProof="0" smtClean="0"/>
              <a:t>Tekststijl van het model bewerken</a:t>
            </a:r>
          </a:p>
        </p:txBody>
      </p:sp>
    </p:spTree>
    <p:extLst>
      <p:ext uri="{BB962C8B-B14F-4D97-AF65-F5344CB8AC3E}">
        <p14:creationId xmlns:p14="http://schemas.microsoft.com/office/powerpoint/2010/main" val="766818916"/>
      </p:ext>
    </p:extLst>
  </p:cSld>
  <p:clrMapOvr>
    <a:masterClrMapping/>
  </p:clrMapOvr>
</p:sldLayout>
</file>

<file path=ppt/slideLayouts/slideLayout96.xml><?xml version="1.0" encoding="utf-8"?>
<p:sldLayout xmlns:a="http://schemas.openxmlformats.org/drawingml/2006/main" xmlns:r="http://schemas.openxmlformats.org/officeDocument/2006/relationships" xmlns:p="http://schemas.openxmlformats.org/presentationml/2006/main" userDrawn="1">
  <p:cSld name="76_Headline and Content">
    <p:spTree>
      <p:nvGrpSpPr>
        <p:cNvPr id="1" name=""/>
        <p:cNvGrpSpPr/>
        <p:nvPr/>
      </p:nvGrpSpPr>
      <p:grpSpPr>
        <a:xfrm>
          <a:off x="0" y="0"/>
          <a:ext cx="0" cy="0"/>
          <a:chOff x="0" y="0"/>
          <a:chExt cx="0" cy="0"/>
        </a:xfrm>
      </p:grpSpPr>
      <p:sp>
        <p:nvSpPr>
          <p:cNvPr id="4" name="Textfeld 4"/>
          <p:cNvSpPr txBox="1">
            <a:spLocks noChangeArrowheads="1"/>
          </p:cNvSpPr>
          <p:nvPr userDrawn="1"/>
        </p:nvSpPr>
        <p:spPr bwMode="auto">
          <a:xfrm>
            <a:off x="8388351" y="33338"/>
            <a:ext cx="576263" cy="2077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defRPr/>
            </a:pPr>
            <a:fld id="{EC3B071C-F594-44E9-ACB0-FE8053A43819}" type="slidenum">
              <a:rPr lang="de-DE" altLang="nl-NL" sz="750" smtClean="0">
                <a:solidFill>
                  <a:srgbClr val="7F7F7F"/>
                </a:solidFill>
                <a:ea typeface="Geneva" charset="-128"/>
              </a:rPr>
              <a:pPr algn="r" eaLnBrk="1" hangingPunct="1">
                <a:defRPr/>
              </a:pPr>
              <a:t>‹#›</a:t>
            </a:fld>
            <a:endParaRPr lang="de-DE" altLang="nl-NL" sz="750" smtClean="0">
              <a:solidFill>
                <a:srgbClr val="7F7F7F"/>
              </a:solidFill>
              <a:ea typeface="Geneva" charset="-128"/>
            </a:endParaRPr>
          </a:p>
        </p:txBody>
      </p:sp>
      <p:sp>
        <p:nvSpPr>
          <p:cNvPr id="3" name="Content Placeholder 2"/>
          <p:cNvSpPr>
            <a:spLocks noGrp="1"/>
          </p:cNvSpPr>
          <p:nvPr>
            <p:ph idx="1"/>
          </p:nvPr>
        </p:nvSpPr>
        <p:spPr>
          <a:xfrm>
            <a:off x="704850" y="1374690"/>
            <a:ext cx="7727950" cy="3033004"/>
          </a:xfrm>
          <a:prstGeom prst="rect">
            <a:avLst/>
          </a:prstGeom>
        </p:spPr>
        <p:txBody>
          <a:bodyPr lIns="0" tIns="0" rIns="0" bIns="0"/>
          <a:lstStyle>
            <a:lvl1pPr marL="257175" indent="-257175">
              <a:buFont typeface="Wingdings" panose="05000000000000000000" pitchFamily="2" charset="2"/>
              <a:buChar char="§"/>
              <a:defRPr sz="1350" baseline="0"/>
            </a:lvl1pPr>
          </a:lstStyle>
          <a:p>
            <a:pPr lvl="0"/>
            <a:r>
              <a:rPr lang="nl-NL" noProof="0" smtClean="0"/>
              <a:t>Tekststijl van het model bewerken</a:t>
            </a:r>
          </a:p>
        </p:txBody>
      </p:sp>
      <p:sp>
        <p:nvSpPr>
          <p:cNvPr id="42" name="Textplatzhalter 41"/>
          <p:cNvSpPr>
            <a:spLocks noGrp="1"/>
          </p:cNvSpPr>
          <p:nvPr>
            <p:ph type="body" sz="quarter" idx="10"/>
          </p:nvPr>
        </p:nvSpPr>
        <p:spPr>
          <a:xfrm>
            <a:off x="704852" y="770417"/>
            <a:ext cx="7727949" cy="323850"/>
          </a:xfrm>
          <a:prstGeom prst="rect">
            <a:avLst/>
          </a:prstGeom>
        </p:spPr>
        <p:txBody>
          <a:bodyPr lIns="0" tIns="0" rIns="0" bIns="0"/>
          <a:lstStyle>
            <a:lvl1pPr>
              <a:defRPr sz="2250" b="1" i="0" baseline="0">
                <a:solidFill>
                  <a:srgbClr val="007A3B"/>
                </a:solidFill>
                <a:latin typeface="+mj-lt"/>
              </a:defRPr>
            </a:lvl1pPr>
          </a:lstStyle>
          <a:p>
            <a:pPr lvl="0"/>
            <a:r>
              <a:rPr lang="nl-NL" noProof="0" smtClean="0"/>
              <a:t>Tekststijl van het model bewerken</a:t>
            </a:r>
          </a:p>
        </p:txBody>
      </p:sp>
    </p:spTree>
    <p:extLst>
      <p:ext uri="{BB962C8B-B14F-4D97-AF65-F5344CB8AC3E}">
        <p14:creationId xmlns:p14="http://schemas.microsoft.com/office/powerpoint/2010/main" val="652000406"/>
      </p:ext>
    </p:extLst>
  </p:cSld>
  <p:clrMapOvr>
    <a:masterClrMapping/>
  </p:clrMapOvr>
</p:sldLayout>
</file>

<file path=ppt/slideLayouts/slideLayout97.xml><?xml version="1.0" encoding="utf-8"?>
<p:sldLayout xmlns:a="http://schemas.openxmlformats.org/drawingml/2006/main" xmlns:r="http://schemas.openxmlformats.org/officeDocument/2006/relationships" xmlns:p="http://schemas.openxmlformats.org/presentationml/2006/main" userDrawn="1">
  <p:cSld name="77_Headline and Content">
    <p:spTree>
      <p:nvGrpSpPr>
        <p:cNvPr id="1" name=""/>
        <p:cNvGrpSpPr/>
        <p:nvPr/>
      </p:nvGrpSpPr>
      <p:grpSpPr>
        <a:xfrm>
          <a:off x="0" y="0"/>
          <a:ext cx="0" cy="0"/>
          <a:chOff x="0" y="0"/>
          <a:chExt cx="0" cy="0"/>
        </a:xfrm>
      </p:grpSpPr>
      <p:sp>
        <p:nvSpPr>
          <p:cNvPr id="4" name="Textfeld 4"/>
          <p:cNvSpPr txBox="1">
            <a:spLocks noChangeArrowheads="1"/>
          </p:cNvSpPr>
          <p:nvPr userDrawn="1"/>
        </p:nvSpPr>
        <p:spPr bwMode="auto">
          <a:xfrm>
            <a:off x="8388351" y="33338"/>
            <a:ext cx="576263" cy="2077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defRPr/>
            </a:pPr>
            <a:fld id="{EC3B071C-F594-44E9-ACB0-FE8053A43819}" type="slidenum">
              <a:rPr lang="de-DE" altLang="nl-NL" sz="750" smtClean="0">
                <a:solidFill>
                  <a:srgbClr val="7F7F7F"/>
                </a:solidFill>
                <a:ea typeface="Geneva" charset="-128"/>
              </a:rPr>
              <a:pPr algn="r" eaLnBrk="1" hangingPunct="1">
                <a:defRPr/>
              </a:pPr>
              <a:t>‹#›</a:t>
            </a:fld>
            <a:endParaRPr lang="de-DE" altLang="nl-NL" sz="750" smtClean="0">
              <a:solidFill>
                <a:srgbClr val="7F7F7F"/>
              </a:solidFill>
              <a:ea typeface="Geneva" charset="-128"/>
            </a:endParaRPr>
          </a:p>
        </p:txBody>
      </p:sp>
      <p:sp>
        <p:nvSpPr>
          <p:cNvPr id="3" name="Content Placeholder 2"/>
          <p:cNvSpPr>
            <a:spLocks noGrp="1"/>
          </p:cNvSpPr>
          <p:nvPr>
            <p:ph idx="1"/>
          </p:nvPr>
        </p:nvSpPr>
        <p:spPr>
          <a:xfrm>
            <a:off x="704850" y="1374690"/>
            <a:ext cx="7727950" cy="3033004"/>
          </a:xfrm>
          <a:prstGeom prst="rect">
            <a:avLst/>
          </a:prstGeom>
        </p:spPr>
        <p:txBody>
          <a:bodyPr lIns="0" tIns="0" rIns="0" bIns="0"/>
          <a:lstStyle>
            <a:lvl1pPr marL="257175" indent="-257175">
              <a:buFont typeface="Wingdings" panose="05000000000000000000" pitchFamily="2" charset="2"/>
              <a:buChar char="§"/>
              <a:defRPr sz="1350" baseline="0"/>
            </a:lvl1pPr>
          </a:lstStyle>
          <a:p>
            <a:pPr lvl="0"/>
            <a:r>
              <a:rPr lang="nl-NL" noProof="0" smtClean="0"/>
              <a:t>Tekststijl van het model bewerken</a:t>
            </a:r>
          </a:p>
        </p:txBody>
      </p:sp>
      <p:sp>
        <p:nvSpPr>
          <p:cNvPr id="42" name="Textplatzhalter 41"/>
          <p:cNvSpPr>
            <a:spLocks noGrp="1"/>
          </p:cNvSpPr>
          <p:nvPr>
            <p:ph type="body" sz="quarter" idx="10"/>
          </p:nvPr>
        </p:nvSpPr>
        <p:spPr>
          <a:xfrm>
            <a:off x="704852" y="770417"/>
            <a:ext cx="7727949" cy="323850"/>
          </a:xfrm>
          <a:prstGeom prst="rect">
            <a:avLst/>
          </a:prstGeom>
        </p:spPr>
        <p:txBody>
          <a:bodyPr lIns="0" tIns="0" rIns="0" bIns="0"/>
          <a:lstStyle>
            <a:lvl1pPr>
              <a:defRPr sz="2250" b="1" i="0" baseline="0">
                <a:solidFill>
                  <a:srgbClr val="007A3B"/>
                </a:solidFill>
                <a:latin typeface="+mj-lt"/>
              </a:defRPr>
            </a:lvl1pPr>
          </a:lstStyle>
          <a:p>
            <a:pPr lvl="0"/>
            <a:r>
              <a:rPr lang="nl-NL" noProof="0" smtClean="0"/>
              <a:t>Tekststijl van het model bewerken</a:t>
            </a:r>
          </a:p>
        </p:txBody>
      </p:sp>
    </p:spTree>
    <p:extLst>
      <p:ext uri="{BB962C8B-B14F-4D97-AF65-F5344CB8AC3E}">
        <p14:creationId xmlns:p14="http://schemas.microsoft.com/office/powerpoint/2010/main" val="600872371"/>
      </p:ext>
    </p:extLst>
  </p:cSld>
  <p:clrMapOvr>
    <a:masterClrMapping/>
  </p:clrMapOvr>
</p:sldLayout>
</file>

<file path=ppt/slideLayouts/slideLayout98.xml><?xml version="1.0" encoding="utf-8"?>
<p:sldLayout xmlns:a="http://schemas.openxmlformats.org/drawingml/2006/main" xmlns:r="http://schemas.openxmlformats.org/officeDocument/2006/relationships" xmlns:p="http://schemas.openxmlformats.org/presentationml/2006/main" userDrawn="1">
  <p:cSld name="78_Headline and Content">
    <p:spTree>
      <p:nvGrpSpPr>
        <p:cNvPr id="1" name=""/>
        <p:cNvGrpSpPr/>
        <p:nvPr/>
      </p:nvGrpSpPr>
      <p:grpSpPr>
        <a:xfrm>
          <a:off x="0" y="0"/>
          <a:ext cx="0" cy="0"/>
          <a:chOff x="0" y="0"/>
          <a:chExt cx="0" cy="0"/>
        </a:xfrm>
      </p:grpSpPr>
      <p:sp>
        <p:nvSpPr>
          <p:cNvPr id="4" name="Textfeld 4"/>
          <p:cNvSpPr txBox="1">
            <a:spLocks noChangeArrowheads="1"/>
          </p:cNvSpPr>
          <p:nvPr userDrawn="1"/>
        </p:nvSpPr>
        <p:spPr bwMode="auto">
          <a:xfrm>
            <a:off x="8388351" y="33338"/>
            <a:ext cx="576263" cy="2077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defRPr/>
            </a:pPr>
            <a:fld id="{EC3B071C-F594-44E9-ACB0-FE8053A43819}" type="slidenum">
              <a:rPr lang="de-DE" altLang="nl-NL" sz="750" smtClean="0">
                <a:solidFill>
                  <a:srgbClr val="7F7F7F"/>
                </a:solidFill>
                <a:ea typeface="Geneva" charset="-128"/>
              </a:rPr>
              <a:pPr algn="r" eaLnBrk="1" hangingPunct="1">
                <a:defRPr/>
              </a:pPr>
              <a:t>‹#›</a:t>
            </a:fld>
            <a:endParaRPr lang="de-DE" altLang="nl-NL" sz="750" smtClean="0">
              <a:solidFill>
                <a:srgbClr val="7F7F7F"/>
              </a:solidFill>
              <a:ea typeface="Geneva" charset="-128"/>
            </a:endParaRPr>
          </a:p>
        </p:txBody>
      </p:sp>
      <p:sp>
        <p:nvSpPr>
          <p:cNvPr id="3" name="Content Placeholder 2"/>
          <p:cNvSpPr>
            <a:spLocks noGrp="1"/>
          </p:cNvSpPr>
          <p:nvPr>
            <p:ph idx="1"/>
          </p:nvPr>
        </p:nvSpPr>
        <p:spPr>
          <a:xfrm>
            <a:off x="704850" y="1374690"/>
            <a:ext cx="7727950" cy="3033004"/>
          </a:xfrm>
          <a:prstGeom prst="rect">
            <a:avLst/>
          </a:prstGeom>
        </p:spPr>
        <p:txBody>
          <a:bodyPr lIns="0" tIns="0" rIns="0" bIns="0"/>
          <a:lstStyle>
            <a:lvl1pPr marL="257175" indent="-257175">
              <a:buFont typeface="Wingdings" panose="05000000000000000000" pitchFamily="2" charset="2"/>
              <a:buChar char="§"/>
              <a:defRPr sz="1350" baseline="0"/>
            </a:lvl1pPr>
          </a:lstStyle>
          <a:p>
            <a:pPr lvl="0"/>
            <a:r>
              <a:rPr lang="nl-NL" noProof="0" smtClean="0"/>
              <a:t>Tekststijl van het model bewerken</a:t>
            </a:r>
          </a:p>
        </p:txBody>
      </p:sp>
      <p:sp>
        <p:nvSpPr>
          <p:cNvPr id="42" name="Textplatzhalter 41"/>
          <p:cNvSpPr>
            <a:spLocks noGrp="1"/>
          </p:cNvSpPr>
          <p:nvPr>
            <p:ph type="body" sz="quarter" idx="10"/>
          </p:nvPr>
        </p:nvSpPr>
        <p:spPr>
          <a:xfrm>
            <a:off x="704852" y="770417"/>
            <a:ext cx="7727949" cy="323850"/>
          </a:xfrm>
          <a:prstGeom prst="rect">
            <a:avLst/>
          </a:prstGeom>
        </p:spPr>
        <p:txBody>
          <a:bodyPr lIns="0" tIns="0" rIns="0" bIns="0"/>
          <a:lstStyle>
            <a:lvl1pPr>
              <a:defRPr sz="2250" b="1" i="0" baseline="0">
                <a:solidFill>
                  <a:srgbClr val="007A3B"/>
                </a:solidFill>
                <a:latin typeface="+mj-lt"/>
              </a:defRPr>
            </a:lvl1pPr>
          </a:lstStyle>
          <a:p>
            <a:pPr lvl="0"/>
            <a:r>
              <a:rPr lang="nl-NL" noProof="0" smtClean="0"/>
              <a:t>Tekststijl van het model bewerken</a:t>
            </a:r>
          </a:p>
        </p:txBody>
      </p:sp>
    </p:spTree>
    <p:extLst>
      <p:ext uri="{BB962C8B-B14F-4D97-AF65-F5344CB8AC3E}">
        <p14:creationId xmlns:p14="http://schemas.microsoft.com/office/powerpoint/2010/main" val="989861110"/>
      </p:ext>
    </p:extLst>
  </p:cSld>
  <p:clrMapOvr>
    <a:masterClrMapping/>
  </p:clrMapOvr>
</p:sldLayout>
</file>

<file path=ppt/slideLayouts/slideLayout99.xml><?xml version="1.0" encoding="utf-8"?>
<p:sldLayout xmlns:a="http://schemas.openxmlformats.org/drawingml/2006/main" xmlns:r="http://schemas.openxmlformats.org/officeDocument/2006/relationships" xmlns:p="http://schemas.openxmlformats.org/presentationml/2006/main" userDrawn="1">
  <p:cSld name="79_Headline and Content">
    <p:spTree>
      <p:nvGrpSpPr>
        <p:cNvPr id="1" name=""/>
        <p:cNvGrpSpPr/>
        <p:nvPr/>
      </p:nvGrpSpPr>
      <p:grpSpPr>
        <a:xfrm>
          <a:off x="0" y="0"/>
          <a:ext cx="0" cy="0"/>
          <a:chOff x="0" y="0"/>
          <a:chExt cx="0" cy="0"/>
        </a:xfrm>
      </p:grpSpPr>
      <p:sp>
        <p:nvSpPr>
          <p:cNvPr id="4" name="Textfeld 4"/>
          <p:cNvSpPr txBox="1">
            <a:spLocks noChangeArrowheads="1"/>
          </p:cNvSpPr>
          <p:nvPr userDrawn="1"/>
        </p:nvSpPr>
        <p:spPr bwMode="auto">
          <a:xfrm>
            <a:off x="8388351" y="33338"/>
            <a:ext cx="576263" cy="2077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defRPr/>
            </a:pPr>
            <a:fld id="{EC3B071C-F594-44E9-ACB0-FE8053A43819}" type="slidenum">
              <a:rPr lang="de-DE" altLang="nl-NL" sz="750" smtClean="0">
                <a:solidFill>
                  <a:srgbClr val="7F7F7F"/>
                </a:solidFill>
                <a:ea typeface="Geneva" charset="-128"/>
              </a:rPr>
              <a:pPr algn="r" eaLnBrk="1" hangingPunct="1">
                <a:defRPr/>
              </a:pPr>
              <a:t>‹#›</a:t>
            </a:fld>
            <a:endParaRPr lang="de-DE" altLang="nl-NL" sz="750" smtClean="0">
              <a:solidFill>
                <a:srgbClr val="7F7F7F"/>
              </a:solidFill>
              <a:ea typeface="Geneva" charset="-128"/>
            </a:endParaRPr>
          </a:p>
        </p:txBody>
      </p:sp>
      <p:sp>
        <p:nvSpPr>
          <p:cNvPr id="3" name="Content Placeholder 2"/>
          <p:cNvSpPr>
            <a:spLocks noGrp="1"/>
          </p:cNvSpPr>
          <p:nvPr>
            <p:ph idx="1"/>
          </p:nvPr>
        </p:nvSpPr>
        <p:spPr>
          <a:xfrm>
            <a:off x="704850" y="1374690"/>
            <a:ext cx="7727950" cy="3033004"/>
          </a:xfrm>
          <a:prstGeom prst="rect">
            <a:avLst/>
          </a:prstGeom>
        </p:spPr>
        <p:txBody>
          <a:bodyPr lIns="0" tIns="0" rIns="0" bIns="0"/>
          <a:lstStyle>
            <a:lvl1pPr marL="257175" indent="-257175">
              <a:buFont typeface="Wingdings" panose="05000000000000000000" pitchFamily="2" charset="2"/>
              <a:buChar char="§"/>
              <a:defRPr sz="1350" baseline="0"/>
            </a:lvl1pPr>
          </a:lstStyle>
          <a:p>
            <a:pPr lvl="0"/>
            <a:r>
              <a:rPr lang="nl-NL" noProof="0" smtClean="0"/>
              <a:t>Tekststijl van het model bewerken</a:t>
            </a:r>
          </a:p>
        </p:txBody>
      </p:sp>
      <p:sp>
        <p:nvSpPr>
          <p:cNvPr id="42" name="Textplatzhalter 41"/>
          <p:cNvSpPr>
            <a:spLocks noGrp="1"/>
          </p:cNvSpPr>
          <p:nvPr>
            <p:ph type="body" sz="quarter" idx="10"/>
          </p:nvPr>
        </p:nvSpPr>
        <p:spPr>
          <a:xfrm>
            <a:off x="704852" y="770417"/>
            <a:ext cx="7727949" cy="323850"/>
          </a:xfrm>
          <a:prstGeom prst="rect">
            <a:avLst/>
          </a:prstGeom>
        </p:spPr>
        <p:txBody>
          <a:bodyPr lIns="0" tIns="0" rIns="0" bIns="0"/>
          <a:lstStyle>
            <a:lvl1pPr>
              <a:defRPr sz="2250" b="1" i="0" baseline="0">
                <a:solidFill>
                  <a:srgbClr val="007A3B"/>
                </a:solidFill>
                <a:latin typeface="+mj-lt"/>
              </a:defRPr>
            </a:lvl1pPr>
          </a:lstStyle>
          <a:p>
            <a:pPr lvl="0"/>
            <a:r>
              <a:rPr lang="nl-NL" noProof="0" smtClean="0"/>
              <a:t>Tekststijl van het model bewerken</a:t>
            </a:r>
          </a:p>
        </p:txBody>
      </p:sp>
    </p:spTree>
    <p:extLst>
      <p:ext uri="{BB962C8B-B14F-4D97-AF65-F5344CB8AC3E}">
        <p14:creationId xmlns:p14="http://schemas.microsoft.com/office/powerpoint/2010/main" val="2238207724"/>
      </p:ext>
    </p:extLst>
  </p:cSld>
  <p:clrMapOvr>
    <a:masterClrMapping/>
  </p:clrMapOvr>
</p:sldLayout>
</file>

<file path=ppt/slideLayouts/slideLayout100.xml><?xml version="1.0" encoding="utf-8"?>
<p:sldLayout xmlns:a="http://schemas.openxmlformats.org/drawingml/2006/main" xmlns:r="http://schemas.openxmlformats.org/officeDocument/2006/relationships" xmlns:p="http://schemas.openxmlformats.org/presentationml/2006/main" userDrawn="1">
  <p:cSld name="80_Headline and Content">
    <p:spTree>
      <p:nvGrpSpPr>
        <p:cNvPr id="1" name=""/>
        <p:cNvGrpSpPr/>
        <p:nvPr/>
      </p:nvGrpSpPr>
      <p:grpSpPr>
        <a:xfrm>
          <a:off x="0" y="0"/>
          <a:ext cx="0" cy="0"/>
          <a:chOff x="0" y="0"/>
          <a:chExt cx="0" cy="0"/>
        </a:xfrm>
      </p:grpSpPr>
      <p:sp>
        <p:nvSpPr>
          <p:cNvPr id="4" name="Textfeld 4"/>
          <p:cNvSpPr txBox="1">
            <a:spLocks noChangeArrowheads="1"/>
          </p:cNvSpPr>
          <p:nvPr userDrawn="1"/>
        </p:nvSpPr>
        <p:spPr bwMode="auto">
          <a:xfrm>
            <a:off x="8388351" y="33338"/>
            <a:ext cx="576263" cy="2077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defRPr/>
            </a:pPr>
            <a:fld id="{EC3B071C-F594-44E9-ACB0-FE8053A43819}" type="slidenum">
              <a:rPr lang="de-DE" altLang="nl-NL" sz="750" smtClean="0">
                <a:solidFill>
                  <a:srgbClr val="7F7F7F"/>
                </a:solidFill>
                <a:ea typeface="Geneva" charset="-128"/>
              </a:rPr>
              <a:pPr algn="r" eaLnBrk="1" hangingPunct="1">
                <a:defRPr/>
              </a:pPr>
              <a:t>‹#›</a:t>
            </a:fld>
            <a:endParaRPr lang="de-DE" altLang="nl-NL" sz="750" smtClean="0">
              <a:solidFill>
                <a:srgbClr val="7F7F7F"/>
              </a:solidFill>
              <a:ea typeface="Geneva" charset="-128"/>
            </a:endParaRPr>
          </a:p>
        </p:txBody>
      </p:sp>
      <p:sp>
        <p:nvSpPr>
          <p:cNvPr id="3" name="Content Placeholder 2"/>
          <p:cNvSpPr>
            <a:spLocks noGrp="1"/>
          </p:cNvSpPr>
          <p:nvPr>
            <p:ph idx="1"/>
          </p:nvPr>
        </p:nvSpPr>
        <p:spPr>
          <a:xfrm>
            <a:off x="704850" y="1374690"/>
            <a:ext cx="7727950" cy="3033004"/>
          </a:xfrm>
          <a:prstGeom prst="rect">
            <a:avLst/>
          </a:prstGeom>
        </p:spPr>
        <p:txBody>
          <a:bodyPr lIns="0" tIns="0" rIns="0" bIns="0"/>
          <a:lstStyle>
            <a:lvl1pPr marL="257175" indent="-257175">
              <a:buFont typeface="Wingdings" panose="05000000000000000000" pitchFamily="2" charset="2"/>
              <a:buChar char="§"/>
              <a:defRPr sz="1350" baseline="0"/>
            </a:lvl1pPr>
          </a:lstStyle>
          <a:p>
            <a:pPr lvl="0"/>
            <a:r>
              <a:rPr lang="nl-NL" noProof="0" smtClean="0"/>
              <a:t>Tekststijl van het model bewerken</a:t>
            </a:r>
          </a:p>
        </p:txBody>
      </p:sp>
      <p:sp>
        <p:nvSpPr>
          <p:cNvPr id="42" name="Textplatzhalter 41"/>
          <p:cNvSpPr>
            <a:spLocks noGrp="1"/>
          </p:cNvSpPr>
          <p:nvPr>
            <p:ph type="body" sz="quarter" idx="10"/>
          </p:nvPr>
        </p:nvSpPr>
        <p:spPr>
          <a:xfrm>
            <a:off x="704852" y="770417"/>
            <a:ext cx="7727949" cy="323850"/>
          </a:xfrm>
          <a:prstGeom prst="rect">
            <a:avLst/>
          </a:prstGeom>
        </p:spPr>
        <p:txBody>
          <a:bodyPr lIns="0" tIns="0" rIns="0" bIns="0"/>
          <a:lstStyle>
            <a:lvl1pPr>
              <a:defRPr sz="2250" b="1" i="0" baseline="0">
                <a:solidFill>
                  <a:srgbClr val="007A3B"/>
                </a:solidFill>
                <a:latin typeface="+mj-lt"/>
              </a:defRPr>
            </a:lvl1pPr>
          </a:lstStyle>
          <a:p>
            <a:pPr lvl="0"/>
            <a:r>
              <a:rPr lang="nl-NL" noProof="0" smtClean="0"/>
              <a:t>Tekststijl van het model bewerken</a:t>
            </a:r>
          </a:p>
        </p:txBody>
      </p:sp>
    </p:spTree>
    <p:extLst>
      <p:ext uri="{BB962C8B-B14F-4D97-AF65-F5344CB8AC3E}">
        <p14:creationId xmlns:p14="http://schemas.microsoft.com/office/powerpoint/2010/main" val="2169148967"/>
      </p:ext>
    </p:extLst>
  </p:cSld>
  <p:clrMapOvr>
    <a:masterClrMapping/>
  </p:clrMapOvr>
</p:sldLayout>
</file>

<file path=ppt/slideLayouts/slideLayout101.xml><?xml version="1.0" encoding="utf-8"?>
<p:sldLayout xmlns:a="http://schemas.openxmlformats.org/drawingml/2006/main" xmlns:r="http://schemas.openxmlformats.org/officeDocument/2006/relationships" xmlns:p="http://schemas.openxmlformats.org/presentationml/2006/main" userDrawn="1">
  <p:cSld name="81_Headline and Content">
    <p:spTree>
      <p:nvGrpSpPr>
        <p:cNvPr id="1" name=""/>
        <p:cNvGrpSpPr/>
        <p:nvPr/>
      </p:nvGrpSpPr>
      <p:grpSpPr>
        <a:xfrm>
          <a:off x="0" y="0"/>
          <a:ext cx="0" cy="0"/>
          <a:chOff x="0" y="0"/>
          <a:chExt cx="0" cy="0"/>
        </a:xfrm>
      </p:grpSpPr>
      <p:sp>
        <p:nvSpPr>
          <p:cNvPr id="4" name="Textfeld 4"/>
          <p:cNvSpPr txBox="1">
            <a:spLocks noChangeArrowheads="1"/>
          </p:cNvSpPr>
          <p:nvPr userDrawn="1"/>
        </p:nvSpPr>
        <p:spPr bwMode="auto">
          <a:xfrm>
            <a:off x="8388351" y="33338"/>
            <a:ext cx="576263" cy="2077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defRPr/>
            </a:pPr>
            <a:fld id="{EC3B071C-F594-44E9-ACB0-FE8053A43819}" type="slidenum">
              <a:rPr lang="de-DE" altLang="nl-NL" sz="750" smtClean="0">
                <a:solidFill>
                  <a:srgbClr val="7F7F7F"/>
                </a:solidFill>
                <a:ea typeface="Geneva" charset="-128"/>
              </a:rPr>
              <a:pPr algn="r" eaLnBrk="1" hangingPunct="1">
                <a:defRPr/>
              </a:pPr>
              <a:t>‹#›</a:t>
            </a:fld>
            <a:endParaRPr lang="de-DE" altLang="nl-NL" sz="750" smtClean="0">
              <a:solidFill>
                <a:srgbClr val="7F7F7F"/>
              </a:solidFill>
              <a:ea typeface="Geneva" charset="-128"/>
            </a:endParaRPr>
          </a:p>
        </p:txBody>
      </p:sp>
      <p:sp>
        <p:nvSpPr>
          <p:cNvPr id="3" name="Content Placeholder 2"/>
          <p:cNvSpPr>
            <a:spLocks noGrp="1"/>
          </p:cNvSpPr>
          <p:nvPr>
            <p:ph idx="1"/>
          </p:nvPr>
        </p:nvSpPr>
        <p:spPr>
          <a:xfrm>
            <a:off x="704850" y="1374690"/>
            <a:ext cx="7727950" cy="3033004"/>
          </a:xfrm>
          <a:prstGeom prst="rect">
            <a:avLst/>
          </a:prstGeom>
        </p:spPr>
        <p:txBody>
          <a:bodyPr lIns="0" tIns="0" rIns="0" bIns="0"/>
          <a:lstStyle>
            <a:lvl1pPr marL="257175" indent="-257175">
              <a:buFont typeface="Wingdings" panose="05000000000000000000" pitchFamily="2" charset="2"/>
              <a:buChar char="§"/>
              <a:defRPr sz="1350" baseline="0"/>
            </a:lvl1pPr>
          </a:lstStyle>
          <a:p>
            <a:pPr lvl="0"/>
            <a:r>
              <a:rPr lang="nl-NL" noProof="0" smtClean="0"/>
              <a:t>Tekststijl van het model bewerken</a:t>
            </a:r>
          </a:p>
        </p:txBody>
      </p:sp>
      <p:sp>
        <p:nvSpPr>
          <p:cNvPr id="42" name="Textplatzhalter 41"/>
          <p:cNvSpPr>
            <a:spLocks noGrp="1"/>
          </p:cNvSpPr>
          <p:nvPr>
            <p:ph type="body" sz="quarter" idx="10"/>
          </p:nvPr>
        </p:nvSpPr>
        <p:spPr>
          <a:xfrm>
            <a:off x="704852" y="770417"/>
            <a:ext cx="7727949" cy="323850"/>
          </a:xfrm>
          <a:prstGeom prst="rect">
            <a:avLst/>
          </a:prstGeom>
        </p:spPr>
        <p:txBody>
          <a:bodyPr lIns="0" tIns="0" rIns="0" bIns="0"/>
          <a:lstStyle>
            <a:lvl1pPr>
              <a:defRPr sz="2250" b="1" i="0" baseline="0">
                <a:solidFill>
                  <a:srgbClr val="007A3B"/>
                </a:solidFill>
                <a:latin typeface="+mj-lt"/>
              </a:defRPr>
            </a:lvl1pPr>
          </a:lstStyle>
          <a:p>
            <a:pPr lvl="0"/>
            <a:r>
              <a:rPr lang="nl-NL" noProof="0" smtClean="0"/>
              <a:t>Tekststijl van het model bewerken</a:t>
            </a:r>
          </a:p>
        </p:txBody>
      </p:sp>
    </p:spTree>
    <p:extLst>
      <p:ext uri="{BB962C8B-B14F-4D97-AF65-F5344CB8AC3E}">
        <p14:creationId xmlns:p14="http://schemas.microsoft.com/office/powerpoint/2010/main" val="1176162761"/>
      </p:ext>
    </p:extLst>
  </p:cSld>
  <p:clrMapOvr>
    <a:masterClrMapping/>
  </p:clrMapOvr>
</p:sldLayout>
</file>

<file path=ppt/slideLayouts/slideLayout102.xml><?xml version="1.0" encoding="utf-8"?>
<p:sldLayout xmlns:a="http://schemas.openxmlformats.org/drawingml/2006/main" xmlns:r="http://schemas.openxmlformats.org/officeDocument/2006/relationships" xmlns:p="http://schemas.openxmlformats.org/presentationml/2006/main" userDrawn="1">
  <p:cSld name="82_Headline and Content">
    <p:spTree>
      <p:nvGrpSpPr>
        <p:cNvPr id="1" name=""/>
        <p:cNvGrpSpPr/>
        <p:nvPr/>
      </p:nvGrpSpPr>
      <p:grpSpPr>
        <a:xfrm>
          <a:off x="0" y="0"/>
          <a:ext cx="0" cy="0"/>
          <a:chOff x="0" y="0"/>
          <a:chExt cx="0" cy="0"/>
        </a:xfrm>
      </p:grpSpPr>
      <p:sp>
        <p:nvSpPr>
          <p:cNvPr id="4" name="Textfeld 4"/>
          <p:cNvSpPr txBox="1">
            <a:spLocks noChangeArrowheads="1"/>
          </p:cNvSpPr>
          <p:nvPr userDrawn="1"/>
        </p:nvSpPr>
        <p:spPr bwMode="auto">
          <a:xfrm>
            <a:off x="8388351" y="33338"/>
            <a:ext cx="576263" cy="2077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defRPr/>
            </a:pPr>
            <a:fld id="{EC3B071C-F594-44E9-ACB0-FE8053A43819}" type="slidenum">
              <a:rPr lang="de-DE" altLang="nl-NL" sz="750" smtClean="0">
                <a:solidFill>
                  <a:srgbClr val="7F7F7F"/>
                </a:solidFill>
                <a:ea typeface="Geneva" charset="-128"/>
              </a:rPr>
              <a:pPr algn="r" eaLnBrk="1" hangingPunct="1">
                <a:defRPr/>
              </a:pPr>
              <a:t>‹#›</a:t>
            </a:fld>
            <a:endParaRPr lang="de-DE" altLang="nl-NL" sz="750" smtClean="0">
              <a:solidFill>
                <a:srgbClr val="7F7F7F"/>
              </a:solidFill>
              <a:ea typeface="Geneva" charset="-128"/>
            </a:endParaRPr>
          </a:p>
        </p:txBody>
      </p:sp>
      <p:sp>
        <p:nvSpPr>
          <p:cNvPr id="3" name="Content Placeholder 2"/>
          <p:cNvSpPr>
            <a:spLocks noGrp="1"/>
          </p:cNvSpPr>
          <p:nvPr>
            <p:ph idx="1"/>
          </p:nvPr>
        </p:nvSpPr>
        <p:spPr>
          <a:xfrm>
            <a:off x="704850" y="1374690"/>
            <a:ext cx="7727950" cy="3033004"/>
          </a:xfrm>
          <a:prstGeom prst="rect">
            <a:avLst/>
          </a:prstGeom>
        </p:spPr>
        <p:txBody>
          <a:bodyPr lIns="0" tIns="0" rIns="0" bIns="0"/>
          <a:lstStyle>
            <a:lvl1pPr marL="257175" indent="-257175">
              <a:buFont typeface="Wingdings" panose="05000000000000000000" pitchFamily="2" charset="2"/>
              <a:buChar char="§"/>
              <a:defRPr sz="1350" baseline="0"/>
            </a:lvl1pPr>
          </a:lstStyle>
          <a:p>
            <a:pPr lvl="0"/>
            <a:r>
              <a:rPr lang="nl-NL" noProof="0" smtClean="0"/>
              <a:t>Tekststijl van het model bewerken</a:t>
            </a:r>
          </a:p>
        </p:txBody>
      </p:sp>
      <p:sp>
        <p:nvSpPr>
          <p:cNvPr id="42" name="Textplatzhalter 41"/>
          <p:cNvSpPr>
            <a:spLocks noGrp="1"/>
          </p:cNvSpPr>
          <p:nvPr>
            <p:ph type="body" sz="quarter" idx="10"/>
          </p:nvPr>
        </p:nvSpPr>
        <p:spPr>
          <a:xfrm>
            <a:off x="704852" y="770417"/>
            <a:ext cx="7727949" cy="323850"/>
          </a:xfrm>
          <a:prstGeom prst="rect">
            <a:avLst/>
          </a:prstGeom>
        </p:spPr>
        <p:txBody>
          <a:bodyPr lIns="0" tIns="0" rIns="0" bIns="0"/>
          <a:lstStyle>
            <a:lvl1pPr>
              <a:defRPr sz="2250" b="1" i="0" baseline="0">
                <a:solidFill>
                  <a:srgbClr val="007A3B"/>
                </a:solidFill>
                <a:latin typeface="+mj-lt"/>
              </a:defRPr>
            </a:lvl1pPr>
          </a:lstStyle>
          <a:p>
            <a:pPr lvl="0"/>
            <a:r>
              <a:rPr lang="nl-NL" noProof="0" smtClean="0"/>
              <a:t>Tekststijl van het model bewerken</a:t>
            </a:r>
          </a:p>
        </p:txBody>
      </p:sp>
    </p:spTree>
    <p:extLst>
      <p:ext uri="{BB962C8B-B14F-4D97-AF65-F5344CB8AC3E}">
        <p14:creationId xmlns:p14="http://schemas.microsoft.com/office/powerpoint/2010/main" val="3259833238"/>
      </p:ext>
    </p:extLst>
  </p:cSld>
  <p:clrMapOvr>
    <a:masterClrMapping/>
  </p:clrMapOvr>
</p:sldLayout>
</file>

<file path=ppt/slideLayouts/slideLayout103.xml><?xml version="1.0" encoding="utf-8"?>
<p:sldLayout xmlns:a="http://schemas.openxmlformats.org/drawingml/2006/main" xmlns:r="http://schemas.openxmlformats.org/officeDocument/2006/relationships" xmlns:p="http://schemas.openxmlformats.org/presentationml/2006/main" userDrawn="1">
  <p:cSld name="83_Headline and Content">
    <p:spTree>
      <p:nvGrpSpPr>
        <p:cNvPr id="1" name=""/>
        <p:cNvGrpSpPr/>
        <p:nvPr/>
      </p:nvGrpSpPr>
      <p:grpSpPr>
        <a:xfrm>
          <a:off x="0" y="0"/>
          <a:ext cx="0" cy="0"/>
          <a:chOff x="0" y="0"/>
          <a:chExt cx="0" cy="0"/>
        </a:xfrm>
      </p:grpSpPr>
      <p:sp>
        <p:nvSpPr>
          <p:cNvPr id="4" name="Textfeld 4"/>
          <p:cNvSpPr txBox="1">
            <a:spLocks noChangeArrowheads="1"/>
          </p:cNvSpPr>
          <p:nvPr userDrawn="1"/>
        </p:nvSpPr>
        <p:spPr bwMode="auto">
          <a:xfrm>
            <a:off x="8388351" y="33338"/>
            <a:ext cx="576263" cy="2077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defRPr/>
            </a:pPr>
            <a:fld id="{EC3B071C-F594-44E9-ACB0-FE8053A43819}" type="slidenum">
              <a:rPr lang="de-DE" altLang="nl-NL" sz="750" smtClean="0">
                <a:solidFill>
                  <a:srgbClr val="7F7F7F"/>
                </a:solidFill>
                <a:ea typeface="Geneva" charset="-128"/>
              </a:rPr>
              <a:pPr algn="r" eaLnBrk="1" hangingPunct="1">
                <a:defRPr/>
              </a:pPr>
              <a:t>‹#›</a:t>
            </a:fld>
            <a:endParaRPr lang="de-DE" altLang="nl-NL" sz="750" smtClean="0">
              <a:solidFill>
                <a:srgbClr val="7F7F7F"/>
              </a:solidFill>
              <a:ea typeface="Geneva" charset="-128"/>
            </a:endParaRPr>
          </a:p>
        </p:txBody>
      </p:sp>
      <p:sp>
        <p:nvSpPr>
          <p:cNvPr id="3" name="Content Placeholder 2"/>
          <p:cNvSpPr>
            <a:spLocks noGrp="1"/>
          </p:cNvSpPr>
          <p:nvPr>
            <p:ph idx="1"/>
          </p:nvPr>
        </p:nvSpPr>
        <p:spPr>
          <a:xfrm>
            <a:off x="704850" y="1374690"/>
            <a:ext cx="7727950" cy="3033004"/>
          </a:xfrm>
          <a:prstGeom prst="rect">
            <a:avLst/>
          </a:prstGeom>
        </p:spPr>
        <p:txBody>
          <a:bodyPr lIns="0" tIns="0" rIns="0" bIns="0"/>
          <a:lstStyle>
            <a:lvl1pPr marL="257175" indent="-257175">
              <a:buFont typeface="Wingdings" panose="05000000000000000000" pitchFamily="2" charset="2"/>
              <a:buChar char="§"/>
              <a:defRPr sz="1350" baseline="0"/>
            </a:lvl1pPr>
          </a:lstStyle>
          <a:p>
            <a:pPr lvl="0"/>
            <a:r>
              <a:rPr lang="nl-NL" noProof="0" smtClean="0"/>
              <a:t>Tekststijl van het model bewerken</a:t>
            </a:r>
          </a:p>
        </p:txBody>
      </p:sp>
      <p:sp>
        <p:nvSpPr>
          <p:cNvPr id="42" name="Textplatzhalter 41"/>
          <p:cNvSpPr>
            <a:spLocks noGrp="1"/>
          </p:cNvSpPr>
          <p:nvPr>
            <p:ph type="body" sz="quarter" idx="10"/>
          </p:nvPr>
        </p:nvSpPr>
        <p:spPr>
          <a:xfrm>
            <a:off x="704852" y="770417"/>
            <a:ext cx="7727949" cy="323850"/>
          </a:xfrm>
          <a:prstGeom prst="rect">
            <a:avLst/>
          </a:prstGeom>
        </p:spPr>
        <p:txBody>
          <a:bodyPr lIns="0" tIns="0" rIns="0" bIns="0"/>
          <a:lstStyle>
            <a:lvl1pPr>
              <a:defRPr sz="2250" b="1" i="0" baseline="0">
                <a:solidFill>
                  <a:srgbClr val="007A3B"/>
                </a:solidFill>
                <a:latin typeface="+mj-lt"/>
              </a:defRPr>
            </a:lvl1pPr>
          </a:lstStyle>
          <a:p>
            <a:pPr lvl="0"/>
            <a:r>
              <a:rPr lang="nl-NL" noProof="0" smtClean="0"/>
              <a:t>Tekststijl van het model bewerken</a:t>
            </a:r>
          </a:p>
        </p:txBody>
      </p:sp>
    </p:spTree>
    <p:extLst>
      <p:ext uri="{BB962C8B-B14F-4D97-AF65-F5344CB8AC3E}">
        <p14:creationId xmlns:p14="http://schemas.microsoft.com/office/powerpoint/2010/main" val="2226489820"/>
      </p:ext>
    </p:extLst>
  </p:cSld>
  <p:clrMapOvr>
    <a:masterClrMapping/>
  </p:clrMapOvr>
</p:sldLayout>
</file>

<file path=ppt/slideLayouts/slideLayout104.xml><?xml version="1.0" encoding="utf-8"?>
<p:sldLayout xmlns:a="http://schemas.openxmlformats.org/drawingml/2006/main" xmlns:r="http://schemas.openxmlformats.org/officeDocument/2006/relationships" xmlns:p="http://schemas.openxmlformats.org/presentationml/2006/main" userDrawn="1">
  <p:cSld name="84_Headline and Content">
    <p:spTree>
      <p:nvGrpSpPr>
        <p:cNvPr id="1" name=""/>
        <p:cNvGrpSpPr/>
        <p:nvPr/>
      </p:nvGrpSpPr>
      <p:grpSpPr>
        <a:xfrm>
          <a:off x="0" y="0"/>
          <a:ext cx="0" cy="0"/>
          <a:chOff x="0" y="0"/>
          <a:chExt cx="0" cy="0"/>
        </a:xfrm>
      </p:grpSpPr>
      <p:sp>
        <p:nvSpPr>
          <p:cNvPr id="4" name="Textfeld 4"/>
          <p:cNvSpPr txBox="1">
            <a:spLocks noChangeArrowheads="1"/>
          </p:cNvSpPr>
          <p:nvPr userDrawn="1"/>
        </p:nvSpPr>
        <p:spPr bwMode="auto">
          <a:xfrm>
            <a:off x="8388351" y="33338"/>
            <a:ext cx="576263" cy="2077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defRPr/>
            </a:pPr>
            <a:fld id="{EC3B071C-F594-44E9-ACB0-FE8053A43819}" type="slidenum">
              <a:rPr lang="de-DE" altLang="nl-NL" sz="750" smtClean="0">
                <a:solidFill>
                  <a:srgbClr val="7F7F7F"/>
                </a:solidFill>
                <a:ea typeface="Geneva" charset="-128"/>
              </a:rPr>
              <a:pPr algn="r" eaLnBrk="1" hangingPunct="1">
                <a:defRPr/>
              </a:pPr>
              <a:t>‹#›</a:t>
            </a:fld>
            <a:endParaRPr lang="de-DE" altLang="nl-NL" sz="750" smtClean="0">
              <a:solidFill>
                <a:srgbClr val="7F7F7F"/>
              </a:solidFill>
              <a:ea typeface="Geneva" charset="-128"/>
            </a:endParaRPr>
          </a:p>
        </p:txBody>
      </p:sp>
      <p:sp>
        <p:nvSpPr>
          <p:cNvPr id="3" name="Content Placeholder 2"/>
          <p:cNvSpPr>
            <a:spLocks noGrp="1"/>
          </p:cNvSpPr>
          <p:nvPr>
            <p:ph idx="1"/>
          </p:nvPr>
        </p:nvSpPr>
        <p:spPr>
          <a:xfrm>
            <a:off x="704850" y="1374690"/>
            <a:ext cx="7727950" cy="3033004"/>
          </a:xfrm>
          <a:prstGeom prst="rect">
            <a:avLst/>
          </a:prstGeom>
        </p:spPr>
        <p:txBody>
          <a:bodyPr lIns="0" tIns="0" rIns="0" bIns="0"/>
          <a:lstStyle>
            <a:lvl1pPr marL="257175" indent="-257175">
              <a:buFont typeface="Wingdings" panose="05000000000000000000" pitchFamily="2" charset="2"/>
              <a:buChar char="§"/>
              <a:defRPr sz="1350" baseline="0"/>
            </a:lvl1pPr>
          </a:lstStyle>
          <a:p>
            <a:pPr lvl="0"/>
            <a:r>
              <a:rPr lang="nl-NL" noProof="0" smtClean="0"/>
              <a:t>Tekststijl van het model bewerken</a:t>
            </a:r>
          </a:p>
        </p:txBody>
      </p:sp>
      <p:sp>
        <p:nvSpPr>
          <p:cNvPr id="42" name="Textplatzhalter 41"/>
          <p:cNvSpPr>
            <a:spLocks noGrp="1"/>
          </p:cNvSpPr>
          <p:nvPr>
            <p:ph type="body" sz="quarter" idx="10"/>
          </p:nvPr>
        </p:nvSpPr>
        <p:spPr>
          <a:xfrm>
            <a:off x="704852" y="770417"/>
            <a:ext cx="7727949" cy="323850"/>
          </a:xfrm>
          <a:prstGeom prst="rect">
            <a:avLst/>
          </a:prstGeom>
        </p:spPr>
        <p:txBody>
          <a:bodyPr lIns="0" tIns="0" rIns="0" bIns="0"/>
          <a:lstStyle>
            <a:lvl1pPr>
              <a:defRPr sz="2250" b="1" i="0" baseline="0">
                <a:solidFill>
                  <a:srgbClr val="007A3B"/>
                </a:solidFill>
                <a:latin typeface="+mj-lt"/>
              </a:defRPr>
            </a:lvl1pPr>
          </a:lstStyle>
          <a:p>
            <a:pPr lvl="0"/>
            <a:r>
              <a:rPr lang="nl-NL" noProof="0" smtClean="0"/>
              <a:t>Tekststijl van het model bewerken</a:t>
            </a:r>
          </a:p>
        </p:txBody>
      </p:sp>
    </p:spTree>
    <p:extLst>
      <p:ext uri="{BB962C8B-B14F-4D97-AF65-F5344CB8AC3E}">
        <p14:creationId xmlns:p14="http://schemas.microsoft.com/office/powerpoint/2010/main" val="2396594581"/>
      </p:ext>
    </p:extLst>
  </p:cSld>
  <p:clrMapOvr>
    <a:masterClrMapping/>
  </p:clrMapOvr>
</p:sldLayout>
</file>

<file path=ppt/slideLayouts/slideLayout105.xml><?xml version="1.0" encoding="utf-8"?>
<p:sldLayout xmlns:a="http://schemas.openxmlformats.org/drawingml/2006/main" xmlns:r="http://schemas.openxmlformats.org/officeDocument/2006/relationships" xmlns:p="http://schemas.openxmlformats.org/presentationml/2006/main" userDrawn="1">
  <p:cSld name="85_Headline and Content">
    <p:spTree>
      <p:nvGrpSpPr>
        <p:cNvPr id="1" name=""/>
        <p:cNvGrpSpPr/>
        <p:nvPr/>
      </p:nvGrpSpPr>
      <p:grpSpPr>
        <a:xfrm>
          <a:off x="0" y="0"/>
          <a:ext cx="0" cy="0"/>
          <a:chOff x="0" y="0"/>
          <a:chExt cx="0" cy="0"/>
        </a:xfrm>
      </p:grpSpPr>
      <p:sp>
        <p:nvSpPr>
          <p:cNvPr id="4" name="Textfeld 4"/>
          <p:cNvSpPr txBox="1">
            <a:spLocks noChangeArrowheads="1"/>
          </p:cNvSpPr>
          <p:nvPr userDrawn="1"/>
        </p:nvSpPr>
        <p:spPr bwMode="auto">
          <a:xfrm>
            <a:off x="8388351" y="33338"/>
            <a:ext cx="576263" cy="2077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defRPr/>
            </a:pPr>
            <a:fld id="{EC3B071C-F594-44E9-ACB0-FE8053A43819}" type="slidenum">
              <a:rPr lang="de-DE" altLang="nl-NL" sz="750" smtClean="0">
                <a:solidFill>
                  <a:srgbClr val="7F7F7F"/>
                </a:solidFill>
                <a:ea typeface="Geneva" charset="-128"/>
              </a:rPr>
              <a:pPr algn="r" eaLnBrk="1" hangingPunct="1">
                <a:defRPr/>
              </a:pPr>
              <a:t>‹#›</a:t>
            </a:fld>
            <a:endParaRPr lang="de-DE" altLang="nl-NL" sz="750" smtClean="0">
              <a:solidFill>
                <a:srgbClr val="7F7F7F"/>
              </a:solidFill>
              <a:ea typeface="Geneva" charset="-128"/>
            </a:endParaRPr>
          </a:p>
        </p:txBody>
      </p:sp>
      <p:sp>
        <p:nvSpPr>
          <p:cNvPr id="3" name="Content Placeholder 2"/>
          <p:cNvSpPr>
            <a:spLocks noGrp="1"/>
          </p:cNvSpPr>
          <p:nvPr>
            <p:ph idx="1"/>
          </p:nvPr>
        </p:nvSpPr>
        <p:spPr>
          <a:xfrm>
            <a:off x="704850" y="1374690"/>
            <a:ext cx="7727950" cy="3033004"/>
          </a:xfrm>
          <a:prstGeom prst="rect">
            <a:avLst/>
          </a:prstGeom>
        </p:spPr>
        <p:txBody>
          <a:bodyPr lIns="0" tIns="0" rIns="0" bIns="0"/>
          <a:lstStyle>
            <a:lvl1pPr marL="257175" indent="-257175">
              <a:buFont typeface="Wingdings" panose="05000000000000000000" pitchFamily="2" charset="2"/>
              <a:buChar char="§"/>
              <a:defRPr sz="1350" baseline="0"/>
            </a:lvl1pPr>
          </a:lstStyle>
          <a:p>
            <a:pPr lvl="0"/>
            <a:r>
              <a:rPr lang="nl-NL" noProof="0" smtClean="0"/>
              <a:t>Tekststijl van het model bewerken</a:t>
            </a:r>
          </a:p>
        </p:txBody>
      </p:sp>
      <p:sp>
        <p:nvSpPr>
          <p:cNvPr id="42" name="Textplatzhalter 41"/>
          <p:cNvSpPr>
            <a:spLocks noGrp="1"/>
          </p:cNvSpPr>
          <p:nvPr>
            <p:ph type="body" sz="quarter" idx="10"/>
          </p:nvPr>
        </p:nvSpPr>
        <p:spPr>
          <a:xfrm>
            <a:off x="704852" y="770417"/>
            <a:ext cx="7727949" cy="323850"/>
          </a:xfrm>
          <a:prstGeom prst="rect">
            <a:avLst/>
          </a:prstGeom>
        </p:spPr>
        <p:txBody>
          <a:bodyPr lIns="0" tIns="0" rIns="0" bIns="0"/>
          <a:lstStyle>
            <a:lvl1pPr>
              <a:defRPr sz="2250" b="1" i="0" baseline="0">
                <a:solidFill>
                  <a:srgbClr val="007A3B"/>
                </a:solidFill>
                <a:latin typeface="+mj-lt"/>
              </a:defRPr>
            </a:lvl1pPr>
          </a:lstStyle>
          <a:p>
            <a:pPr lvl="0"/>
            <a:r>
              <a:rPr lang="nl-NL" noProof="0" smtClean="0"/>
              <a:t>Tekststijl van het model bewerken</a:t>
            </a:r>
          </a:p>
        </p:txBody>
      </p:sp>
    </p:spTree>
    <p:extLst>
      <p:ext uri="{BB962C8B-B14F-4D97-AF65-F5344CB8AC3E}">
        <p14:creationId xmlns:p14="http://schemas.microsoft.com/office/powerpoint/2010/main" val="2148462561"/>
      </p:ext>
    </p:extLst>
  </p:cSld>
  <p:clrMapOvr>
    <a:masterClrMapping/>
  </p:clrMapOvr>
</p:sldLayout>
</file>

<file path=ppt/slideLayouts/slideLayout106.xml><?xml version="1.0" encoding="utf-8"?>
<p:sldLayout xmlns:a="http://schemas.openxmlformats.org/drawingml/2006/main" xmlns:r="http://schemas.openxmlformats.org/officeDocument/2006/relationships" xmlns:p="http://schemas.openxmlformats.org/presentationml/2006/main" userDrawn="1">
  <p:cSld name="86_Headline and Content">
    <p:spTree>
      <p:nvGrpSpPr>
        <p:cNvPr id="1" name=""/>
        <p:cNvGrpSpPr/>
        <p:nvPr/>
      </p:nvGrpSpPr>
      <p:grpSpPr>
        <a:xfrm>
          <a:off x="0" y="0"/>
          <a:ext cx="0" cy="0"/>
          <a:chOff x="0" y="0"/>
          <a:chExt cx="0" cy="0"/>
        </a:xfrm>
      </p:grpSpPr>
      <p:sp>
        <p:nvSpPr>
          <p:cNvPr id="4" name="Textfeld 4"/>
          <p:cNvSpPr txBox="1">
            <a:spLocks noChangeArrowheads="1"/>
          </p:cNvSpPr>
          <p:nvPr userDrawn="1"/>
        </p:nvSpPr>
        <p:spPr bwMode="auto">
          <a:xfrm>
            <a:off x="8388351" y="33338"/>
            <a:ext cx="576263" cy="2077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defRPr/>
            </a:pPr>
            <a:fld id="{EC3B071C-F594-44E9-ACB0-FE8053A43819}" type="slidenum">
              <a:rPr lang="de-DE" altLang="nl-NL" sz="750" smtClean="0">
                <a:solidFill>
                  <a:srgbClr val="7F7F7F"/>
                </a:solidFill>
                <a:ea typeface="Geneva" charset="-128"/>
              </a:rPr>
              <a:pPr algn="r" eaLnBrk="1" hangingPunct="1">
                <a:defRPr/>
              </a:pPr>
              <a:t>‹#›</a:t>
            </a:fld>
            <a:endParaRPr lang="de-DE" altLang="nl-NL" sz="750" smtClean="0">
              <a:solidFill>
                <a:srgbClr val="7F7F7F"/>
              </a:solidFill>
              <a:ea typeface="Geneva" charset="-128"/>
            </a:endParaRPr>
          </a:p>
        </p:txBody>
      </p:sp>
      <p:sp>
        <p:nvSpPr>
          <p:cNvPr id="3" name="Content Placeholder 2"/>
          <p:cNvSpPr>
            <a:spLocks noGrp="1"/>
          </p:cNvSpPr>
          <p:nvPr>
            <p:ph idx="1"/>
          </p:nvPr>
        </p:nvSpPr>
        <p:spPr>
          <a:xfrm>
            <a:off x="704850" y="1374690"/>
            <a:ext cx="7727950" cy="3033004"/>
          </a:xfrm>
          <a:prstGeom prst="rect">
            <a:avLst/>
          </a:prstGeom>
        </p:spPr>
        <p:txBody>
          <a:bodyPr lIns="0" tIns="0" rIns="0" bIns="0"/>
          <a:lstStyle>
            <a:lvl1pPr marL="257175" indent="-257175">
              <a:buFont typeface="Wingdings" panose="05000000000000000000" pitchFamily="2" charset="2"/>
              <a:buChar char="§"/>
              <a:defRPr sz="1350" baseline="0"/>
            </a:lvl1pPr>
          </a:lstStyle>
          <a:p>
            <a:pPr lvl="0"/>
            <a:r>
              <a:rPr lang="nl-NL" noProof="0" smtClean="0"/>
              <a:t>Tekststijl van het model bewerken</a:t>
            </a:r>
          </a:p>
        </p:txBody>
      </p:sp>
      <p:sp>
        <p:nvSpPr>
          <p:cNvPr id="42" name="Textplatzhalter 41"/>
          <p:cNvSpPr>
            <a:spLocks noGrp="1"/>
          </p:cNvSpPr>
          <p:nvPr>
            <p:ph type="body" sz="quarter" idx="10"/>
          </p:nvPr>
        </p:nvSpPr>
        <p:spPr>
          <a:xfrm>
            <a:off x="704852" y="770417"/>
            <a:ext cx="7727949" cy="323850"/>
          </a:xfrm>
          <a:prstGeom prst="rect">
            <a:avLst/>
          </a:prstGeom>
        </p:spPr>
        <p:txBody>
          <a:bodyPr lIns="0" tIns="0" rIns="0" bIns="0"/>
          <a:lstStyle>
            <a:lvl1pPr>
              <a:defRPr sz="2250" b="1" i="0" baseline="0">
                <a:solidFill>
                  <a:srgbClr val="007A3B"/>
                </a:solidFill>
                <a:latin typeface="+mj-lt"/>
              </a:defRPr>
            </a:lvl1pPr>
          </a:lstStyle>
          <a:p>
            <a:pPr lvl="0"/>
            <a:r>
              <a:rPr lang="nl-NL" noProof="0" smtClean="0"/>
              <a:t>Tekststijl van het model bewerken</a:t>
            </a:r>
          </a:p>
        </p:txBody>
      </p:sp>
    </p:spTree>
    <p:extLst>
      <p:ext uri="{BB962C8B-B14F-4D97-AF65-F5344CB8AC3E}">
        <p14:creationId xmlns:p14="http://schemas.microsoft.com/office/powerpoint/2010/main" val="432783122"/>
      </p:ext>
    </p:extLst>
  </p:cSld>
  <p:clrMapOvr>
    <a:masterClrMapping/>
  </p:clrMapOvr>
</p:sldLayout>
</file>

<file path=ppt/slideLayouts/slideLayout107.xml><?xml version="1.0" encoding="utf-8"?>
<p:sldLayout xmlns:a="http://schemas.openxmlformats.org/drawingml/2006/main" xmlns:r="http://schemas.openxmlformats.org/officeDocument/2006/relationships" xmlns:p="http://schemas.openxmlformats.org/presentationml/2006/main" userDrawn="1">
  <p:cSld name="87_Headline and Content">
    <p:spTree>
      <p:nvGrpSpPr>
        <p:cNvPr id="1" name=""/>
        <p:cNvGrpSpPr/>
        <p:nvPr/>
      </p:nvGrpSpPr>
      <p:grpSpPr>
        <a:xfrm>
          <a:off x="0" y="0"/>
          <a:ext cx="0" cy="0"/>
          <a:chOff x="0" y="0"/>
          <a:chExt cx="0" cy="0"/>
        </a:xfrm>
      </p:grpSpPr>
      <p:sp>
        <p:nvSpPr>
          <p:cNvPr id="4" name="Textfeld 4"/>
          <p:cNvSpPr txBox="1">
            <a:spLocks noChangeArrowheads="1"/>
          </p:cNvSpPr>
          <p:nvPr userDrawn="1"/>
        </p:nvSpPr>
        <p:spPr bwMode="auto">
          <a:xfrm>
            <a:off x="8388351" y="33338"/>
            <a:ext cx="576263" cy="2077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defRPr/>
            </a:pPr>
            <a:fld id="{EC3B071C-F594-44E9-ACB0-FE8053A43819}" type="slidenum">
              <a:rPr lang="de-DE" altLang="nl-NL" sz="750" smtClean="0">
                <a:solidFill>
                  <a:srgbClr val="7F7F7F"/>
                </a:solidFill>
                <a:ea typeface="Geneva" charset="-128"/>
              </a:rPr>
              <a:pPr algn="r" eaLnBrk="1" hangingPunct="1">
                <a:defRPr/>
              </a:pPr>
              <a:t>‹#›</a:t>
            </a:fld>
            <a:endParaRPr lang="de-DE" altLang="nl-NL" sz="750" smtClean="0">
              <a:solidFill>
                <a:srgbClr val="7F7F7F"/>
              </a:solidFill>
              <a:ea typeface="Geneva" charset="-128"/>
            </a:endParaRPr>
          </a:p>
        </p:txBody>
      </p:sp>
      <p:sp>
        <p:nvSpPr>
          <p:cNvPr id="3" name="Content Placeholder 2"/>
          <p:cNvSpPr>
            <a:spLocks noGrp="1"/>
          </p:cNvSpPr>
          <p:nvPr>
            <p:ph idx="1"/>
          </p:nvPr>
        </p:nvSpPr>
        <p:spPr>
          <a:xfrm>
            <a:off x="704850" y="1374690"/>
            <a:ext cx="7727950" cy="3033004"/>
          </a:xfrm>
          <a:prstGeom prst="rect">
            <a:avLst/>
          </a:prstGeom>
        </p:spPr>
        <p:txBody>
          <a:bodyPr lIns="0" tIns="0" rIns="0" bIns="0"/>
          <a:lstStyle>
            <a:lvl1pPr marL="257175" indent="-257175">
              <a:buFont typeface="Wingdings" panose="05000000000000000000" pitchFamily="2" charset="2"/>
              <a:buChar char="§"/>
              <a:defRPr sz="1350" baseline="0"/>
            </a:lvl1pPr>
          </a:lstStyle>
          <a:p>
            <a:pPr lvl="0"/>
            <a:r>
              <a:rPr lang="nl-NL" noProof="0" smtClean="0"/>
              <a:t>Tekststijl van het model bewerken</a:t>
            </a:r>
          </a:p>
        </p:txBody>
      </p:sp>
      <p:sp>
        <p:nvSpPr>
          <p:cNvPr id="42" name="Textplatzhalter 41"/>
          <p:cNvSpPr>
            <a:spLocks noGrp="1"/>
          </p:cNvSpPr>
          <p:nvPr>
            <p:ph type="body" sz="quarter" idx="10"/>
          </p:nvPr>
        </p:nvSpPr>
        <p:spPr>
          <a:xfrm>
            <a:off x="704852" y="770417"/>
            <a:ext cx="7727949" cy="323850"/>
          </a:xfrm>
          <a:prstGeom prst="rect">
            <a:avLst/>
          </a:prstGeom>
        </p:spPr>
        <p:txBody>
          <a:bodyPr lIns="0" tIns="0" rIns="0" bIns="0"/>
          <a:lstStyle>
            <a:lvl1pPr>
              <a:defRPr sz="2250" b="1" i="0" baseline="0">
                <a:solidFill>
                  <a:srgbClr val="007A3B"/>
                </a:solidFill>
                <a:latin typeface="+mj-lt"/>
              </a:defRPr>
            </a:lvl1pPr>
          </a:lstStyle>
          <a:p>
            <a:pPr lvl="0"/>
            <a:r>
              <a:rPr lang="nl-NL" noProof="0" smtClean="0"/>
              <a:t>Tekststijl van het model bewerken</a:t>
            </a:r>
          </a:p>
        </p:txBody>
      </p:sp>
    </p:spTree>
    <p:extLst>
      <p:ext uri="{BB962C8B-B14F-4D97-AF65-F5344CB8AC3E}">
        <p14:creationId xmlns:p14="http://schemas.microsoft.com/office/powerpoint/2010/main" val="1596142366"/>
      </p:ext>
    </p:extLst>
  </p:cSld>
  <p:clrMapOvr>
    <a:masterClrMapping/>
  </p:clrMapOvr>
</p:sldLayout>
</file>

<file path=ppt/slideLayouts/slideLayout108.xml><?xml version="1.0" encoding="utf-8"?>
<p:sldLayout xmlns:a="http://schemas.openxmlformats.org/drawingml/2006/main" xmlns:r="http://schemas.openxmlformats.org/officeDocument/2006/relationships" xmlns:p="http://schemas.openxmlformats.org/presentationml/2006/main" userDrawn="1">
  <p:cSld name="88_Headline and Content">
    <p:spTree>
      <p:nvGrpSpPr>
        <p:cNvPr id="1" name=""/>
        <p:cNvGrpSpPr/>
        <p:nvPr/>
      </p:nvGrpSpPr>
      <p:grpSpPr>
        <a:xfrm>
          <a:off x="0" y="0"/>
          <a:ext cx="0" cy="0"/>
          <a:chOff x="0" y="0"/>
          <a:chExt cx="0" cy="0"/>
        </a:xfrm>
      </p:grpSpPr>
      <p:sp>
        <p:nvSpPr>
          <p:cNvPr id="4" name="Textfeld 4"/>
          <p:cNvSpPr txBox="1">
            <a:spLocks noChangeArrowheads="1"/>
          </p:cNvSpPr>
          <p:nvPr userDrawn="1"/>
        </p:nvSpPr>
        <p:spPr bwMode="auto">
          <a:xfrm>
            <a:off x="8388351" y="33338"/>
            <a:ext cx="576263" cy="2077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defRPr/>
            </a:pPr>
            <a:fld id="{EC3B071C-F594-44E9-ACB0-FE8053A43819}" type="slidenum">
              <a:rPr lang="de-DE" altLang="nl-NL" sz="750" smtClean="0">
                <a:solidFill>
                  <a:srgbClr val="7F7F7F"/>
                </a:solidFill>
                <a:ea typeface="Geneva" charset="-128"/>
              </a:rPr>
              <a:pPr algn="r" eaLnBrk="1" hangingPunct="1">
                <a:defRPr/>
              </a:pPr>
              <a:t>‹#›</a:t>
            </a:fld>
            <a:endParaRPr lang="de-DE" altLang="nl-NL" sz="750" smtClean="0">
              <a:solidFill>
                <a:srgbClr val="7F7F7F"/>
              </a:solidFill>
              <a:ea typeface="Geneva" charset="-128"/>
            </a:endParaRPr>
          </a:p>
        </p:txBody>
      </p:sp>
      <p:sp>
        <p:nvSpPr>
          <p:cNvPr id="3" name="Content Placeholder 2"/>
          <p:cNvSpPr>
            <a:spLocks noGrp="1"/>
          </p:cNvSpPr>
          <p:nvPr>
            <p:ph idx="1"/>
          </p:nvPr>
        </p:nvSpPr>
        <p:spPr>
          <a:xfrm>
            <a:off x="704850" y="1374690"/>
            <a:ext cx="7727950" cy="3033004"/>
          </a:xfrm>
          <a:prstGeom prst="rect">
            <a:avLst/>
          </a:prstGeom>
        </p:spPr>
        <p:txBody>
          <a:bodyPr lIns="0" tIns="0" rIns="0" bIns="0"/>
          <a:lstStyle>
            <a:lvl1pPr marL="257175" indent="-257175">
              <a:buFont typeface="Wingdings" panose="05000000000000000000" pitchFamily="2" charset="2"/>
              <a:buChar char="§"/>
              <a:defRPr sz="1350" baseline="0"/>
            </a:lvl1pPr>
          </a:lstStyle>
          <a:p>
            <a:pPr lvl="0"/>
            <a:r>
              <a:rPr lang="nl-NL" noProof="0" smtClean="0"/>
              <a:t>Tekststijl van het model bewerken</a:t>
            </a:r>
          </a:p>
        </p:txBody>
      </p:sp>
      <p:sp>
        <p:nvSpPr>
          <p:cNvPr id="42" name="Textplatzhalter 41"/>
          <p:cNvSpPr>
            <a:spLocks noGrp="1"/>
          </p:cNvSpPr>
          <p:nvPr>
            <p:ph type="body" sz="quarter" idx="10"/>
          </p:nvPr>
        </p:nvSpPr>
        <p:spPr>
          <a:xfrm>
            <a:off x="704852" y="770417"/>
            <a:ext cx="7727949" cy="323850"/>
          </a:xfrm>
          <a:prstGeom prst="rect">
            <a:avLst/>
          </a:prstGeom>
        </p:spPr>
        <p:txBody>
          <a:bodyPr lIns="0" tIns="0" rIns="0" bIns="0"/>
          <a:lstStyle>
            <a:lvl1pPr>
              <a:defRPr sz="2250" b="1" i="0" baseline="0">
                <a:solidFill>
                  <a:srgbClr val="007A3B"/>
                </a:solidFill>
                <a:latin typeface="+mj-lt"/>
              </a:defRPr>
            </a:lvl1pPr>
          </a:lstStyle>
          <a:p>
            <a:pPr lvl="0"/>
            <a:r>
              <a:rPr lang="nl-NL" noProof="0" smtClean="0"/>
              <a:t>Tekststijl van het model bewerken</a:t>
            </a:r>
          </a:p>
        </p:txBody>
      </p:sp>
    </p:spTree>
    <p:extLst>
      <p:ext uri="{BB962C8B-B14F-4D97-AF65-F5344CB8AC3E}">
        <p14:creationId xmlns:p14="http://schemas.microsoft.com/office/powerpoint/2010/main" val="1313734246"/>
      </p:ext>
    </p:extLst>
  </p:cSld>
  <p:clrMapOvr>
    <a:masterClrMapping/>
  </p:clrMapOvr>
</p:sldLayout>
</file>

<file path=ppt/slideLayouts/slideLayout109.xml><?xml version="1.0" encoding="utf-8"?>
<p:sldLayout xmlns:a="http://schemas.openxmlformats.org/drawingml/2006/main" xmlns:r="http://schemas.openxmlformats.org/officeDocument/2006/relationships" xmlns:p="http://schemas.openxmlformats.org/presentationml/2006/main" userDrawn="1">
  <p:cSld name="89_Headline and Content">
    <p:spTree>
      <p:nvGrpSpPr>
        <p:cNvPr id="1" name=""/>
        <p:cNvGrpSpPr/>
        <p:nvPr/>
      </p:nvGrpSpPr>
      <p:grpSpPr>
        <a:xfrm>
          <a:off x="0" y="0"/>
          <a:ext cx="0" cy="0"/>
          <a:chOff x="0" y="0"/>
          <a:chExt cx="0" cy="0"/>
        </a:xfrm>
      </p:grpSpPr>
      <p:sp>
        <p:nvSpPr>
          <p:cNvPr id="4" name="Textfeld 4"/>
          <p:cNvSpPr txBox="1">
            <a:spLocks noChangeArrowheads="1"/>
          </p:cNvSpPr>
          <p:nvPr userDrawn="1"/>
        </p:nvSpPr>
        <p:spPr bwMode="auto">
          <a:xfrm>
            <a:off x="8388351" y="33338"/>
            <a:ext cx="576263" cy="2077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defRPr/>
            </a:pPr>
            <a:fld id="{EC3B071C-F594-44E9-ACB0-FE8053A43819}" type="slidenum">
              <a:rPr lang="de-DE" altLang="nl-NL" sz="750" smtClean="0">
                <a:solidFill>
                  <a:srgbClr val="7F7F7F"/>
                </a:solidFill>
                <a:ea typeface="Geneva" charset="-128"/>
              </a:rPr>
              <a:pPr algn="r" eaLnBrk="1" hangingPunct="1">
                <a:defRPr/>
              </a:pPr>
              <a:t>‹#›</a:t>
            </a:fld>
            <a:endParaRPr lang="de-DE" altLang="nl-NL" sz="750" smtClean="0">
              <a:solidFill>
                <a:srgbClr val="7F7F7F"/>
              </a:solidFill>
              <a:ea typeface="Geneva" charset="-128"/>
            </a:endParaRPr>
          </a:p>
        </p:txBody>
      </p:sp>
      <p:sp>
        <p:nvSpPr>
          <p:cNvPr id="3" name="Content Placeholder 2"/>
          <p:cNvSpPr>
            <a:spLocks noGrp="1"/>
          </p:cNvSpPr>
          <p:nvPr>
            <p:ph idx="1"/>
          </p:nvPr>
        </p:nvSpPr>
        <p:spPr>
          <a:xfrm>
            <a:off x="704850" y="1374690"/>
            <a:ext cx="7727950" cy="3033004"/>
          </a:xfrm>
          <a:prstGeom prst="rect">
            <a:avLst/>
          </a:prstGeom>
        </p:spPr>
        <p:txBody>
          <a:bodyPr lIns="0" tIns="0" rIns="0" bIns="0"/>
          <a:lstStyle>
            <a:lvl1pPr marL="257175" indent="-257175">
              <a:buFont typeface="Wingdings" panose="05000000000000000000" pitchFamily="2" charset="2"/>
              <a:buChar char="§"/>
              <a:defRPr sz="1350" baseline="0"/>
            </a:lvl1pPr>
          </a:lstStyle>
          <a:p>
            <a:pPr lvl="0"/>
            <a:r>
              <a:rPr lang="nl-NL" noProof="0" smtClean="0"/>
              <a:t>Tekststijl van het model bewerken</a:t>
            </a:r>
          </a:p>
        </p:txBody>
      </p:sp>
      <p:sp>
        <p:nvSpPr>
          <p:cNvPr id="42" name="Textplatzhalter 41"/>
          <p:cNvSpPr>
            <a:spLocks noGrp="1"/>
          </p:cNvSpPr>
          <p:nvPr>
            <p:ph type="body" sz="quarter" idx="10"/>
          </p:nvPr>
        </p:nvSpPr>
        <p:spPr>
          <a:xfrm>
            <a:off x="704852" y="770417"/>
            <a:ext cx="7727949" cy="323850"/>
          </a:xfrm>
          <a:prstGeom prst="rect">
            <a:avLst/>
          </a:prstGeom>
        </p:spPr>
        <p:txBody>
          <a:bodyPr lIns="0" tIns="0" rIns="0" bIns="0"/>
          <a:lstStyle>
            <a:lvl1pPr>
              <a:defRPr sz="2250" b="1" i="0" baseline="0">
                <a:solidFill>
                  <a:srgbClr val="007A3B"/>
                </a:solidFill>
                <a:latin typeface="+mj-lt"/>
              </a:defRPr>
            </a:lvl1pPr>
          </a:lstStyle>
          <a:p>
            <a:pPr lvl="0"/>
            <a:r>
              <a:rPr lang="nl-NL" noProof="0" smtClean="0"/>
              <a:t>Tekststijl van het model bewerken</a:t>
            </a:r>
          </a:p>
        </p:txBody>
      </p:sp>
    </p:spTree>
    <p:extLst>
      <p:ext uri="{BB962C8B-B14F-4D97-AF65-F5344CB8AC3E}">
        <p14:creationId xmlns:p14="http://schemas.microsoft.com/office/powerpoint/2010/main" val="2102611851"/>
      </p:ext>
    </p:extLst>
  </p:cSld>
  <p:clrMapOvr>
    <a:masterClrMapping/>
  </p:clrMapOvr>
</p:sldLayout>
</file>

<file path=ppt/slideLayouts/slideLayout110.xml><?xml version="1.0" encoding="utf-8"?>
<p:sldLayout xmlns:a="http://schemas.openxmlformats.org/drawingml/2006/main" xmlns:r="http://schemas.openxmlformats.org/officeDocument/2006/relationships" xmlns:p="http://schemas.openxmlformats.org/presentationml/2006/main" userDrawn="1">
  <p:cSld name="6_Headline, Subline and Content">
    <p:spTree>
      <p:nvGrpSpPr>
        <p:cNvPr id="1" name=""/>
        <p:cNvGrpSpPr/>
        <p:nvPr/>
      </p:nvGrpSpPr>
      <p:grpSpPr>
        <a:xfrm>
          <a:off x="0" y="0"/>
          <a:ext cx="0" cy="0"/>
          <a:chOff x="0" y="0"/>
          <a:chExt cx="0" cy="0"/>
        </a:xfrm>
      </p:grpSpPr>
      <p:sp>
        <p:nvSpPr>
          <p:cNvPr id="5" name="Textfeld 5"/>
          <p:cNvSpPr txBox="1">
            <a:spLocks noChangeArrowheads="1"/>
          </p:cNvSpPr>
          <p:nvPr userDrawn="1"/>
        </p:nvSpPr>
        <p:spPr bwMode="auto">
          <a:xfrm>
            <a:off x="8388351" y="33338"/>
            <a:ext cx="576263" cy="2077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defRPr/>
            </a:pPr>
            <a:fld id="{FB26C3DF-1066-4D83-B593-923EA50A94F6}" type="slidenum">
              <a:rPr lang="de-DE" altLang="nl-NL" sz="750" smtClean="0">
                <a:solidFill>
                  <a:srgbClr val="7F7F7F"/>
                </a:solidFill>
                <a:ea typeface="Geneva" charset="-128"/>
              </a:rPr>
              <a:pPr algn="r" eaLnBrk="1" hangingPunct="1">
                <a:defRPr/>
              </a:pPr>
              <a:t>‹#›</a:t>
            </a:fld>
            <a:endParaRPr lang="de-DE" altLang="nl-NL" sz="750" smtClean="0">
              <a:solidFill>
                <a:srgbClr val="7F7F7F"/>
              </a:solidFill>
              <a:ea typeface="Geneva" charset="-128"/>
            </a:endParaRPr>
          </a:p>
        </p:txBody>
      </p:sp>
      <p:sp>
        <p:nvSpPr>
          <p:cNvPr id="3" name="Content Placeholder 2"/>
          <p:cNvSpPr>
            <a:spLocks noGrp="1"/>
          </p:cNvSpPr>
          <p:nvPr>
            <p:ph idx="1"/>
          </p:nvPr>
        </p:nvSpPr>
        <p:spPr>
          <a:xfrm>
            <a:off x="704850" y="1738313"/>
            <a:ext cx="7727950" cy="2669381"/>
          </a:xfrm>
          <a:prstGeom prst="rect">
            <a:avLst/>
          </a:prstGeom>
        </p:spPr>
        <p:txBody>
          <a:bodyPr lIns="0" tIns="0" rIns="0" bIns="0"/>
          <a:lstStyle>
            <a:lvl1pPr marL="257175" indent="-257175">
              <a:buFont typeface="Wingdings" panose="05000000000000000000" pitchFamily="2" charset="2"/>
              <a:buChar char="§"/>
              <a:defRPr sz="1350" baseline="0"/>
            </a:lvl1pPr>
          </a:lstStyle>
          <a:p>
            <a:pPr lvl="0"/>
            <a:r>
              <a:rPr lang="nl-NL" noProof="0" smtClean="0"/>
              <a:t>Tekststijl van het model bewerken</a:t>
            </a:r>
          </a:p>
        </p:txBody>
      </p:sp>
      <p:sp>
        <p:nvSpPr>
          <p:cNvPr id="9" name="Textplatzhalter 41"/>
          <p:cNvSpPr>
            <a:spLocks noGrp="1"/>
          </p:cNvSpPr>
          <p:nvPr>
            <p:ph type="body" sz="quarter" idx="10"/>
          </p:nvPr>
        </p:nvSpPr>
        <p:spPr>
          <a:xfrm>
            <a:off x="704850" y="770417"/>
            <a:ext cx="7727951" cy="323850"/>
          </a:xfrm>
          <a:prstGeom prst="rect">
            <a:avLst/>
          </a:prstGeom>
        </p:spPr>
        <p:txBody>
          <a:bodyPr lIns="0" tIns="0" rIns="0" bIns="0"/>
          <a:lstStyle>
            <a:lvl1pPr>
              <a:defRPr sz="2250" b="1" i="0" baseline="0">
                <a:solidFill>
                  <a:srgbClr val="007A3B"/>
                </a:solidFill>
                <a:latin typeface="+mj-lt"/>
              </a:defRPr>
            </a:lvl1pPr>
          </a:lstStyle>
          <a:p>
            <a:pPr lvl="0"/>
            <a:r>
              <a:rPr lang="nl-NL" noProof="0" smtClean="0"/>
              <a:t>Tekststijl van het model bewerken</a:t>
            </a:r>
          </a:p>
        </p:txBody>
      </p:sp>
      <p:sp>
        <p:nvSpPr>
          <p:cNvPr id="10" name="Textplatzhalter 3"/>
          <p:cNvSpPr>
            <a:spLocks noGrp="1"/>
          </p:cNvSpPr>
          <p:nvPr>
            <p:ph type="body" sz="quarter" idx="12"/>
          </p:nvPr>
        </p:nvSpPr>
        <p:spPr>
          <a:xfrm>
            <a:off x="704850" y="1173406"/>
            <a:ext cx="7727951" cy="247880"/>
          </a:xfrm>
          <a:prstGeom prst="rect">
            <a:avLst/>
          </a:prstGeom>
        </p:spPr>
        <p:txBody>
          <a:bodyPr lIns="0" tIns="0" rIns="0" bIns="0"/>
          <a:lstStyle>
            <a:lvl1pPr>
              <a:defRPr sz="1350" b="1" i="0" baseline="0">
                <a:solidFill>
                  <a:schemeClr val="tx1"/>
                </a:solidFill>
              </a:defRPr>
            </a:lvl1pPr>
          </a:lstStyle>
          <a:p>
            <a:pPr lvl="0"/>
            <a:r>
              <a:rPr lang="nl-NL" noProof="0" smtClean="0"/>
              <a:t>Tekststijl van het model bewerken</a:t>
            </a:r>
          </a:p>
        </p:txBody>
      </p:sp>
    </p:spTree>
    <p:extLst>
      <p:ext uri="{BB962C8B-B14F-4D97-AF65-F5344CB8AC3E}">
        <p14:creationId xmlns:p14="http://schemas.microsoft.com/office/powerpoint/2010/main" val="1531351439"/>
      </p:ext>
    </p:extLst>
  </p:cSld>
  <p:clrMapOvr>
    <a:masterClrMapping/>
  </p:clrMapOvr>
</p:sldLayout>
</file>

<file path=ppt/slideLayouts/slideLayout111.xml><?xml version="1.0" encoding="utf-8"?>
<p:sldLayout xmlns:a="http://schemas.openxmlformats.org/drawingml/2006/main" xmlns:r="http://schemas.openxmlformats.org/officeDocument/2006/relationships" xmlns:p="http://schemas.openxmlformats.org/presentationml/2006/main" userDrawn="1">
  <p:cSld name="7_Headline, Subline and Content">
    <p:spTree>
      <p:nvGrpSpPr>
        <p:cNvPr id="1" name=""/>
        <p:cNvGrpSpPr/>
        <p:nvPr/>
      </p:nvGrpSpPr>
      <p:grpSpPr>
        <a:xfrm>
          <a:off x="0" y="0"/>
          <a:ext cx="0" cy="0"/>
          <a:chOff x="0" y="0"/>
          <a:chExt cx="0" cy="0"/>
        </a:xfrm>
      </p:grpSpPr>
      <p:sp>
        <p:nvSpPr>
          <p:cNvPr id="5" name="Textfeld 5"/>
          <p:cNvSpPr txBox="1">
            <a:spLocks noChangeArrowheads="1"/>
          </p:cNvSpPr>
          <p:nvPr userDrawn="1"/>
        </p:nvSpPr>
        <p:spPr bwMode="auto">
          <a:xfrm>
            <a:off x="8388351" y="33338"/>
            <a:ext cx="576263" cy="2077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defRPr/>
            </a:pPr>
            <a:fld id="{FB26C3DF-1066-4D83-B593-923EA50A94F6}" type="slidenum">
              <a:rPr lang="de-DE" altLang="nl-NL" sz="750" smtClean="0">
                <a:solidFill>
                  <a:srgbClr val="7F7F7F"/>
                </a:solidFill>
                <a:ea typeface="Geneva" charset="-128"/>
              </a:rPr>
              <a:pPr algn="r" eaLnBrk="1" hangingPunct="1">
                <a:defRPr/>
              </a:pPr>
              <a:t>‹#›</a:t>
            </a:fld>
            <a:endParaRPr lang="de-DE" altLang="nl-NL" sz="750" smtClean="0">
              <a:solidFill>
                <a:srgbClr val="7F7F7F"/>
              </a:solidFill>
              <a:ea typeface="Geneva" charset="-128"/>
            </a:endParaRPr>
          </a:p>
        </p:txBody>
      </p:sp>
      <p:sp>
        <p:nvSpPr>
          <p:cNvPr id="3" name="Content Placeholder 2"/>
          <p:cNvSpPr>
            <a:spLocks noGrp="1"/>
          </p:cNvSpPr>
          <p:nvPr>
            <p:ph idx="1"/>
          </p:nvPr>
        </p:nvSpPr>
        <p:spPr>
          <a:xfrm>
            <a:off x="704850" y="1738313"/>
            <a:ext cx="7727950" cy="2669381"/>
          </a:xfrm>
          <a:prstGeom prst="rect">
            <a:avLst/>
          </a:prstGeom>
        </p:spPr>
        <p:txBody>
          <a:bodyPr lIns="0" tIns="0" rIns="0" bIns="0"/>
          <a:lstStyle>
            <a:lvl1pPr marL="257175" indent="-257175">
              <a:buFont typeface="Wingdings" panose="05000000000000000000" pitchFamily="2" charset="2"/>
              <a:buChar char="§"/>
              <a:defRPr sz="1350" baseline="0"/>
            </a:lvl1pPr>
          </a:lstStyle>
          <a:p>
            <a:pPr lvl="0"/>
            <a:r>
              <a:rPr lang="nl-NL" noProof="0" smtClean="0"/>
              <a:t>Tekststijl van het model bewerken</a:t>
            </a:r>
          </a:p>
        </p:txBody>
      </p:sp>
      <p:sp>
        <p:nvSpPr>
          <p:cNvPr id="9" name="Textplatzhalter 41"/>
          <p:cNvSpPr>
            <a:spLocks noGrp="1"/>
          </p:cNvSpPr>
          <p:nvPr>
            <p:ph type="body" sz="quarter" idx="10"/>
          </p:nvPr>
        </p:nvSpPr>
        <p:spPr>
          <a:xfrm>
            <a:off x="704850" y="770417"/>
            <a:ext cx="7727951" cy="323850"/>
          </a:xfrm>
          <a:prstGeom prst="rect">
            <a:avLst/>
          </a:prstGeom>
        </p:spPr>
        <p:txBody>
          <a:bodyPr lIns="0" tIns="0" rIns="0" bIns="0"/>
          <a:lstStyle>
            <a:lvl1pPr>
              <a:defRPr sz="2250" b="1" i="0" baseline="0">
                <a:solidFill>
                  <a:srgbClr val="007A3B"/>
                </a:solidFill>
                <a:latin typeface="+mj-lt"/>
              </a:defRPr>
            </a:lvl1pPr>
          </a:lstStyle>
          <a:p>
            <a:pPr lvl="0"/>
            <a:r>
              <a:rPr lang="nl-NL" noProof="0" smtClean="0"/>
              <a:t>Tekststijl van het model bewerken</a:t>
            </a:r>
          </a:p>
        </p:txBody>
      </p:sp>
      <p:sp>
        <p:nvSpPr>
          <p:cNvPr id="10" name="Textplatzhalter 3"/>
          <p:cNvSpPr>
            <a:spLocks noGrp="1"/>
          </p:cNvSpPr>
          <p:nvPr>
            <p:ph type="body" sz="quarter" idx="12"/>
          </p:nvPr>
        </p:nvSpPr>
        <p:spPr>
          <a:xfrm>
            <a:off x="704850" y="1173406"/>
            <a:ext cx="7727951" cy="247880"/>
          </a:xfrm>
          <a:prstGeom prst="rect">
            <a:avLst/>
          </a:prstGeom>
        </p:spPr>
        <p:txBody>
          <a:bodyPr lIns="0" tIns="0" rIns="0" bIns="0"/>
          <a:lstStyle>
            <a:lvl1pPr>
              <a:defRPr sz="1350" b="1" i="0" baseline="0">
                <a:solidFill>
                  <a:schemeClr val="tx1"/>
                </a:solidFill>
              </a:defRPr>
            </a:lvl1pPr>
          </a:lstStyle>
          <a:p>
            <a:pPr lvl="0"/>
            <a:r>
              <a:rPr lang="nl-NL" noProof="0" smtClean="0"/>
              <a:t>Tekststijl van het model bewerken</a:t>
            </a:r>
          </a:p>
        </p:txBody>
      </p:sp>
    </p:spTree>
    <p:extLst>
      <p:ext uri="{BB962C8B-B14F-4D97-AF65-F5344CB8AC3E}">
        <p14:creationId xmlns:p14="http://schemas.microsoft.com/office/powerpoint/2010/main" val="1198447989"/>
      </p:ext>
    </p:extLst>
  </p:cSld>
  <p:clrMapOvr>
    <a:masterClrMapping/>
  </p:clrMapOvr>
</p:sldLayout>
</file>

<file path=ppt/slideLayouts/slideLayout112.xml><?xml version="1.0" encoding="utf-8"?>
<p:sldLayout xmlns:a="http://schemas.openxmlformats.org/drawingml/2006/main" xmlns:r="http://schemas.openxmlformats.org/officeDocument/2006/relationships" xmlns:p="http://schemas.openxmlformats.org/presentationml/2006/main" userDrawn="1">
  <p:cSld name="2_Headline, Subline, Content and Picture">
    <p:spTree>
      <p:nvGrpSpPr>
        <p:cNvPr id="1" name=""/>
        <p:cNvGrpSpPr/>
        <p:nvPr/>
      </p:nvGrpSpPr>
      <p:grpSpPr>
        <a:xfrm>
          <a:off x="0" y="0"/>
          <a:ext cx="0" cy="0"/>
          <a:chOff x="0" y="0"/>
          <a:chExt cx="0" cy="0"/>
        </a:xfrm>
      </p:grpSpPr>
      <p:sp>
        <p:nvSpPr>
          <p:cNvPr id="7" name="Textfeld 6"/>
          <p:cNvSpPr txBox="1">
            <a:spLocks noChangeArrowheads="1"/>
          </p:cNvSpPr>
          <p:nvPr userDrawn="1"/>
        </p:nvSpPr>
        <p:spPr bwMode="auto">
          <a:xfrm>
            <a:off x="8388351" y="33338"/>
            <a:ext cx="576263" cy="2077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defRPr/>
            </a:pPr>
            <a:fld id="{8A75B763-4463-45C6-BBD1-EA56A26A9ED0}" type="slidenum">
              <a:rPr lang="de-DE" altLang="nl-NL" sz="750" smtClean="0">
                <a:solidFill>
                  <a:srgbClr val="7F7F7F"/>
                </a:solidFill>
                <a:ea typeface="Geneva" charset="-128"/>
              </a:rPr>
              <a:pPr algn="r" eaLnBrk="1" hangingPunct="1">
                <a:defRPr/>
              </a:pPr>
              <a:t>‹#›</a:t>
            </a:fld>
            <a:endParaRPr lang="de-DE" altLang="nl-NL" sz="750" smtClean="0">
              <a:solidFill>
                <a:srgbClr val="7F7F7F"/>
              </a:solidFill>
              <a:ea typeface="Geneva" charset="-128"/>
            </a:endParaRPr>
          </a:p>
        </p:txBody>
      </p:sp>
      <p:sp>
        <p:nvSpPr>
          <p:cNvPr id="5" name="Content Placeholder 2"/>
          <p:cNvSpPr>
            <a:spLocks noGrp="1"/>
          </p:cNvSpPr>
          <p:nvPr>
            <p:ph idx="1"/>
          </p:nvPr>
        </p:nvSpPr>
        <p:spPr>
          <a:xfrm>
            <a:off x="704850" y="1729496"/>
            <a:ext cx="3722688" cy="2678198"/>
          </a:xfrm>
          <a:prstGeom prst="rect">
            <a:avLst/>
          </a:prstGeom>
        </p:spPr>
        <p:txBody>
          <a:bodyPr lIns="0" tIns="0" rIns="0" bIns="0"/>
          <a:lstStyle>
            <a:lvl1pPr marL="257175" indent="-257175">
              <a:buFont typeface="Wingdings" panose="05000000000000000000" pitchFamily="2" charset="2"/>
              <a:buChar char="§"/>
              <a:defRPr sz="1350" baseline="0"/>
            </a:lvl1pPr>
          </a:lstStyle>
          <a:p>
            <a:pPr lvl="0"/>
            <a:r>
              <a:rPr lang="nl-NL" noProof="0" smtClean="0"/>
              <a:t>Tekststijl van het model bewerken</a:t>
            </a:r>
          </a:p>
        </p:txBody>
      </p:sp>
      <p:sp>
        <p:nvSpPr>
          <p:cNvPr id="4" name="Textplatzhalter 3"/>
          <p:cNvSpPr>
            <a:spLocks noGrp="1"/>
          </p:cNvSpPr>
          <p:nvPr>
            <p:ph type="body" sz="quarter" idx="12"/>
          </p:nvPr>
        </p:nvSpPr>
        <p:spPr>
          <a:xfrm>
            <a:off x="704850" y="1173406"/>
            <a:ext cx="7727951" cy="247880"/>
          </a:xfrm>
          <a:prstGeom prst="rect">
            <a:avLst/>
          </a:prstGeom>
        </p:spPr>
        <p:txBody>
          <a:bodyPr lIns="0" tIns="0" rIns="0" bIns="0"/>
          <a:lstStyle>
            <a:lvl1pPr>
              <a:defRPr sz="1350" b="1" i="0" baseline="0">
                <a:solidFill>
                  <a:schemeClr val="tx1"/>
                </a:solidFill>
              </a:defRPr>
            </a:lvl1pPr>
          </a:lstStyle>
          <a:p>
            <a:pPr lvl="0"/>
            <a:r>
              <a:rPr lang="nl-NL" noProof="0" smtClean="0"/>
              <a:t>Tekststijl van het model bewerken</a:t>
            </a:r>
          </a:p>
        </p:txBody>
      </p:sp>
      <p:sp>
        <p:nvSpPr>
          <p:cNvPr id="10" name="Textplatzhalter 41"/>
          <p:cNvSpPr>
            <a:spLocks noGrp="1"/>
          </p:cNvSpPr>
          <p:nvPr>
            <p:ph type="body" sz="quarter" idx="10"/>
          </p:nvPr>
        </p:nvSpPr>
        <p:spPr>
          <a:xfrm>
            <a:off x="704850" y="770417"/>
            <a:ext cx="7727951" cy="323850"/>
          </a:xfrm>
          <a:prstGeom prst="rect">
            <a:avLst/>
          </a:prstGeom>
        </p:spPr>
        <p:txBody>
          <a:bodyPr lIns="0" tIns="0" rIns="0" bIns="0"/>
          <a:lstStyle>
            <a:lvl1pPr>
              <a:defRPr sz="2250" b="1" i="0" baseline="0">
                <a:solidFill>
                  <a:srgbClr val="007A3B"/>
                </a:solidFill>
                <a:latin typeface="+mj-lt"/>
              </a:defRPr>
            </a:lvl1pPr>
          </a:lstStyle>
          <a:p>
            <a:pPr lvl="0"/>
            <a:r>
              <a:rPr lang="nl-NL" noProof="0" smtClean="0"/>
              <a:t>Tekststijl van het model bewerken</a:t>
            </a:r>
          </a:p>
        </p:txBody>
      </p:sp>
      <p:sp>
        <p:nvSpPr>
          <p:cNvPr id="6" name="Picture Placeholder 5"/>
          <p:cNvSpPr>
            <a:spLocks noGrp="1"/>
          </p:cNvSpPr>
          <p:nvPr>
            <p:ph type="pic" sz="quarter" idx="13"/>
          </p:nvPr>
        </p:nvSpPr>
        <p:spPr>
          <a:xfrm>
            <a:off x="4722814" y="1738313"/>
            <a:ext cx="3709987" cy="2669381"/>
          </a:xfrm>
          <a:prstGeom prst="rect">
            <a:avLst/>
          </a:prstGeom>
        </p:spPr>
        <p:txBody>
          <a:bodyPr/>
          <a:lstStyle>
            <a:lvl1pPr>
              <a:defRPr/>
            </a:lvl1pPr>
          </a:lstStyle>
          <a:p>
            <a:pPr lvl="0"/>
            <a:r>
              <a:rPr lang="nl-NL" noProof="0" smtClean="0"/>
              <a:t>Klik op het pictogram als u een afbeelding wilt toevoegen</a:t>
            </a:r>
            <a:endParaRPr lang="en-GB" noProof="0" dirty="0"/>
          </a:p>
        </p:txBody>
      </p:sp>
    </p:spTree>
    <p:extLst>
      <p:ext uri="{BB962C8B-B14F-4D97-AF65-F5344CB8AC3E}">
        <p14:creationId xmlns:p14="http://schemas.microsoft.com/office/powerpoint/2010/main" val="3217944301"/>
      </p:ext>
    </p:extLst>
  </p:cSld>
  <p:clrMapOvr>
    <a:masterClrMapping/>
  </p:clrMapOvr>
</p:sldLayout>
</file>

<file path=ppt/slideLayouts/slideLayout113.xml><?xml version="1.0" encoding="utf-8"?>
<p:sldLayout xmlns:a="http://schemas.openxmlformats.org/drawingml/2006/main" xmlns:r="http://schemas.openxmlformats.org/officeDocument/2006/relationships" xmlns:p="http://schemas.openxmlformats.org/presentationml/2006/main" userDrawn="1">
  <p:cSld name="3_Headline, Subline, Content and Picture">
    <p:spTree>
      <p:nvGrpSpPr>
        <p:cNvPr id="1" name=""/>
        <p:cNvGrpSpPr/>
        <p:nvPr/>
      </p:nvGrpSpPr>
      <p:grpSpPr>
        <a:xfrm>
          <a:off x="0" y="0"/>
          <a:ext cx="0" cy="0"/>
          <a:chOff x="0" y="0"/>
          <a:chExt cx="0" cy="0"/>
        </a:xfrm>
      </p:grpSpPr>
      <p:sp>
        <p:nvSpPr>
          <p:cNvPr id="7" name="Textfeld 6"/>
          <p:cNvSpPr txBox="1">
            <a:spLocks noChangeArrowheads="1"/>
          </p:cNvSpPr>
          <p:nvPr userDrawn="1"/>
        </p:nvSpPr>
        <p:spPr bwMode="auto">
          <a:xfrm>
            <a:off x="8388351" y="33338"/>
            <a:ext cx="576263" cy="2077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defRPr/>
            </a:pPr>
            <a:fld id="{8A75B763-4463-45C6-BBD1-EA56A26A9ED0}" type="slidenum">
              <a:rPr lang="de-DE" altLang="nl-NL" sz="750" smtClean="0">
                <a:solidFill>
                  <a:srgbClr val="7F7F7F"/>
                </a:solidFill>
                <a:ea typeface="Geneva" charset="-128"/>
              </a:rPr>
              <a:pPr algn="r" eaLnBrk="1" hangingPunct="1">
                <a:defRPr/>
              </a:pPr>
              <a:t>‹#›</a:t>
            </a:fld>
            <a:endParaRPr lang="de-DE" altLang="nl-NL" sz="750" smtClean="0">
              <a:solidFill>
                <a:srgbClr val="7F7F7F"/>
              </a:solidFill>
              <a:ea typeface="Geneva" charset="-128"/>
            </a:endParaRPr>
          </a:p>
        </p:txBody>
      </p:sp>
      <p:sp>
        <p:nvSpPr>
          <p:cNvPr id="5" name="Content Placeholder 2"/>
          <p:cNvSpPr>
            <a:spLocks noGrp="1"/>
          </p:cNvSpPr>
          <p:nvPr>
            <p:ph idx="1"/>
          </p:nvPr>
        </p:nvSpPr>
        <p:spPr>
          <a:xfrm>
            <a:off x="704850" y="1729496"/>
            <a:ext cx="3722688" cy="2678198"/>
          </a:xfrm>
          <a:prstGeom prst="rect">
            <a:avLst/>
          </a:prstGeom>
        </p:spPr>
        <p:txBody>
          <a:bodyPr lIns="0" tIns="0" rIns="0" bIns="0"/>
          <a:lstStyle>
            <a:lvl1pPr marL="257175" indent="-257175">
              <a:buFont typeface="Wingdings" panose="05000000000000000000" pitchFamily="2" charset="2"/>
              <a:buChar char="§"/>
              <a:defRPr sz="1350" baseline="0"/>
            </a:lvl1pPr>
          </a:lstStyle>
          <a:p>
            <a:pPr lvl="0"/>
            <a:r>
              <a:rPr lang="nl-NL" noProof="0" smtClean="0"/>
              <a:t>Tekststijl van het model bewerken</a:t>
            </a:r>
          </a:p>
        </p:txBody>
      </p:sp>
      <p:sp>
        <p:nvSpPr>
          <p:cNvPr id="4" name="Textplatzhalter 3"/>
          <p:cNvSpPr>
            <a:spLocks noGrp="1"/>
          </p:cNvSpPr>
          <p:nvPr>
            <p:ph type="body" sz="quarter" idx="12"/>
          </p:nvPr>
        </p:nvSpPr>
        <p:spPr>
          <a:xfrm>
            <a:off x="704850" y="1173406"/>
            <a:ext cx="7727951" cy="247880"/>
          </a:xfrm>
          <a:prstGeom prst="rect">
            <a:avLst/>
          </a:prstGeom>
        </p:spPr>
        <p:txBody>
          <a:bodyPr lIns="0" tIns="0" rIns="0" bIns="0"/>
          <a:lstStyle>
            <a:lvl1pPr>
              <a:defRPr sz="1350" b="1" i="0" baseline="0">
                <a:solidFill>
                  <a:schemeClr val="tx1"/>
                </a:solidFill>
              </a:defRPr>
            </a:lvl1pPr>
          </a:lstStyle>
          <a:p>
            <a:pPr lvl="0"/>
            <a:r>
              <a:rPr lang="nl-NL" noProof="0" smtClean="0"/>
              <a:t>Tekststijl van het model bewerken</a:t>
            </a:r>
          </a:p>
        </p:txBody>
      </p:sp>
      <p:sp>
        <p:nvSpPr>
          <p:cNvPr id="10" name="Textplatzhalter 41"/>
          <p:cNvSpPr>
            <a:spLocks noGrp="1"/>
          </p:cNvSpPr>
          <p:nvPr>
            <p:ph type="body" sz="quarter" idx="10"/>
          </p:nvPr>
        </p:nvSpPr>
        <p:spPr>
          <a:xfrm>
            <a:off x="704850" y="770417"/>
            <a:ext cx="7727951" cy="323850"/>
          </a:xfrm>
          <a:prstGeom prst="rect">
            <a:avLst/>
          </a:prstGeom>
        </p:spPr>
        <p:txBody>
          <a:bodyPr lIns="0" tIns="0" rIns="0" bIns="0"/>
          <a:lstStyle>
            <a:lvl1pPr>
              <a:defRPr sz="2250" b="1" i="0" baseline="0">
                <a:solidFill>
                  <a:srgbClr val="007A3B"/>
                </a:solidFill>
                <a:latin typeface="+mj-lt"/>
              </a:defRPr>
            </a:lvl1pPr>
          </a:lstStyle>
          <a:p>
            <a:pPr lvl="0"/>
            <a:r>
              <a:rPr lang="nl-NL" noProof="0" smtClean="0"/>
              <a:t>Tekststijl van het model bewerken</a:t>
            </a:r>
          </a:p>
        </p:txBody>
      </p:sp>
      <p:sp>
        <p:nvSpPr>
          <p:cNvPr id="6" name="Picture Placeholder 5"/>
          <p:cNvSpPr>
            <a:spLocks noGrp="1"/>
          </p:cNvSpPr>
          <p:nvPr>
            <p:ph type="pic" sz="quarter" idx="13"/>
          </p:nvPr>
        </p:nvSpPr>
        <p:spPr>
          <a:xfrm>
            <a:off x="4722814" y="1738313"/>
            <a:ext cx="3709987" cy="2669381"/>
          </a:xfrm>
          <a:prstGeom prst="rect">
            <a:avLst/>
          </a:prstGeom>
        </p:spPr>
        <p:txBody>
          <a:bodyPr/>
          <a:lstStyle>
            <a:lvl1pPr>
              <a:defRPr/>
            </a:lvl1pPr>
          </a:lstStyle>
          <a:p>
            <a:pPr lvl="0"/>
            <a:r>
              <a:rPr lang="nl-NL" noProof="0" smtClean="0"/>
              <a:t>Klik op het pictogram als u een afbeelding wilt toevoegen</a:t>
            </a:r>
            <a:endParaRPr lang="en-GB" noProof="0" dirty="0"/>
          </a:p>
        </p:txBody>
      </p:sp>
    </p:spTree>
    <p:extLst>
      <p:ext uri="{BB962C8B-B14F-4D97-AF65-F5344CB8AC3E}">
        <p14:creationId xmlns:p14="http://schemas.microsoft.com/office/powerpoint/2010/main" val="3792518048"/>
      </p:ext>
    </p:extLst>
  </p:cSld>
  <p:clrMapOvr>
    <a:masterClrMapping/>
  </p:clrMapOvr>
</p:sldLayout>
</file>

<file path=ppt/slideLayouts/slideLayout114.xml><?xml version="1.0" encoding="utf-8"?>
<p:sldLayout xmlns:a="http://schemas.openxmlformats.org/drawingml/2006/main" xmlns:r="http://schemas.openxmlformats.org/officeDocument/2006/relationships" xmlns:p="http://schemas.openxmlformats.org/presentationml/2006/main" userDrawn="1">
  <p:cSld name="90_Headline and Content">
    <p:spTree>
      <p:nvGrpSpPr>
        <p:cNvPr id="1" name=""/>
        <p:cNvGrpSpPr/>
        <p:nvPr/>
      </p:nvGrpSpPr>
      <p:grpSpPr>
        <a:xfrm>
          <a:off x="0" y="0"/>
          <a:ext cx="0" cy="0"/>
          <a:chOff x="0" y="0"/>
          <a:chExt cx="0" cy="0"/>
        </a:xfrm>
      </p:grpSpPr>
      <p:sp>
        <p:nvSpPr>
          <p:cNvPr id="4" name="Textfeld 4"/>
          <p:cNvSpPr txBox="1">
            <a:spLocks noChangeArrowheads="1"/>
          </p:cNvSpPr>
          <p:nvPr userDrawn="1"/>
        </p:nvSpPr>
        <p:spPr bwMode="auto">
          <a:xfrm>
            <a:off x="8388351" y="33338"/>
            <a:ext cx="576263" cy="2077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defRPr/>
            </a:pPr>
            <a:fld id="{EC3B071C-F594-44E9-ACB0-FE8053A43819}" type="slidenum">
              <a:rPr lang="de-DE" altLang="nl-NL" sz="750" smtClean="0">
                <a:solidFill>
                  <a:srgbClr val="7F7F7F"/>
                </a:solidFill>
                <a:ea typeface="Geneva" charset="-128"/>
              </a:rPr>
              <a:pPr algn="r" eaLnBrk="1" hangingPunct="1">
                <a:defRPr/>
              </a:pPr>
              <a:t>‹#›</a:t>
            </a:fld>
            <a:endParaRPr lang="de-DE" altLang="nl-NL" sz="750" smtClean="0">
              <a:solidFill>
                <a:srgbClr val="7F7F7F"/>
              </a:solidFill>
              <a:ea typeface="Geneva" charset="-128"/>
            </a:endParaRPr>
          </a:p>
        </p:txBody>
      </p:sp>
      <p:sp>
        <p:nvSpPr>
          <p:cNvPr id="3" name="Content Placeholder 2"/>
          <p:cNvSpPr>
            <a:spLocks noGrp="1"/>
          </p:cNvSpPr>
          <p:nvPr>
            <p:ph idx="1"/>
          </p:nvPr>
        </p:nvSpPr>
        <p:spPr>
          <a:xfrm>
            <a:off x="704850" y="1374690"/>
            <a:ext cx="7727950" cy="3033004"/>
          </a:xfrm>
          <a:prstGeom prst="rect">
            <a:avLst/>
          </a:prstGeom>
        </p:spPr>
        <p:txBody>
          <a:bodyPr lIns="0" tIns="0" rIns="0" bIns="0"/>
          <a:lstStyle>
            <a:lvl1pPr marL="257175" indent="-257175">
              <a:buFont typeface="Wingdings" panose="05000000000000000000" pitchFamily="2" charset="2"/>
              <a:buChar char="§"/>
              <a:defRPr sz="1350" baseline="0"/>
            </a:lvl1pPr>
          </a:lstStyle>
          <a:p>
            <a:pPr lvl="0"/>
            <a:r>
              <a:rPr lang="nl-NL" noProof="0" smtClean="0"/>
              <a:t>Tekststijl van het model bewerken</a:t>
            </a:r>
          </a:p>
        </p:txBody>
      </p:sp>
      <p:sp>
        <p:nvSpPr>
          <p:cNvPr id="42" name="Textplatzhalter 41"/>
          <p:cNvSpPr>
            <a:spLocks noGrp="1"/>
          </p:cNvSpPr>
          <p:nvPr>
            <p:ph type="body" sz="quarter" idx="10"/>
          </p:nvPr>
        </p:nvSpPr>
        <p:spPr>
          <a:xfrm>
            <a:off x="704852" y="770417"/>
            <a:ext cx="7727949" cy="323850"/>
          </a:xfrm>
          <a:prstGeom prst="rect">
            <a:avLst/>
          </a:prstGeom>
        </p:spPr>
        <p:txBody>
          <a:bodyPr lIns="0" tIns="0" rIns="0" bIns="0"/>
          <a:lstStyle>
            <a:lvl1pPr>
              <a:defRPr sz="2250" b="1" i="0" baseline="0">
                <a:solidFill>
                  <a:srgbClr val="007A3B"/>
                </a:solidFill>
                <a:latin typeface="+mj-lt"/>
              </a:defRPr>
            </a:lvl1pPr>
          </a:lstStyle>
          <a:p>
            <a:pPr lvl="0"/>
            <a:r>
              <a:rPr lang="nl-NL" noProof="0" smtClean="0"/>
              <a:t>Tekststijl van het model bewerken</a:t>
            </a:r>
          </a:p>
        </p:txBody>
      </p:sp>
    </p:spTree>
    <p:extLst>
      <p:ext uri="{BB962C8B-B14F-4D97-AF65-F5344CB8AC3E}">
        <p14:creationId xmlns:p14="http://schemas.microsoft.com/office/powerpoint/2010/main" val="3966418894"/>
      </p:ext>
    </p:extLst>
  </p:cSld>
  <p:clrMapOvr>
    <a:masterClrMapping/>
  </p:clrMapOvr>
</p:sldLayout>
</file>

<file path=ppt/slideLayouts/slideLayout115.xml><?xml version="1.0" encoding="utf-8"?>
<p:sldLayout xmlns:a="http://schemas.openxmlformats.org/drawingml/2006/main" xmlns:r="http://schemas.openxmlformats.org/officeDocument/2006/relationships" xmlns:p="http://schemas.openxmlformats.org/presentationml/2006/main" userDrawn="1">
  <p:cSld name="91_Headline and Content">
    <p:spTree>
      <p:nvGrpSpPr>
        <p:cNvPr id="1" name=""/>
        <p:cNvGrpSpPr/>
        <p:nvPr/>
      </p:nvGrpSpPr>
      <p:grpSpPr>
        <a:xfrm>
          <a:off x="0" y="0"/>
          <a:ext cx="0" cy="0"/>
          <a:chOff x="0" y="0"/>
          <a:chExt cx="0" cy="0"/>
        </a:xfrm>
      </p:grpSpPr>
      <p:sp>
        <p:nvSpPr>
          <p:cNvPr id="4" name="Textfeld 4"/>
          <p:cNvSpPr txBox="1">
            <a:spLocks noChangeArrowheads="1"/>
          </p:cNvSpPr>
          <p:nvPr userDrawn="1"/>
        </p:nvSpPr>
        <p:spPr bwMode="auto">
          <a:xfrm>
            <a:off x="8388351" y="33338"/>
            <a:ext cx="576263" cy="2077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defRPr/>
            </a:pPr>
            <a:fld id="{EC3B071C-F594-44E9-ACB0-FE8053A43819}" type="slidenum">
              <a:rPr lang="de-DE" altLang="nl-NL" sz="750" smtClean="0">
                <a:solidFill>
                  <a:srgbClr val="7F7F7F"/>
                </a:solidFill>
                <a:ea typeface="Geneva" charset="-128"/>
              </a:rPr>
              <a:pPr algn="r" eaLnBrk="1" hangingPunct="1">
                <a:defRPr/>
              </a:pPr>
              <a:t>‹#›</a:t>
            </a:fld>
            <a:endParaRPr lang="de-DE" altLang="nl-NL" sz="750" smtClean="0">
              <a:solidFill>
                <a:srgbClr val="7F7F7F"/>
              </a:solidFill>
              <a:ea typeface="Geneva" charset="-128"/>
            </a:endParaRPr>
          </a:p>
        </p:txBody>
      </p:sp>
      <p:sp>
        <p:nvSpPr>
          <p:cNvPr id="3" name="Content Placeholder 2"/>
          <p:cNvSpPr>
            <a:spLocks noGrp="1"/>
          </p:cNvSpPr>
          <p:nvPr>
            <p:ph idx="1"/>
          </p:nvPr>
        </p:nvSpPr>
        <p:spPr>
          <a:xfrm>
            <a:off x="704850" y="1374690"/>
            <a:ext cx="7727950" cy="3033004"/>
          </a:xfrm>
          <a:prstGeom prst="rect">
            <a:avLst/>
          </a:prstGeom>
        </p:spPr>
        <p:txBody>
          <a:bodyPr lIns="0" tIns="0" rIns="0" bIns="0"/>
          <a:lstStyle>
            <a:lvl1pPr marL="257175" indent="-257175">
              <a:buFont typeface="Wingdings" panose="05000000000000000000" pitchFamily="2" charset="2"/>
              <a:buChar char="§"/>
              <a:defRPr sz="1350" baseline="0"/>
            </a:lvl1pPr>
          </a:lstStyle>
          <a:p>
            <a:pPr lvl="0"/>
            <a:r>
              <a:rPr lang="nl-NL" noProof="0" smtClean="0"/>
              <a:t>Tekststijl van het model bewerken</a:t>
            </a:r>
          </a:p>
        </p:txBody>
      </p:sp>
      <p:sp>
        <p:nvSpPr>
          <p:cNvPr id="42" name="Textplatzhalter 41"/>
          <p:cNvSpPr>
            <a:spLocks noGrp="1"/>
          </p:cNvSpPr>
          <p:nvPr>
            <p:ph type="body" sz="quarter" idx="10"/>
          </p:nvPr>
        </p:nvSpPr>
        <p:spPr>
          <a:xfrm>
            <a:off x="704852" y="770417"/>
            <a:ext cx="7727949" cy="323850"/>
          </a:xfrm>
          <a:prstGeom prst="rect">
            <a:avLst/>
          </a:prstGeom>
        </p:spPr>
        <p:txBody>
          <a:bodyPr lIns="0" tIns="0" rIns="0" bIns="0"/>
          <a:lstStyle>
            <a:lvl1pPr>
              <a:defRPr sz="2250" b="1" i="0" baseline="0">
                <a:solidFill>
                  <a:srgbClr val="007A3B"/>
                </a:solidFill>
                <a:latin typeface="+mj-lt"/>
              </a:defRPr>
            </a:lvl1pPr>
          </a:lstStyle>
          <a:p>
            <a:pPr lvl="0"/>
            <a:r>
              <a:rPr lang="nl-NL" noProof="0" smtClean="0"/>
              <a:t>Tekststijl van het model bewerken</a:t>
            </a:r>
          </a:p>
        </p:txBody>
      </p:sp>
    </p:spTree>
    <p:extLst>
      <p:ext uri="{BB962C8B-B14F-4D97-AF65-F5344CB8AC3E}">
        <p14:creationId xmlns:p14="http://schemas.microsoft.com/office/powerpoint/2010/main" val="667567058"/>
      </p:ext>
    </p:extLst>
  </p:cSld>
  <p:clrMapOvr>
    <a:masterClrMapping/>
  </p:clrMapOvr>
</p:sldLayout>
</file>

<file path=ppt/slideLayouts/slideLayout116.xml><?xml version="1.0" encoding="utf-8"?>
<p:sldLayout xmlns:a="http://schemas.openxmlformats.org/drawingml/2006/main" xmlns:r="http://schemas.openxmlformats.org/officeDocument/2006/relationships" xmlns:p="http://schemas.openxmlformats.org/presentationml/2006/main" userDrawn="1">
  <p:cSld name="92_Headline and Content">
    <p:spTree>
      <p:nvGrpSpPr>
        <p:cNvPr id="1" name=""/>
        <p:cNvGrpSpPr/>
        <p:nvPr/>
      </p:nvGrpSpPr>
      <p:grpSpPr>
        <a:xfrm>
          <a:off x="0" y="0"/>
          <a:ext cx="0" cy="0"/>
          <a:chOff x="0" y="0"/>
          <a:chExt cx="0" cy="0"/>
        </a:xfrm>
      </p:grpSpPr>
      <p:sp>
        <p:nvSpPr>
          <p:cNvPr id="4" name="Textfeld 4"/>
          <p:cNvSpPr txBox="1">
            <a:spLocks noChangeArrowheads="1"/>
          </p:cNvSpPr>
          <p:nvPr userDrawn="1"/>
        </p:nvSpPr>
        <p:spPr bwMode="auto">
          <a:xfrm>
            <a:off x="8388351" y="33338"/>
            <a:ext cx="576263" cy="2077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defRPr/>
            </a:pPr>
            <a:fld id="{EC3B071C-F594-44E9-ACB0-FE8053A43819}" type="slidenum">
              <a:rPr lang="de-DE" altLang="nl-NL" sz="750" smtClean="0">
                <a:solidFill>
                  <a:srgbClr val="7F7F7F"/>
                </a:solidFill>
                <a:ea typeface="Geneva" charset="-128"/>
              </a:rPr>
              <a:pPr algn="r" eaLnBrk="1" hangingPunct="1">
                <a:defRPr/>
              </a:pPr>
              <a:t>‹#›</a:t>
            </a:fld>
            <a:endParaRPr lang="de-DE" altLang="nl-NL" sz="750" smtClean="0">
              <a:solidFill>
                <a:srgbClr val="7F7F7F"/>
              </a:solidFill>
              <a:ea typeface="Geneva" charset="-128"/>
            </a:endParaRPr>
          </a:p>
        </p:txBody>
      </p:sp>
      <p:sp>
        <p:nvSpPr>
          <p:cNvPr id="3" name="Content Placeholder 2"/>
          <p:cNvSpPr>
            <a:spLocks noGrp="1"/>
          </p:cNvSpPr>
          <p:nvPr>
            <p:ph idx="1"/>
          </p:nvPr>
        </p:nvSpPr>
        <p:spPr>
          <a:xfrm>
            <a:off x="704850" y="1374690"/>
            <a:ext cx="7727950" cy="3033004"/>
          </a:xfrm>
          <a:prstGeom prst="rect">
            <a:avLst/>
          </a:prstGeom>
        </p:spPr>
        <p:txBody>
          <a:bodyPr lIns="0" tIns="0" rIns="0" bIns="0"/>
          <a:lstStyle>
            <a:lvl1pPr marL="257175" indent="-257175">
              <a:buFont typeface="Wingdings" panose="05000000000000000000" pitchFamily="2" charset="2"/>
              <a:buChar char="§"/>
              <a:defRPr sz="1350" baseline="0"/>
            </a:lvl1pPr>
          </a:lstStyle>
          <a:p>
            <a:pPr lvl="0"/>
            <a:r>
              <a:rPr lang="nl-NL" noProof="0" smtClean="0"/>
              <a:t>Tekststijl van het model bewerken</a:t>
            </a:r>
          </a:p>
        </p:txBody>
      </p:sp>
      <p:sp>
        <p:nvSpPr>
          <p:cNvPr id="42" name="Textplatzhalter 41"/>
          <p:cNvSpPr>
            <a:spLocks noGrp="1"/>
          </p:cNvSpPr>
          <p:nvPr>
            <p:ph type="body" sz="quarter" idx="10"/>
          </p:nvPr>
        </p:nvSpPr>
        <p:spPr>
          <a:xfrm>
            <a:off x="704852" y="770417"/>
            <a:ext cx="7727949" cy="323850"/>
          </a:xfrm>
          <a:prstGeom prst="rect">
            <a:avLst/>
          </a:prstGeom>
        </p:spPr>
        <p:txBody>
          <a:bodyPr lIns="0" tIns="0" rIns="0" bIns="0"/>
          <a:lstStyle>
            <a:lvl1pPr>
              <a:defRPr sz="2250" b="1" i="0" baseline="0">
                <a:solidFill>
                  <a:srgbClr val="007A3B"/>
                </a:solidFill>
                <a:latin typeface="+mj-lt"/>
              </a:defRPr>
            </a:lvl1pPr>
          </a:lstStyle>
          <a:p>
            <a:pPr lvl="0"/>
            <a:r>
              <a:rPr lang="nl-NL" noProof="0" smtClean="0"/>
              <a:t>Tekststijl van het model bewerken</a:t>
            </a:r>
          </a:p>
        </p:txBody>
      </p:sp>
    </p:spTree>
    <p:extLst>
      <p:ext uri="{BB962C8B-B14F-4D97-AF65-F5344CB8AC3E}">
        <p14:creationId xmlns:p14="http://schemas.microsoft.com/office/powerpoint/2010/main" val="506832896"/>
      </p:ext>
    </p:extLst>
  </p:cSld>
  <p:clrMapOvr>
    <a:masterClrMapping/>
  </p:clrMapOvr>
</p:sldLayout>
</file>

<file path=ppt/slideLayouts/slideLayout117.xml><?xml version="1.0" encoding="utf-8"?>
<p:sldLayout xmlns:a="http://schemas.openxmlformats.org/drawingml/2006/main" xmlns:r="http://schemas.openxmlformats.org/officeDocument/2006/relationships" xmlns:p="http://schemas.openxmlformats.org/presentationml/2006/main" userDrawn="1">
  <p:cSld name="8_Headline, Subline and Content">
    <p:spTree>
      <p:nvGrpSpPr>
        <p:cNvPr id="1" name=""/>
        <p:cNvGrpSpPr/>
        <p:nvPr/>
      </p:nvGrpSpPr>
      <p:grpSpPr>
        <a:xfrm>
          <a:off x="0" y="0"/>
          <a:ext cx="0" cy="0"/>
          <a:chOff x="0" y="0"/>
          <a:chExt cx="0" cy="0"/>
        </a:xfrm>
      </p:grpSpPr>
      <p:sp>
        <p:nvSpPr>
          <p:cNvPr id="5" name="Textfeld 5"/>
          <p:cNvSpPr txBox="1">
            <a:spLocks noChangeArrowheads="1"/>
          </p:cNvSpPr>
          <p:nvPr userDrawn="1"/>
        </p:nvSpPr>
        <p:spPr bwMode="auto">
          <a:xfrm>
            <a:off x="8388351" y="33338"/>
            <a:ext cx="576263" cy="2077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defRPr/>
            </a:pPr>
            <a:fld id="{FB26C3DF-1066-4D83-B593-923EA50A94F6}" type="slidenum">
              <a:rPr lang="de-DE" altLang="nl-NL" sz="750" smtClean="0">
                <a:solidFill>
                  <a:srgbClr val="7F7F7F"/>
                </a:solidFill>
                <a:ea typeface="Geneva" charset="-128"/>
              </a:rPr>
              <a:pPr algn="r" eaLnBrk="1" hangingPunct="1">
                <a:defRPr/>
              </a:pPr>
              <a:t>‹#›</a:t>
            </a:fld>
            <a:endParaRPr lang="de-DE" altLang="nl-NL" sz="750" smtClean="0">
              <a:solidFill>
                <a:srgbClr val="7F7F7F"/>
              </a:solidFill>
              <a:ea typeface="Geneva" charset="-128"/>
            </a:endParaRPr>
          </a:p>
        </p:txBody>
      </p:sp>
      <p:sp>
        <p:nvSpPr>
          <p:cNvPr id="3" name="Content Placeholder 2"/>
          <p:cNvSpPr>
            <a:spLocks noGrp="1"/>
          </p:cNvSpPr>
          <p:nvPr>
            <p:ph idx="1"/>
          </p:nvPr>
        </p:nvSpPr>
        <p:spPr>
          <a:xfrm>
            <a:off x="704850" y="1738313"/>
            <a:ext cx="7727950" cy="2669381"/>
          </a:xfrm>
          <a:prstGeom prst="rect">
            <a:avLst/>
          </a:prstGeom>
        </p:spPr>
        <p:txBody>
          <a:bodyPr lIns="0" tIns="0" rIns="0" bIns="0"/>
          <a:lstStyle>
            <a:lvl1pPr marL="257175" indent="-257175">
              <a:buFont typeface="Wingdings" panose="05000000000000000000" pitchFamily="2" charset="2"/>
              <a:buChar char="§"/>
              <a:defRPr sz="1350" baseline="0"/>
            </a:lvl1pPr>
          </a:lstStyle>
          <a:p>
            <a:pPr lvl="0"/>
            <a:r>
              <a:rPr lang="nl-NL" noProof="0" smtClean="0"/>
              <a:t>Tekststijl van het model bewerken</a:t>
            </a:r>
          </a:p>
        </p:txBody>
      </p:sp>
      <p:sp>
        <p:nvSpPr>
          <p:cNvPr id="9" name="Textplatzhalter 41"/>
          <p:cNvSpPr>
            <a:spLocks noGrp="1"/>
          </p:cNvSpPr>
          <p:nvPr>
            <p:ph type="body" sz="quarter" idx="10"/>
          </p:nvPr>
        </p:nvSpPr>
        <p:spPr>
          <a:xfrm>
            <a:off x="704850" y="770417"/>
            <a:ext cx="7727951" cy="323850"/>
          </a:xfrm>
          <a:prstGeom prst="rect">
            <a:avLst/>
          </a:prstGeom>
        </p:spPr>
        <p:txBody>
          <a:bodyPr lIns="0" tIns="0" rIns="0" bIns="0"/>
          <a:lstStyle>
            <a:lvl1pPr>
              <a:defRPr sz="2250" b="1" i="0" baseline="0">
                <a:solidFill>
                  <a:srgbClr val="007A3B"/>
                </a:solidFill>
                <a:latin typeface="+mj-lt"/>
              </a:defRPr>
            </a:lvl1pPr>
          </a:lstStyle>
          <a:p>
            <a:pPr lvl="0"/>
            <a:r>
              <a:rPr lang="nl-NL" noProof="0" smtClean="0"/>
              <a:t>Tekststijl van het model bewerken</a:t>
            </a:r>
          </a:p>
        </p:txBody>
      </p:sp>
      <p:sp>
        <p:nvSpPr>
          <p:cNvPr id="10" name="Textplatzhalter 3"/>
          <p:cNvSpPr>
            <a:spLocks noGrp="1"/>
          </p:cNvSpPr>
          <p:nvPr>
            <p:ph type="body" sz="quarter" idx="12"/>
          </p:nvPr>
        </p:nvSpPr>
        <p:spPr>
          <a:xfrm>
            <a:off x="704850" y="1173406"/>
            <a:ext cx="7727951" cy="247880"/>
          </a:xfrm>
          <a:prstGeom prst="rect">
            <a:avLst/>
          </a:prstGeom>
        </p:spPr>
        <p:txBody>
          <a:bodyPr lIns="0" tIns="0" rIns="0" bIns="0"/>
          <a:lstStyle>
            <a:lvl1pPr>
              <a:defRPr sz="1350" b="1" i="0" baseline="0">
                <a:solidFill>
                  <a:schemeClr val="tx1"/>
                </a:solidFill>
              </a:defRPr>
            </a:lvl1pPr>
          </a:lstStyle>
          <a:p>
            <a:pPr lvl="0"/>
            <a:r>
              <a:rPr lang="nl-NL" noProof="0" smtClean="0"/>
              <a:t>Tekststijl van het model bewerken</a:t>
            </a:r>
          </a:p>
        </p:txBody>
      </p:sp>
    </p:spTree>
    <p:extLst>
      <p:ext uri="{BB962C8B-B14F-4D97-AF65-F5344CB8AC3E}">
        <p14:creationId xmlns:p14="http://schemas.microsoft.com/office/powerpoint/2010/main" val="1268089957"/>
      </p:ext>
    </p:extLst>
  </p:cSld>
  <p:clrMapOvr>
    <a:masterClrMapping/>
  </p:clrMapOvr>
</p:sldLayout>
</file>

<file path=ppt/slideLayouts/slideLayout118.xml><?xml version="1.0" encoding="utf-8"?>
<p:sldLayout xmlns:a="http://schemas.openxmlformats.org/drawingml/2006/main" xmlns:r="http://schemas.openxmlformats.org/officeDocument/2006/relationships" xmlns:p="http://schemas.openxmlformats.org/presentationml/2006/main" userDrawn="1">
  <p:cSld name="93_Headline and Content">
    <p:spTree>
      <p:nvGrpSpPr>
        <p:cNvPr id="1" name=""/>
        <p:cNvGrpSpPr/>
        <p:nvPr/>
      </p:nvGrpSpPr>
      <p:grpSpPr>
        <a:xfrm>
          <a:off x="0" y="0"/>
          <a:ext cx="0" cy="0"/>
          <a:chOff x="0" y="0"/>
          <a:chExt cx="0" cy="0"/>
        </a:xfrm>
      </p:grpSpPr>
      <p:sp>
        <p:nvSpPr>
          <p:cNvPr id="4" name="Textfeld 4"/>
          <p:cNvSpPr txBox="1">
            <a:spLocks noChangeArrowheads="1"/>
          </p:cNvSpPr>
          <p:nvPr userDrawn="1"/>
        </p:nvSpPr>
        <p:spPr bwMode="auto">
          <a:xfrm>
            <a:off x="8388351" y="33338"/>
            <a:ext cx="576263" cy="2077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defRPr/>
            </a:pPr>
            <a:fld id="{EC3B071C-F594-44E9-ACB0-FE8053A43819}" type="slidenum">
              <a:rPr lang="de-DE" altLang="nl-NL" sz="750" smtClean="0">
                <a:solidFill>
                  <a:srgbClr val="7F7F7F"/>
                </a:solidFill>
                <a:ea typeface="Geneva" charset="-128"/>
              </a:rPr>
              <a:pPr algn="r" eaLnBrk="1" hangingPunct="1">
                <a:defRPr/>
              </a:pPr>
              <a:t>‹#›</a:t>
            </a:fld>
            <a:endParaRPr lang="de-DE" altLang="nl-NL" sz="750" smtClean="0">
              <a:solidFill>
                <a:srgbClr val="7F7F7F"/>
              </a:solidFill>
              <a:ea typeface="Geneva" charset="-128"/>
            </a:endParaRPr>
          </a:p>
        </p:txBody>
      </p:sp>
      <p:sp>
        <p:nvSpPr>
          <p:cNvPr id="3" name="Content Placeholder 2"/>
          <p:cNvSpPr>
            <a:spLocks noGrp="1"/>
          </p:cNvSpPr>
          <p:nvPr>
            <p:ph idx="1"/>
          </p:nvPr>
        </p:nvSpPr>
        <p:spPr>
          <a:xfrm>
            <a:off x="704850" y="1374690"/>
            <a:ext cx="7727950" cy="3033004"/>
          </a:xfrm>
          <a:prstGeom prst="rect">
            <a:avLst/>
          </a:prstGeom>
        </p:spPr>
        <p:txBody>
          <a:bodyPr lIns="0" tIns="0" rIns="0" bIns="0"/>
          <a:lstStyle>
            <a:lvl1pPr marL="257175" indent="-257175">
              <a:buFont typeface="Wingdings" panose="05000000000000000000" pitchFamily="2" charset="2"/>
              <a:buChar char="§"/>
              <a:defRPr sz="1350" baseline="0"/>
            </a:lvl1pPr>
          </a:lstStyle>
          <a:p>
            <a:pPr lvl="0"/>
            <a:r>
              <a:rPr lang="nl-NL" noProof="0" smtClean="0"/>
              <a:t>Tekststijl van het model bewerken</a:t>
            </a:r>
          </a:p>
        </p:txBody>
      </p:sp>
      <p:sp>
        <p:nvSpPr>
          <p:cNvPr id="42" name="Textplatzhalter 41"/>
          <p:cNvSpPr>
            <a:spLocks noGrp="1"/>
          </p:cNvSpPr>
          <p:nvPr>
            <p:ph type="body" sz="quarter" idx="10"/>
          </p:nvPr>
        </p:nvSpPr>
        <p:spPr>
          <a:xfrm>
            <a:off x="704852" y="770417"/>
            <a:ext cx="7727949" cy="323850"/>
          </a:xfrm>
          <a:prstGeom prst="rect">
            <a:avLst/>
          </a:prstGeom>
        </p:spPr>
        <p:txBody>
          <a:bodyPr lIns="0" tIns="0" rIns="0" bIns="0"/>
          <a:lstStyle>
            <a:lvl1pPr>
              <a:defRPr sz="2250" b="1" i="0" baseline="0">
                <a:solidFill>
                  <a:srgbClr val="007A3B"/>
                </a:solidFill>
                <a:latin typeface="+mj-lt"/>
              </a:defRPr>
            </a:lvl1pPr>
          </a:lstStyle>
          <a:p>
            <a:pPr lvl="0"/>
            <a:r>
              <a:rPr lang="nl-NL" noProof="0" smtClean="0"/>
              <a:t>Tekststijl van het model bewerken</a:t>
            </a:r>
          </a:p>
        </p:txBody>
      </p:sp>
    </p:spTree>
    <p:extLst>
      <p:ext uri="{BB962C8B-B14F-4D97-AF65-F5344CB8AC3E}">
        <p14:creationId xmlns:p14="http://schemas.microsoft.com/office/powerpoint/2010/main" val="3131694167"/>
      </p:ext>
    </p:extLst>
  </p:cSld>
  <p:clrMapOvr>
    <a:masterClrMapping/>
  </p:clrMapOvr>
</p:sldLayout>
</file>

<file path=ppt/slideLayouts/slideLayout119.xml><?xml version="1.0" encoding="utf-8"?>
<p:sldLayout xmlns:a="http://schemas.openxmlformats.org/drawingml/2006/main" xmlns:r="http://schemas.openxmlformats.org/officeDocument/2006/relationships" xmlns:p="http://schemas.openxmlformats.org/presentationml/2006/main" userDrawn="1">
  <p:cSld name="94_Headline and Content">
    <p:spTree>
      <p:nvGrpSpPr>
        <p:cNvPr id="1" name=""/>
        <p:cNvGrpSpPr/>
        <p:nvPr/>
      </p:nvGrpSpPr>
      <p:grpSpPr>
        <a:xfrm>
          <a:off x="0" y="0"/>
          <a:ext cx="0" cy="0"/>
          <a:chOff x="0" y="0"/>
          <a:chExt cx="0" cy="0"/>
        </a:xfrm>
      </p:grpSpPr>
      <p:sp>
        <p:nvSpPr>
          <p:cNvPr id="4" name="Textfeld 4"/>
          <p:cNvSpPr txBox="1">
            <a:spLocks noChangeArrowheads="1"/>
          </p:cNvSpPr>
          <p:nvPr userDrawn="1"/>
        </p:nvSpPr>
        <p:spPr bwMode="auto">
          <a:xfrm>
            <a:off x="8388351" y="33338"/>
            <a:ext cx="576263" cy="2077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defRPr/>
            </a:pPr>
            <a:fld id="{EC3B071C-F594-44E9-ACB0-FE8053A43819}" type="slidenum">
              <a:rPr lang="de-DE" altLang="nl-NL" sz="750" smtClean="0">
                <a:solidFill>
                  <a:srgbClr val="7F7F7F"/>
                </a:solidFill>
                <a:ea typeface="Geneva" charset="-128"/>
              </a:rPr>
              <a:pPr algn="r" eaLnBrk="1" hangingPunct="1">
                <a:defRPr/>
              </a:pPr>
              <a:t>‹#›</a:t>
            </a:fld>
            <a:endParaRPr lang="de-DE" altLang="nl-NL" sz="750" smtClean="0">
              <a:solidFill>
                <a:srgbClr val="7F7F7F"/>
              </a:solidFill>
              <a:ea typeface="Geneva" charset="-128"/>
            </a:endParaRPr>
          </a:p>
        </p:txBody>
      </p:sp>
      <p:sp>
        <p:nvSpPr>
          <p:cNvPr id="3" name="Content Placeholder 2"/>
          <p:cNvSpPr>
            <a:spLocks noGrp="1"/>
          </p:cNvSpPr>
          <p:nvPr>
            <p:ph idx="1"/>
          </p:nvPr>
        </p:nvSpPr>
        <p:spPr>
          <a:xfrm>
            <a:off x="704850" y="1374690"/>
            <a:ext cx="7727950" cy="3033004"/>
          </a:xfrm>
          <a:prstGeom prst="rect">
            <a:avLst/>
          </a:prstGeom>
        </p:spPr>
        <p:txBody>
          <a:bodyPr lIns="0" tIns="0" rIns="0" bIns="0"/>
          <a:lstStyle>
            <a:lvl1pPr marL="257175" indent="-257175">
              <a:buFont typeface="Wingdings" panose="05000000000000000000" pitchFamily="2" charset="2"/>
              <a:buChar char="§"/>
              <a:defRPr sz="1350" baseline="0"/>
            </a:lvl1pPr>
          </a:lstStyle>
          <a:p>
            <a:pPr lvl="0"/>
            <a:r>
              <a:rPr lang="nl-NL" noProof="0" smtClean="0"/>
              <a:t>Tekststijl van het model bewerken</a:t>
            </a:r>
          </a:p>
        </p:txBody>
      </p:sp>
      <p:sp>
        <p:nvSpPr>
          <p:cNvPr id="42" name="Textplatzhalter 41"/>
          <p:cNvSpPr>
            <a:spLocks noGrp="1"/>
          </p:cNvSpPr>
          <p:nvPr>
            <p:ph type="body" sz="quarter" idx="10"/>
          </p:nvPr>
        </p:nvSpPr>
        <p:spPr>
          <a:xfrm>
            <a:off x="704852" y="770417"/>
            <a:ext cx="7727949" cy="323850"/>
          </a:xfrm>
          <a:prstGeom prst="rect">
            <a:avLst/>
          </a:prstGeom>
        </p:spPr>
        <p:txBody>
          <a:bodyPr lIns="0" tIns="0" rIns="0" bIns="0"/>
          <a:lstStyle>
            <a:lvl1pPr>
              <a:defRPr sz="2250" b="1" i="0" baseline="0">
                <a:solidFill>
                  <a:srgbClr val="007A3B"/>
                </a:solidFill>
                <a:latin typeface="+mj-lt"/>
              </a:defRPr>
            </a:lvl1pPr>
          </a:lstStyle>
          <a:p>
            <a:pPr lvl="0"/>
            <a:r>
              <a:rPr lang="nl-NL" noProof="0" smtClean="0"/>
              <a:t>Tekststijl van het model bewerken</a:t>
            </a:r>
          </a:p>
        </p:txBody>
      </p:sp>
    </p:spTree>
    <p:extLst>
      <p:ext uri="{BB962C8B-B14F-4D97-AF65-F5344CB8AC3E}">
        <p14:creationId xmlns:p14="http://schemas.microsoft.com/office/powerpoint/2010/main" val="1702439844"/>
      </p:ext>
    </p:extLst>
  </p:cSld>
  <p:clrMapOvr>
    <a:masterClrMapping/>
  </p:clrMapOvr>
</p:sldLayout>
</file>

<file path=ppt/slideLayouts/slideLayout120.xml><?xml version="1.0" encoding="utf-8"?>
<p:sldLayout xmlns:a="http://schemas.openxmlformats.org/drawingml/2006/main" xmlns:r="http://schemas.openxmlformats.org/officeDocument/2006/relationships" xmlns:p="http://schemas.openxmlformats.org/presentationml/2006/main" userDrawn="1">
  <p:cSld name="95_Headline and Content">
    <p:spTree>
      <p:nvGrpSpPr>
        <p:cNvPr id="1" name=""/>
        <p:cNvGrpSpPr/>
        <p:nvPr/>
      </p:nvGrpSpPr>
      <p:grpSpPr>
        <a:xfrm>
          <a:off x="0" y="0"/>
          <a:ext cx="0" cy="0"/>
          <a:chOff x="0" y="0"/>
          <a:chExt cx="0" cy="0"/>
        </a:xfrm>
      </p:grpSpPr>
      <p:sp>
        <p:nvSpPr>
          <p:cNvPr id="4" name="Textfeld 4"/>
          <p:cNvSpPr txBox="1">
            <a:spLocks noChangeArrowheads="1"/>
          </p:cNvSpPr>
          <p:nvPr userDrawn="1"/>
        </p:nvSpPr>
        <p:spPr bwMode="auto">
          <a:xfrm>
            <a:off x="8388351" y="33338"/>
            <a:ext cx="576263" cy="2077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defRPr/>
            </a:pPr>
            <a:fld id="{EC3B071C-F594-44E9-ACB0-FE8053A43819}" type="slidenum">
              <a:rPr lang="de-DE" altLang="nl-NL" sz="750" smtClean="0">
                <a:solidFill>
                  <a:srgbClr val="7F7F7F"/>
                </a:solidFill>
                <a:ea typeface="Geneva" charset="-128"/>
              </a:rPr>
              <a:pPr algn="r" eaLnBrk="1" hangingPunct="1">
                <a:defRPr/>
              </a:pPr>
              <a:t>‹#›</a:t>
            </a:fld>
            <a:endParaRPr lang="de-DE" altLang="nl-NL" sz="750" smtClean="0">
              <a:solidFill>
                <a:srgbClr val="7F7F7F"/>
              </a:solidFill>
              <a:ea typeface="Geneva" charset="-128"/>
            </a:endParaRPr>
          </a:p>
        </p:txBody>
      </p:sp>
      <p:sp>
        <p:nvSpPr>
          <p:cNvPr id="3" name="Content Placeholder 2"/>
          <p:cNvSpPr>
            <a:spLocks noGrp="1"/>
          </p:cNvSpPr>
          <p:nvPr>
            <p:ph idx="1"/>
          </p:nvPr>
        </p:nvSpPr>
        <p:spPr>
          <a:xfrm>
            <a:off x="704850" y="1374690"/>
            <a:ext cx="7727950" cy="3033004"/>
          </a:xfrm>
          <a:prstGeom prst="rect">
            <a:avLst/>
          </a:prstGeom>
        </p:spPr>
        <p:txBody>
          <a:bodyPr lIns="0" tIns="0" rIns="0" bIns="0"/>
          <a:lstStyle>
            <a:lvl1pPr marL="257175" indent="-257175">
              <a:buFont typeface="Wingdings" panose="05000000000000000000" pitchFamily="2" charset="2"/>
              <a:buChar char="§"/>
              <a:defRPr sz="1350" baseline="0"/>
            </a:lvl1pPr>
          </a:lstStyle>
          <a:p>
            <a:pPr lvl="0"/>
            <a:r>
              <a:rPr lang="nl-NL" noProof="0" smtClean="0"/>
              <a:t>Tekststijl van het model bewerken</a:t>
            </a:r>
          </a:p>
        </p:txBody>
      </p:sp>
      <p:sp>
        <p:nvSpPr>
          <p:cNvPr id="42" name="Textplatzhalter 41"/>
          <p:cNvSpPr>
            <a:spLocks noGrp="1"/>
          </p:cNvSpPr>
          <p:nvPr>
            <p:ph type="body" sz="quarter" idx="10"/>
          </p:nvPr>
        </p:nvSpPr>
        <p:spPr>
          <a:xfrm>
            <a:off x="704852" y="770417"/>
            <a:ext cx="7727949" cy="323850"/>
          </a:xfrm>
          <a:prstGeom prst="rect">
            <a:avLst/>
          </a:prstGeom>
        </p:spPr>
        <p:txBody>
          <a:bodyPr lIns="0" tIns="0" rIns="0" bIns="0"/>
          <a:lstStyle>
            <a:lvl1pPr>
              <a:defRPr sz="2250" b="1" i="0" baseline="0">
                <a:solidFill>
                  <a:srgbClr val="007A3B"/>
                </a:solidFill>
                <a:latin typeface="+mj-lt"/>
              </a:defRPr>
            </a:lvl1pPr>
          </a:lstStyle>
          <a:p>
            <a:pPr lvl="0"/>
            <a:r>
              <a:rPr lang="nl-NL" noProof="0" smtClean="0"/>
              <a:t>Tekststijl van het model bewerken</a:t>
            </a:r>
          </a:p>
        </p:txBody>
      </p:sp>
    </p:spTree>
    <p:extLst>
      <p:ext uri="{BB962C8B-B14F-4D97-AF65-F5344CB8AC3E}">
        <p14:creationId xmlns:p14="http://schemas.microsoft.com/office/powerpoint/2010/main" val="3741263822"/>
      </p:ext>
    </p:extLst>
  </p:cSld>
  <p:clrMapOvr>
    <a:masterClrMapping/>
  </p:clrMapOvr>
</p:sldLayout>
</file>

<file path=ppt/slideLayouts/slideLayout121.xml><?xml version="1.0" encoding="utf-8"?>
<p:sldLayout xmlns:a="http://schemas.openxmlformats.org/drawingml/2006/main" xmlns:r="http://schemas.openxmlformats.org/officeDocument/2006/relationships" xmlns:p="http://schemas.openxmlformats.org/presentationml/2006/main" userDrawn="1">
  <p:cSld name="96_Headline and Content">
    <p:spTree>
      <p:nvGrpSpPr>
        <p:cNvPr id="1" name=""/>
        <p:cNvGrpSpPr/>
        <p:nvPr/>
      </p:nvGrpSpPr>
      <p:grpSpPr>
        <a:xfrm>
          <a:off x="0" y="0"/>
          <a:ext cx="0" cy="0"/>
          <a:chOff x="0" y="0"/>
          <a:chExt cx="0" cy="0"/>
        </a:xfrm>
      </p:grpSpPr>
      <p:sp>
        <p:nvSpPr>
          <p:cNvPr id="4" name="Textfeld 4"/>
          <p:cNvSpPr txBox="1">
            <a:spLocks noChangeArrowheads="1"/>
          </p:cNvSpPr>
          <p:nvPr userDrawn="1"/>
        </p:nvSpPr>
        <p:spPr bwMode="auto">
          <a:xfrm>
            <a:off x="8388351" y="33338"/>
            <a:ext cx="576263" cy="2077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defRPr/>
            </a:pPr>
            <a:fld id="{EC3B071C-F594-44E9-ACB0-FE8053A43819}" type="slidenum">
              <a:rPr lang="de-DE" altLang="nl-NL" sz="750" smtClean="0">
                <a:solidFill>
                  <a:srgbClr val="7F7F7F"/>
                </a:solidFill>
                <a:ea typeface="Geneva" charset="-128"/>
              </a:rPr>
              <a:pPr algn="r" eaLnBrk="1" hangingPunct="1">
                <a:defRPr/>
              </a:pPr>
              <a:t>‹#›</a:t>
            </a:fld>
            <a:endParaRPr lang="de-DE" altLang="nl-NL" sz="750" smtClean="0">
              <a:solidFill>
                <a:srgbClr val="7F7F7F"/>
              </a:solidFill>
              <a:ea typeface="Geneva" charset="-128"/>
            </a:endParaRPr>
          </a:p>
        </p:txBody>
      </p:sp>
      <p:sp>
        <p:nvSpPr>
          <p:cNvPr id="3" name="Content Placeholder 2"/>
          <p:cNvSpPr>
            <a:spLocks noGrp="1"/>
          </p:cNvSpPr>
          <p:nvPr>
            <p:ph idx="1"/>
          </p:nvPr>
        </p:nvSpPr>
        <p:spPr>
          <a:xfrm>
            <a:off x="704850" y="1374690"/>
            <a:ext cx="7727950" cy="3033004"/>
          </a:xfrm>
          <a:prstGeom prst="rect">
            <a:avLst/>
          </a:prstGeom>
        </p:spPr>
        <p:txBody>
          <a:bodyPr lIns="0" tIns="0" rIns="0" bIns="0"/>
          <a:lstStyle>
            <a:lvl1pPr marL="257175" indent="-257175">
              <a:buFont typeface="Wingdings" panose="05000000000000000000" pitchFamily="2" charset="2"/>
              <a:buChar char="§"/>
              <a:defRPr sz="1350" baseline="0"/>
            </a:lvl1pPr>
          </a:lstStyle>
          <a:p>
            <a:pPr lvl="0"/>
            <a:r>
              <a:rPr lang="nl-NL" noProof="0" smtClean="0"/>
              <a:t>Tekststijl van het model bewerken</a:t>
            </a:r>
          </a:p>
        </p:txBody>
      </p:sp>
      <p:sp>
        <p:nvSpPr>
          <p:cNvPr id="42" name="Textplatzhalter 41"/>
          <p:cNvSpPr>
            <a:spLocks noGrp="1"/>
          </p:cNvSpPr>
          <p:nvPr>
            <p:ph type="body" sz="quarter" idx="10"/>
          </p:nvPr>
        </p:nvSpPr>
        <p:spPr>
          <a:xfrm>
            <a:off x="704852" y="770417"/>
            <a:ext cx="7727949" cy="323850"/>
          </a:xfrm>
          <a:prstGeom prst="rect">
            <a:avLst/>
          </a:prstGeom>
        </p:spPr>
        <p:txBody>
          <a:bodyPr lIns="0" tIns="0" rIns="0" bIns="0"/>
          <a:lstStyle>
            <a:lvl1pPr>
              <a:defRPr sz="2250" b="1" i="0" baseline="0">
                <a:solidFill>
                  <a:srgbClr val="007A3B"/>
                </a:solidFill>
                <a:latin typeface="+mj-lt"/>
              </a:defRPr>
            </a:lvl1pPr>
          </a:lstStyle>
          <a:p>
            <a:pPr lvl="0"/>
            <a:r>
              <a:rPr lang="nl-NL" noProof="0" smtClean="0"/>
              <a:t>Tekststijl van het model bewerken</a:t>
            </a:r>
          </a:p>
        </p:txBody>
      </p:sp>
    </p:spTree>
    <p:extLst>
      <p:ext uri="{BB962C8B-B14F-4D97-AF65-F5344CB8AC3E}">
        <p14:creationId xmlns:p14="http://schemas.microsoft.com/office/powerpoint/2010/main" val="370433497"/>
      </p:ext>
    </p:extLst>
  </p:cSld>
  <p:clrMapOvr>
    <a:masterClrMapping/>
  </p:clrMapOvr>
</p:sldLayout>
</file>

<file path=ppt/slideLayouts/slideLayout122.xml><?xml version="1.0" encoding="utf-8"?>
<p:sldLayout xmlns:a="http://schemas.openxmlformats.org/drawingml/2006/main" xmlns:r="http://schemas.openxmlformats.org/officeDocument/2006/relationships" xmlns:p="http://schemas.openxmlformats.org/presentationml/2006/main" userDrawn="1">
  <p:cSld name="97_Headline and Content">
    <p:spTree>
      <p:nvGrpSpPr>
        <p:cNvPr id="1" name=""/>
        <p:cNvGrpSpPr/>
        <p:nvPr/>
      </p:nvGrpSpPr>
      <p:grpSpPr>
        <a:xfrm>
          <a:off x="0" y="0"/>
          <a:ext cx="0" cy="0"/>
          <a:chOff x="0" y="0"/>
          <a:chExt cx="0" cy="0"/>
        </a:xfrm>
      </p:grpSpPr>
      <p:sp>
        <p:nvSpPr>
          <p:cNvPr id="4" name="Textfeld 4"/>
          <p:cNvSpPr txBox="1">
            <a:spLocks noChangeArrowheads="1"/>
          </p:cNvSpPr>
          <p:nvPr userDrawn="1"/>
        </p:nvSpPr>
        <p:spPr bwMode="auto">
          <a:xfrm>
            <a:off x="8388351" y="33338"/>
            <a:ext cx="576263" cy="2077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defRPr/>
            </a:pPr>
            <a:fld id="{EC3B071C-F594-44E9-ACB0-FE8053A43819}" type="slidenum">
              <a:rPr lang="de-DE" altLang="nl-NL" sz="750" smtClean="0">
                <a:solidFill>
                  <a:srgbClr val="7F7F7F"/>
                </a:solidFill>
                <a:ea typeface="Geneva" charset="-128"/>
              </a:rPr>
              <a:pPr algn="r" eaLnBrk="1" hangingPunct="1">
                <a:defRPr/>
              </a:pPr>
              <a:t>‹#›</a:t>
            </a:fld>
            <a:endParaRPr lang="de-DE" altLang="nl-NL" sz="750" smtClean="0">
              <a:solidFill>
                <a:srgbClr val="7F7F7F"/>
              </a:solidFill>
              <a:ea typeface="Geneva" charset="-128"/>
            </a:endParaRPr>
          </a:p>
        </p:txBody>
      </p:sp>
      <p:sp>
        <p:nvSpPr>
          <p:cNvPr id="3" name="Content Placeholder 2"/>
          <p:cNvSpPr>
            <a:spLocks noGrp="1"/>
          </p:cNvSpPr>
          <p:nvPr>
            <p:ph idx="1"/>
          </p:nvPr>
        </p:nvSpPr>
        <p:spPr>
          <a:xfrm>
            <a:off x="704850" y="1374690"/>
            <a:ext cx="7727950" cy="3033004"/>
          </a:xfrm>
          <a:prstGeom prst="rect">
            <a:avLst/>
          </a:prstGeom>
        </p:spPr>
        <p:txBody>
          <a:bodyPr lIns="0" tIns="0" rIns="0" bIns="0"/>
          <a:lstStyle>
            <a:lvl1pPr marL="257175" indent="-257175">
              <a:buFont typeface="Wingdings" panose="05000000000000000000" pitchFamily="2" charset="2"/>
              <a:buChar char="§"/>
              <a:defRPr sz="1350" baseline="0"/>
            </a:lvl1pPr>
          </a:lstStyle>
          <a:p>
            <a:pPr lvl="0"/>
            <a:r>
              <a:rPr lang="nl-NL" noProof="0" smtClean="0"/>
              <a:t>Tekststijl van het model bewerken</a:t>
            </a:r>
          </a:p>
        </p:txBody>
      </p:sp>
      <p:sp>
        <p:nvSpPr>
          <p:cNvPr id="42" name="Textplatzhalter 41"/>
          <p:cNvSpPr>
            <a:spLocks noGrp="1"/>
          </p:cNvSpPr>
          <p:nvPr>
            <p:ph type="body" sz="quarter" idx="10"/>
          </p:nvPr>
        </p:nvSpPr>
        <p:spPr>
          <a:xfrm>
            <a:off x="704852" y="770417"/>
            <a:ext cx="7727949" cy="323850"/>
          </a:xfrm>
          <a:prstGeom prst="rect">
            <a:avLst/>
          </a:prstGeom>
        </p:spPr>
        <p:txBody>
          <a:bodyPr lIns="0" tIns="0" rIns="0" bIns="0"/>
          <a:lstStyle>
            <a:lvl1pPr>
              <a:defRPr sz="2250" b="1" i="0" baseline="0">
                <a:solidFill>
                  <a:srgbClr val="007A3B"/>
                </a:solidFill>
                <a:latin typeface="+mj-lt"/>
              </a:defRPr>
            </a:lvl1pPr>
          </a:lstStyle>
          <a:p>
            <a:pPr lvl="0"/>
            <a:r>
              <a:rPr lang="nl-NL" noProof="0" smtClean="0"/>
              <a:t>Tekststijl van het model bewerken</a:t>
            </a:r>
          </a:p>
        </p:txBody>
      </p:sp>
    </p:spTree>
    <p:extLst>
      <p:ext uri="{BB962C8B-B14F-4D97-AF65-F5344CB8AC3E}">
        <p14:creationId xmlns:p14="http://schemas.microsoft.com/office/powerpoint/2010/main" val="538543090"/>
      </p:ext>
    </p:extLst>
  </p:cSld>
  <p:clrMapOvr>
    <a:masterClrMapping/>
  </p:clrMapOvr>
</p:sldLayout>
</file>

<file path=ppt/slideLayouts/slideLayout123.xml><?xml version="1.0" encoding="utf-8"?>
<p:sldLayout xmlns:a="http://schemas.openxmlformats.org/drawingml/2006/main" xmlns:r="http://schemas.openxmlformats.org/officeDocument/2006/relationships" xmlns:p="http://schemas.openxmlformats.org/presentationml/2006/main" userDrawn="1">
  <p:cSld name="9_Headline, Subline and Content">
    <p:spTree>
      <p:nvGrpSpPr>
        <p:cNvPr id="1" name=""/>
        <p:cNvGrpSpPr/>
        <p:nvPr/>
      </p:nvGrpSpPr>
      <p:grpSpPr>
        <a:xfrm>
          <a:off x="0" y="0"/>
          <a:ext cx="0" cy="0"/>
          <a:chOff x="0" y="0"/>
          <a:chExt cx="0" cy="0"/>
        </a:xfrm>
      </p:grpSpPr>
      <p:sp>
        <p:nvSpPr>
          <p:cNvPr id="5" name="Textfeld 5"/>
          <p:cNvSpPr txBox="1">
            <a:spLocks noChangeArrowheads="1"/>
          </p:cNvSpPr>
          <p:nvPr userDrawn="1"/>
        </p:nvSpPr>
        <p:spPr bwMode="auto">
          <a:xfrm>
            <a:off x="8388351" y="33338"/>
            <a:ext cx="576263" cy="2077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defRPr/>
            </a:pPr>
            <a:fld id="{FB26C3DF-1066-4D83-B593-923EA50A94F6}" type="slidenum">
              <a:rPr lang="de-DE" altLang="nl-NL" sz="750" smtClean="0">
                <a:solidFill>
                  <a:srgbClr val="7F7F7F"/>
                </a:solidFill>
                <a:ea typeface="Geneva" charset="-128"/>
              </a:rPr>
              <a:pPr algn="r" eaLnBrk="1" hangingPunct="1">
                <a:defRPr/>
              </a:pPr>
              <a:t>‹#›</a:t>
            </a:fld>
            <a:endParaRPr lang="de-DE" altLang="nl-NL" sz="750" smtClean="0">
              <a:solidFill>
                <a:srgbClr val="7F7F7F"/>
              </a:solidFill>
              <a:ea typeface="Geneva" charset="-128"/>
            </a:endParaRPr>
          </a:p>
        </p:txBody>
      </p:sp>
      <p:sp>
        <p:nvSpPr>
          <p:cNvPr id="3" name="Content Placeholder 2"/>
          <p:cNvSpPr>
            <a:spLocks noGrp="1"/>
          </p:cNvSpPr>
          <p:nvPr>
            <p:ph idx="1"/>
          </p:nvPr>
        </p:nvSpPr>
        <p:spPr>
          <a:xfrm>
            <a:off x="704850" y="1738313"/>
            <a:ext cx="7727950" cy="2669381"/>
          </a:xfrm>
          <a:prstGeom prst="rect">
            <a:avLst/>
          </a:prstGeom>
        </p:spPr>
        <p:txBody>
          <a:bodyPr lIns="0" tIns="0" rIns="0" bIns="0"/>
          <a:lstStyle>
            <a:lvl1pPr marL="257175" indent="-257175">
              <a:buFont typeface="Wingdings" panose="05000000000000000000" pitchFamily="2" charset="2"/>
              <a:buChar char="§"/>
              <a:defRPr sz="1350" baseline="0"/>
            </a:lvl1pPr>
          </a:lstStyle>
          <a:p>
            <a:pPr lvl="0"/>
            <a:r>
              <a:rPr lang="nl-NL" noProof="0" smtClean="0"/>
              <a:t>Tekststijl van het model bewerken</a:t>
            </a:r>
          </a:p>
        </p:txBody>
      </p:sp>
      <p:sp>
        <p:nvSpPr>
          <p:cNvPr id="9" name="Textplatzhalter 41"/>
          <p:cNvSpPr>
            <a:spLocks noGrp="1"/>
          </p:cNvSpPr>
          <p:nvPr>
            <p:ph type="body" sz="quarter" idx="10"/>
          </p:nvPr>
        </p:nvSpPr>
        <p:spPr>
          <a:xfrm>
            <a:off x="704850" y="770417"/>
            <a:ext cx="7727951" cy="323850"/>
          </a:xfrm>
          <a:prstGeom prst="rect">
            <a:avLst/>
          </a:prstGeom>
        </p:spPr>
        <p:txBody>
          <a:bodyPr lIns="0" tIns="0" rIns="0" bIns="0"/>
          <a:lstStyle>
            <a:lvl1pPr>
              <a:defRPr sz="2250" b="1" i="0" baseline="0">
                <a:solidFill>
                  <a:srgbClr val="007A3B"/>
                </a:solidFill>
                <a:latin typeface="+mj-lt"/>
              </a:defRPr>
            </a:lvl1pPr>
          </a:lstStyle>
          <a:p>
            <a:pPr lvl="0"/>
            <a:r>
              <a:rPr lang="nl-NL" noProof="0" smtClean="0"/>
              <a:t>Tekststijl van het model bewerken</a:t>
            </a:r>
          </a:p>
        </p:txBody>
      </p:sp>
      <p:sp>
        <p:nvSpPr>
          <p:cNvPr id="10" name="Textplatzhalter 3"/>
          <p:cNvSpPr>
            <a:spLocks noGrp="1"/>
          </p:cNvSpPr>
          <p:nvPr>
            <p:ph type="body" sz="quarter" idx="12"/>
          </p:nvPr>
        </p:nvSpPr>
        <p:spPr>
          <a:xfrm>
            <a:off x="704850" y="1173406"/>
            <a:ext cx="7727951" cy="247880"/>
          </a:xfrm>
          <a:prstGeom prst="rect">
            <a:avLst/>
          </a:prstGeom>
        </p:spPr>
        <p:txBody>
          <a:bodyPr lIns="0" tIns="0" rIns="0" bIns="0"/>
          <a:lstStyle>
            <a:lvl1pPr>
              <a:defRPr sz="1350" b="1" i="0" baseline="0">
                <a:solidFill>
                  <a:schemeClr val="tx1"/>
                </a:solidFill>
              </a:defRPr>
            </a:lvl1pPr>
          </a:lstStyle>
          <a:p>
            <a:pPr lvl="0"/>
            <a:r>
              <a:rPr lang="nl-NL" noProof="0" smtClean="0"/>
              <a:t>Tekststijl van het model bewerken</a:t>
            </a:r>
          </a:p>
        </p:txBody>
      </p:sp>
    </p:spTree>
    <p:extLst>
      <p:ext uri="{BB962C8B-B14F-4D97-AF65-F5344CB8AC3E}">
        <p14:creationId xmlns:p14="http://schemas.microsoft.com/office/powerpoint/2010/main" val="2082214746"/>
      </p:ext>
    </p:extLst>
  </p:cSld>
  <p:clrMapOvr>
    <a:masterClrMapping/>
  </p:clrMapOvr>
</p:sldLayout>
</file>

<file path=ppt/slideLayouts/slideLayout124.xml><?xml version="1.0" encoding="utf-8"?>
<p:sldLayout xmlns:a="http://schemas.openxmlformats.org/drawingml/2006/main" xmlns:r="http://schemas.openxmlformats.org/officeDocument/2006/relationships" xmlns:p="http://schemas.openxmlformats.org/presentationml/2006/main" userDrawn="1">
  <p:cSld name="10_Headline, Subline and Content">
    <p:spTree>
      <p:nvGrpSpPr>
        <p:cNvPr id="1" name=""/>
        <p:cNvGrpSpPr/>
        <p:nvPr/>
      </p:nvGrpSpPr>
      <p:grpSpPr>
        <a:xfrm>
          <a:off x="0" y="0"/>
          <a:ext cx="0" cy="0"/>
          <a:chOff x="0" y="0"/>
          <a:chExt cx="0" cy="0"/>
        </a:xfrm>
      </p:grpSpPr>
      <p:sp>
        <p:nvSpPr>
          <p:cNvPr id="5" name="Textfeld 5"/>
          <p:cNvSpPr txBox="1">
            <a:spLocks noChangeArrowheads="1"/>
          </p:cNvSpPr>
          <p:nvPr userDrawn="1"/>
        </p:nvSpPr>
        <p:spPr bwMode="auto">
          <a:xfrm>
            <a:off x="8388351" y="33338"/>
            <a:ext cx="576263" cy="2077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defRPr/>
            </a:pPr>
            <a:fld id="{FB26C3DF-1066-4D83-B593-923EA50A94F6}" type="slidenum">
              <a:rPr lang="de-DE" altLang="nl-NL" sz="750" smtClean="0">
                <a:solidFill>
                  <a:srgbClr val="7F7F7F"/>
                </a:solidFill>
                <a:ea typeface="Geneva" charset="-128"/>
              </a:rPr>
              <a:pPr algn="r" eaLnBrk="1" hangingPunct="1">
                <a:defRPr/>
              </a:pPr>
              <a:t>‹#›</a:t>
            </a:fld>
            <a:endParaRPr lang="de-DE" altLang="nl-NL" sz="750" smtClean="0">
              <a:solidFill>
                <a:srgbClr val="7F7F7F"/>
              </a:solidFill>
              <a:ea typeface="Geneva" charset="-128"/>
            </a:endParaRPr>
          </a:p>
        </p:txBody>
      </p:sp>
      <p:sp>
        <p:nvSpPr>
          <p:cNvPr id="3" name="Content Placeholder 2"/>
          <p:cNvSpPr>
            <a:spLocks noGrp="1"/>
          </p:cNvSpPr>
          <p:nvPr>
            <p:ph idx="1"/>
          </p:nvPr>
        </p:nvSpPr>
        <p:spPr>
          <a:xfrm>
            <a:off x="704850" y="1738313"/>
            <a:ext cx="7727950" cy="2669381"/>
          </a:xfrm>
          <a:prstGeom prst="rect">
            <a:avLst/>
          </a:prstGeom>
        </p:spPr>
        <p:txBody>
          <a:bodyPr lIns="0" tIns="0" rIns="0" bIns="0"/>
          <a:lstStyle>
            <a:lvl1pPr marL="257175" indent="-257175">
              <a:buFont typeface="Wingdings" panose="05000000000000000000" pitchFamily="2" charset="2"/>
              <a:buChar char="§"/>
              <a:defRPr sz="1350" baseline="0"/>
            </a:lvl1pPr>
          </a:lstStyle>
          <a:p>
            <a:pPr lvl="0"/>
            <a:r>
              <a:rPr lang="nl-NL" noProof="0" smtClean="0"/>
              <a:t>Tekststijl van het model bewerken</a:t>
            </a:r>
          </a:p>
        </p:txBody>
      </p:sp>
      <p:sp>
        <p:nvSpPr>
          <p:cNvPr id="9" name="Textplatzhalter 41"/>
          <p:cNvSpPr>
            <a:spLocks noGrp="1"/>
          </p:cNvSpPr>
          <p:nvPr>
            <p:ph type="body" sz="quarter" idx="10"/>
          </p:nvPr>
        </p:nvSpPr>
        <p:spPr>
          <a:xfrm>
            <a:off x="704850" y="770417"/>
            <a:ext cx="7727951" cy="323850"/>
          </a:xfrm>
          <a:prstGeom prst="rect">
            <a:avLst/>
          </a:prstGeom>
        </p:spPr>
        <p:txBody>
          <a:bodyPr lIns="0" tIns="0" rIns="0" bIns="0"/>
          <a:lstStyle>
            <a:lvl1pPr>
              <a:defRPr sz="2250" b="1" i="0" baseline="0">
                <a:solidFill>
                  <a:srgbClr val="007A3B"/>
                </a:solidFill>
                <a:latin typeface="+mj-lt"/>
              </a:defRPr>
            </a:lvl1pPr>
          </a:lstStyle>
          <a:p>
            <a:pPr lvl="0"/>
            <a:r>
              <a:rPr lang="nl-NL" noProof="0" smtClean="0"/>
              <a:t>Tekststijl van het model bewerken</a:t>
            </a:r>
          </a:p>
        </p:txBody>
      </p:sp>
      <p:sp>
        <p:nvSpPr>
          <p:cNvPr id="10" name="Textplatzhalter 3"/>
          <p:cNvSpPr>
            <a:spLocks noGrp="1"/>
          </p:cNvSpPr>
          <p:nvPr>
            <p:ph type="body" sz="quarter" idx="12"/>
          </p:nvPr>
        </p:nvSpPr>
        <p:spPr>
          <a:xfrm>
            <a:off x="704850" y="1173406"/>
            <a:ext cx="7727951" cy="247880"/>
          </a:xfrm>
          <a:prstGeom prst="rect">
            <a:avLst/>
          </a:prstGeom>
        </p:spPr>
        <p:txBody>
          <a:bodyPr lIns="0" tIns="0" rIns="0" bIns="0"/>
          <a:lstStyle>
            <a:lvl1pPr>
              <a:defRPr sz="1350" b="1" i="0" baseline="0">
                <a:solidFill>
                  <a:schemeClr val="tx1"/>
                </a:solidFill>
              </a:defRPr>
            </a:lvl1pPr>
          </a:lstStyle>
          <a:p>
            <a:pPr lvl="0"/>
            <a:r>
              <a:rPr lang="nl-NL" noProof="0" smtClean="0"/>
              <a:t>Tekststijl van het model bewerken</a:t>
            </a:r>
          </a:p>
        </p:txBody>
      </p:sp>
    </p:spTree>
    <p:extLst>
      <p:ext uri="{BB962C8B-B14F-4D97-AF65-F5344CB8AC3E}">
        <p14:creationId xmlns:p14="http://schemas.microsoft.com/office/powerpoint/2010/main" val="2947332790"/>
      </p:ext>
    </p:extLst>
  </p:cSld>
  <p:clrMapOvr>
    <a:masterClrMapping/>
  </p:clrMapOvr>
</p:sldLayout>
</file>

<file path=ppt/slideLayouts/slideLayout125.xml><?xml version="1.0" encoding="utf-8"?>
<p:sldLayout xmlns:a="http://schemas.openxmlformats.org/drawingml/2006/main" xmlns:r="http://schemas.openxmlformats.org/officeDocument/2006/relationships" xmlns:p="http://schemas.openxmlformats.org/presentationml/2006/main" userDrawn="1">
  <p:cSld name="98_Headline and Content">
    <p:spTree>
      <p:nvGrpSpPr>
        <p:cNvPr id="1" name=""/>
        <p:cNvGrpSpPr/>
        <p:nvPr/>
      </p:nvGrpSpPr>
      <p:grpSpPr>
        <a:xfrm>
          <a:off x="0" y="0"/>
          <a:ext cx="0" cy="0"/>
          <a:chOff x="0" y="0"/>
          <a:chExt cx="0" cy="0"/>
        </a:xfrm>
      </p:grpSpPr>
      <p:sp>
        <p:nvSpPr>
          <p:cNvPr id="4" name="Textfeld 4"/>
          <p:cNvSpPr txBox="1">
            <a:spLocks noChangeArrowheads="1"/>
          </p:cNvSpPr>
          <p:nvPr userDrawn="1"/>
        </p:nvSpPr>
        <p:spPr bwMode="auto">
          <a:xfrm>
            <a:off x="8388351" y="33338"/>
            <a:ext cx="576263" cy="2077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defRPr/>
            </a:pPr>
            <a:fld id="{EC3B071C-F594-44E9-ACB0-FE8053A43819}" type="slidenum">
              <a:rPr lang="de-DE" altLang="nl-NL" sz="750" smtClean="0">
                <a:solidFill>
                  <a:srgbClr val="7F7F7F"/>
                </a:solidFill>
                <a:ea typeface="Geneva" charset="-128"/>
              </a:rPr>
              <a:pPr algn="r" eaLnBrk="1" hangingPunct="1">
                <a:defRPr/>
              </a:pPr>
              <a:t>‹#›</a:t>
            </a:fld>
            <a:endParaRPr lang="de-DE" altLang="nl-NL" sz="750" smtClean="0">
              <a:solidFill>
                <a:srgbClr val="7F7F7F"/>
              </a:solidFill>
              <a:ea typeface="Geneva" charset="-128"/>
            </a:endParaRPr>
          </a:p>
        </p:txBody>
      </p:sp>
      <p:sp>
        <p:nvSpPr>
          <p:cNvPr id="3" name="Content Placeholder 2"/>
          <p:cNvSpPr>
            <a:spLocks noGrp="1"/>
          </p:cNvSpPr>
          <p:nvPr>
            <p:ph idx="1"/>
          </p:nvPr>
        </p:nvSpPr>
        <p:spPr>
          <a:xfrm>
            <a:off x="704850" y="1374690"/>
            <a:ext cx="7727950" cy="3033004"/>
          </a:xfrm>
          <a:prstGeom prst="rect">
            <a:avLst/>
          </a:prstGeom>
        </p:spPr>
        <p:txBody>
          <a:bodyPr lIns="0" tIns="0" rIns="0" bIns="0"/>
          <a:lstStyle>
            <a:lvl1pPr marL="257175" indent="-257175">
              <a:buFont typeface="Wingdings" panose="05000000000000000000" pitchFamily="2" charset="2"/>
              <a:buChar char="§"/>
              <a:defRPr sz="1350" baseline="0"/>
            </a:lvl1pPr>
          </a:lstStyle>
          <a:p>
            <a:pPr lvl="0"/>
            <a:r>
              <a:rPr lang="nl-NL" noProof="0" smtClean="0"/>
              <a:t>Tekststijl van het model bewerken</a:t>
            </a:r>
          </a:p>
        </p:txBody>
      </p:sp>
      <p:sp>
        <p:nvSpPr>
          <p:cNvPr id="42" name="Textplatzhalter 41"/>
          <p:cNvSpPr>
            <a:spLocks noGrp="1"/>
          </p:cNvSpPr>
          <p:nvPr>
            <p:ph type="body" sz="quarter" idx="10"/>
          </p:nvPr>
        </p:nvSpPr>
        <p:spPr>
          <a:xfrm>
            <a:off x="704852" y="770417"/>
            <a:ext cx="7727949" cy="323850"/>
          </a:xfrm>
          <a:prstGeom prst="rect">
            <a:avLst/>
          </a:prstGeom>
        </p:spPr>
        <p:txBody>
          <a:bodyPr lIns="0" tIns="0" rIns="0" bIns="0"/>
          <a:lstStyle>
            <a:lvl1pPr>
              <a:defRPr sz="2250" b="1" i="0" baseline="0">
                <a:solidFill>
                  <a:srgbClr val="007A3B"/>
                </a:solidFill>
                <a:latin typeface="+mj-lt"/>
              </a:defRPr>
            </a:lvl1pPr>
          </a:lstStyle>
          <a:p>
            <a:pPr lvl="0"/>
            <a:r>
              <a:rPr lang="nl-NL" noProof="0" smtClean="0"/>
              <a:t>Tekststijl van het model bewerken</a:t>
            </a:r>
          </a:p>
        </p:txBody>
      </p:sp>
    </p:spTree>
    <p:extLst>
      <p:ext uri="{BB962C8B-B14F-4D97-AF65-F5344CB8AC3E}">
        <p14:creationId xmlns:p14="http://schemas.microsoft.com/office/powerpoint/2010/main" val="1557802518"/>
      </p:ext>
    </p:extLst>
  </p:cSld>
  <p:clrMapOvr>
    <a:masterClrMapping/>
  </p:clrMapOvr>
</p:sldLayout>
</file>

<file path=ppt/slideLayouts/slideLayout126.xml><?xml version="1.0" encoding="utf-8"?>
<p:sldLayout xmlns:a="http://schemas.openxmlformats.org/drawingml/2006/main" xmlns:r="http://schemas.openxmlformats.org/officeDocument/2006/relationships" xmlns:p="http://schemas.openxmlformats.org/presentationml/2006/main" userDrawn="1">
  <p:cSld name="99_Headline and Content">
    <p:spTree>
      <p:nvGrpSpPr>
        <p:cNvPr id="1" name=""/>
        <p:cNvGrpSpPr/>
        <p:nvPr/>
      </p:nvGrpSpPr>
      <p:grpSpPr>
        <a:xfrm>
          <a:off x="0" y="0"/>
          <a:ext cx="0" cy="0"/>
          <a:chOff x="0" y="0"/>
          <a:chExt cx="0" cy="0"/>
        </a:xfrm>
      </p:grpSpPr>
      <p:sp>
        <p:nvSpPr>
          <p:cNvPr id="4" name="Textfeld 4"/>
          <p:cNvSpPr txBox="1">
            <a:spLocks noChangeArrowheads="1"/>
          </p:cNvSpPr>
          <p:nvPr userDrawn="1"/>
        </p:nvSpPr>
        <p:spPr bwMode="auto">
          <a:xfrm>
            <a:off x="8388351" y="33338"/>
            <a:ext cx="576263" cy="2077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defRPr/>
            </a:pPr>
            <a:fld id="{EC3B071C-F594-44E9-ACB0-FE8053A43819}" type="slidenum">
              <a:rPr lang="de-DE" altLang="nl-NL" sz="750" smtClean="0">
                <a:solidFill>
                  <a:srgbClr val="7F7F7F"/>
                </a:solidFill>
                <a:ea typeface="Geneva" charset="-128"/>
              </a:rPr>
              <a:pPr algn="r" eaLnBrk="1" hangingPunct="1">
                <a:defRPr/>
              </a:pPr>
              <a:t>‹#›</a:t>
            </a:fld>
            <a:endParaRPr lang="de-DE" altLang="nl-NL" sz="750" smtClean="0">
              <a:solidFill>
                <a:srgbClr val="7F7F7F"/>
              </a:solidFill>
              <a:ea typeface="Geneva" charset="-128"/>
            </a:endParaRPr>
          </a:p>
        </p:txBody>
      </p:sp>
      <p:sp>
        <p:nvSpPr>
          <p:cNvPr id="3" name="Content Placeholder 2"/>
          <p:cNvSpPr>
            <a:spLocks noGrp="1"/>
          </p:cNvSpPr>
          <p:nvPr>
            <p:ph idx="1"/>
          </p:nvPr>
        </p:nvSpPr>
        <p:spPr>
          <a:xfrm>
            <a:off x="704850" y="1374690"/>
            <a:ext cx="7727950" cy="3033004"/>
          </a:xfrm>
          <a:prstGeom prst="rect">
            <a:avLst/>
          </a:prstGeom>
        </p:spPr>
        <p:txBody>
          <a:bodyPr lIns="0" tIns="0" rIns="0" bIns="0"/>
          <a:lstStyle>
            <a:lvl1pPr marL="257175" indent="-257175">
              <a:buFont typeface="Wingdings" panose="05000000000000000000" pitchFamily="2" charset="2"/>
              <a:buChar char="§"/>
              <a:defRPr sz="1350" baseline="0"/>
            </a:lvl1pPr>
          </a:lstStyle>
          <a:p>
            <a:pPr lvl="0"/>
            <a:r>
              <a:rPr lang="nl-NL" noProof="0" smtClean="0"/>
              <a:t>Tekststijl van het model bewerken</a:t>
            </a:r>
          </a:p>
        </p:txBody>
      </p:sp>
      <p:sp>
        <p:nvSpPr>
          <p:cNvPr id="42" name="Textplatzhalter 41"/>
          <p:cNvSpPr>
            <a:spLocks noGrp="1"/>
          </p:cNvSpPr>
          <p:nvPr>
            <p:ph type="body" sz="quarter" idx="10"/>
          </p:nvPr>
        </p:nvSpPr>
        <p:spPr>
          <a:xfrm>
            <a:off x="704852" y="770417"/>
            <a:ext cx="7727949" cy="323850"/>
          </a:xfrm>
          <a:prstGeom prst="rect">
            <a:avLst/>
          </a:prstGeom>
        </p:spPr>
        <p:txBody>
          <a:bodyPr lIns="0" tIns="0" rIns="0" bIns="0"/>
          <a:lstStyle>
            <a:lvl1pPr>
              <a:defRPr sz="2250" b="1" i="0" baseline="0">
                <a:solidFill>
                  <a:srgbClr val="007A3B"/>
                </a:solidFill>
                <a:latin typeface="+mj-lt"/>
              </a:defRPr>
            </a:lvl1pPr>
          </a:lstStyle>
          <a:p>
            <a:pPr lvl="0"/>
            <a:r>
              <a:rPr lang="nl-NL" noProof="0" smtClean="0"/>
              <a:t>Tekststijl van het model bewerken</a:t>
            </a:r>
          </a:p>
        </p:txBody>
      </p:sp>
    </p:spTree>
    <p:extLst>
      <p:ext uri="{BB962C8B-B14F-4D97-AF65-F5344CB8AC3E}">
        <p14:creationId xmlns:p14="http://schemas.microsoft.com/office/powerpoint/2010/main" val="2688304667"/>
      </p:ext>
    </p:extLst>
  </p:cSld>
  <p:clrMapOvr>
    <a:masterClrMapping/>
  </p:clrMapOvr>
</p:sldLayout>
</file>

<file path=ppt/slideLayouts/slideLayout127.xml><?xml version="1.0" encoding="utf-8"?>
<p:sldLayout xmlns:a="http://schemas.openxmlformats.org/drawingml/2006/main" xmlns:r="http://schemas.openxmlformats.org/officeDocument/2006/relationships" xmlns:p="http://schemas.openxmlformats.org/presentationml/2006/main" userDrawn="1">
  <p:cSld name="100_Headline and Content">
    <p:spTree>
      <p:nvGrpSpPr>
        <p:cNvPr id="1" name=""/>
        <p:cNvGrpSpPr/>
        <p:nvPr/>
      </p:nvGrpSpPr>
      <p:grpSpPr>
        <a:xfrm>
          <a:off x="0" y="0"/>
          <a:ext cx="0" cy="0"/>
          <a:chOff x="0" y="0"/>
          <a:chExt cx="0" cy="0"/>
        </a:xfrm>
      </p:grpSpPr>
      <p:sp>
        <p:nvSpPr>
          <p:cNvPr id="4" name="Textfeld 4"/>
          <p:cNvSpPr txBox="1">
            <a:spLocks noChangeArrowheads="1"/>
          </p:cNvSpPr>
          <p:nvPr userDrawn="1"/>
        </p:nvSpPr>
        <p:spPr bwMode="auto">
          <a:xfrm>
            <a:off x="8388351" y="33338"/>
            <a:ext cx="576263" cy="2077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defRPr/>
            </a:pPr>
            <a:fld id="{EC3B071C-F594-44E9-ACB0-FE8053A43819}" type="slidenum">
              <a:rPr lang="de-DE" altLang="nl-NL" sz="750" smtClean="0">
                <a:solidFill>
                  <a:srgbClr val="7F7F7F"/>
                </a:solidFill>
                <a:ea typeface="Geneva" charset="-128"/>
              </a:rPr>
              <a:pPr algn="r" eaLnBrk="1" hangingPunct="1">
                <a:defRPr/>
              </a:pPr>
              <a:t>‹#›</a:t>
            </a:fld>
            <a:endParaRPr lang="de-DE" altLang="nl-NL" sz="750" smtClean="0">
              <a:solidFill>
                <a:srgbClr val="7F7F7F"/>
              </a:solidFill>
              <a:ea typeface="Geneva" charset="-128"/>
            </a:endParaRPr>
          </a:p>
        </p:txBody>
      </p:sp>
      <p:sp>
        <p:nvSpPr>
          <p:cNvPr id="3" name="Content Placeholder 2"/>
          <p:cNvSpPr>
            <a:spLocks noGrp="1"/>
          </p:cNvSpPr>
          <p:nvPr>
            <p:ph idx="1"/>
          </p:nvPr>
        </p:nvSpPr>
        <p:spPr>
          <a:xfrm>
            <a:off x="704850" y="1374690"/>
            <a:ext cx="7727950" cy="3033004"/>
          </a:xfrm>
          <a:prstGeom prst="rect">
            <a:avLst/>
          </a:prstGeom>
        </p:spPr>
        <p:txBody>
          <a:bodyPr lIns="0" tIns="0" rIns="0" bIns="0"/>
          <a:lstStyle>
            <a:lvl1pPr marL="257175" indent="-257175">
              <a:buFont typeface="Wingdings" panose="05000000000000000000" pitchFamily="2" charset="2"/>
              <a:buChar char="§"/>
              <a:defRPr sz="1350" baseline="0"/>
            </a:lvl1pPr>
          </a:lstStyle>
          <a:p>
            <a:pPr lvl="0"/>
            <a:r>
              <a:rPr lang="nl-NL" noProof="0" smtClean="0"/>
              <a:t>Tekststijl van het model bewerken</a:t>
            </a:r>
          </a:p>
        </p:txBody>
      </p:sp>
      <p:sp>
        <p:nvSpPr>
          <p:cNvPr id="42" name="Textplatzhalter 41"/>
          <p:cNvSpPr>
            <a:spLocks noGrp="1"/>
          </p:cNvSpPr>
          <p:nvPr>
            <p:ph type="body" sz="quarter" idx="10"/>
          </p:nvPr>
        </p:nvSpPr>
        <p:spPr>
          <a:xfrm>
            <a:off x="704852" y="770417"/>
            <a:ext cx="7727949" cy="323850"/>
          </a:xfrm>
          <a:prstGeom prst="rect">
            <a:avLst/>
          </a:prstGeom>
        </p:spPr>
        <p:txBody>
          <a:bodyPr lIns="0" tIns="0" rIns="0" bIns="0"/>
          <a:lstStyle>
            <a:lvl1pPr>
              <a:defRPr sz="2250" b="1" i="0" baseline="0">
                <a:solidFill>
                  <a:srgbClr val="007A3B"/>
                </a:solidFill>
                <a:latin typeface="+mj-lt"/>
              </a:defRPr>
            </a:lvl1pPr>
          </a:lstStyle>
          <a:p>
            <a:pPr lvl="0"/>
            <a:r>
              <a:rPr lang="nl-NL" noProof="0" smtClean="0"/>
              <a:t>Tekststijl van het model bewerken</a:t>
            </a:r>
          </a:p>
        </p:txBody>
      </p:sp>
    </p:spTree>
    <p:extLst>
      <p:ext uri="{BB962C8B-B14F-4D97-AF65-F5344CB8AC3E}">
        <p14:creationId xmlns:p14="http://schemas.microsoft.com/office/powerpoint/2010/main" val="318977553"/>
      </p:ext>
    </p:extLst>
  </p:cSld>
  <p:clrMapOvr>
    <a:masterClrMapping/>
  </p:clrMapOvr>
</p:sldLayout>
</file>

<file path=ppt/slideLayouts/slideLayout128.xml><?xml version="1.0" encoding="utf-8"?>
<p:sldLayout xmlns:a="http://schemas.openxmlformats.org/drawingml/2006/main" xmlns:r="http://schemas.openxmlformats.org/officeDocument/2006/relationships" xmlns:p="http://schemas.openxmlformats.org/presentationml/2006/main" userDrawn="1">
  <p:cSld name="1_Headline, Content and Picture">
    <p:spTree>
      <p:nvGrpSpPr>
        <p:cNvPr id="1" name=""/>
        <p:cNvGrpSpPr/>
        <p:nvPr/>
      </p:nvGrpSpPr>
      <p:grpSpPr>
        <a:xfrm>
          <a:off x="0" y="0"/>
          <a:ext cx="0" cy="0"/>
          <a:chOff x="0" y="0"/>
          <a:chExt cx="0" cy="0"/>
        </a:xfrm>
      </p:grpSpPr>
      <p:sp>
        <p:nvSpPr>
          <p:cNvPr id="5" name="Textfeld 8"/>
          <p:cNvSpPr txBox="1">
            <a:spLocks noChangeArrowheads="1"/>
          </p:cNvSpPr>
          <p:nvPr userDrawn="1"/>
        </p:nvSpPr>
        <p:spPr bwMode="auto">
          <a:xfrm>
            <a:off x="8388351" y="33338"/>
            <a:ext cx="576263" cy="2077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defRPr/>
            </a:pPr>
            <a:fld id="{55E88DEE-E39D-4155-99A0-8755BA968089}" type="slidenum">
              <a:rPr lang="de-DE" altLang="nl-NL" sz="750" smtClean="0">
                <a:solidFill>
                  <a:srgbClr val="7F7F7F"/>
                </a:solidFill>
                <a:ea typeface="Geneva" charset="-128"/>
              </a:rPr>
              <a:pPr algn="r" eaLnBrk="1" hangingPunct="1">
                <a:defRPr/>
              </a:pPr>
              <a:t>‹#›</a:t>
            </a:fld>
            <a:endParaRPr lang="de-DE" altLang="nl-NL" sz="750" smtClean="0">
              <a:solidFill>
                <a:srgbClr val="7F7F7F"/>
              </a:solidFill>
              <a:ea typeface="Geneva" charset="-128"/>
            </a:endParaRPr>
          </a:p>
        </p:txBody>
      </p:sp>
      <p:sp>
        <p:nvSpPr>
          <p:cNvPr id="6" name="Content Placeholder 2"/>
          <p:cNvSpPr>
            <a:spLocks noGrp="1"/>
          </p:cNvSpPr>
          <p:nvPr>
            <p:ph idx="1"/>
          </p:nvPr>
        </p:nvSpPr>
        <p:spPr>
          <a:xfrm>
            <a:off x="704850" y="1374690"/>
            <a:ext cx="3722688" cy="3033004"/>
          </a:xfrm>
          <a:prstGeom prst="rect">
            <a:avLst/>
          </a:prstGeom>
        </p:spPr>
        <p:txBody>
          <a:bodyPr lIns="0" tIns="0" rIns="0" bIns="0"/>
          <a:lstStyle>
            <a:lvl1pPr marL="257175" indent="-257175">
              <a:buFont typeface="Wingdings" panose="05000000000000000000" pitchFamily="2" charset="2"/>
              <a:buChar char="§"/>
              <a:defRPr sz="1350" baseline="0"/>
            </a:lvl1pPr>
          </a:lstStyle>
          <a:p>
            <a:pPr lvl="0"/>
            <a:r>
              <a:rPr lang="nl-NL" noProof="0" smtClean="0"/>
              <a:t>Tekststijl van het model bewerken</a:t>
            </a:r>
          </a:p>
        </p:txBody>
      </p:sp>
      <p:sp>
        <p:nvSpPr>
          <p:cNvPr id="7" name="Textplatzhalter 41"/>
          <p:cNvSpPr>
            <a:spLocks noGrp="1"/>
          </p:cNvSpPr>
          <p:nvPr>
            <p:ph type="body" sz="quarter" idx="10"/>
          </p:nvPr>
        </p:nvSpPr>
        <p:spPr>
          <a:xfrm>
            <a:off x="704850" y="770417"/>
            <a:ext cx="7727950" cy="323850"/>
          </a:xfrm>
          <a:prstGeom prst="rect">
            <a:avLst/>
          </a:prstGeom>
        </p:spPr>
        <p:txBody>
          <a:bodyPr lIns="0" tIns="0" rIns="0" bIns="0"/>
          <a:lstStyle>
            <a:lvl1pPr>
              <a:defRPr sz="2250" b="1" i="0" baseline="0">
                <a:solidFill>
                  <a:srgbClr val="007A3B"/>
                </a:solidFill>
                <a:latin typeface="+mj-lt"/>
              </a:defRPr>
            </a:lvl1pPr>
          </a:lstStyle>
          <a:p>
            <a:pPr lvl="0"/>
            <a:r>
              <a:rPr lang="nl-NL" noProof="0" smtClean="0"/>
              <a:t>Tekststijl van het model bewerken</a:t>
            </a:r>
          </a:p>
        </p:txBody>
      </p:sp>
      <p:sp>
        <p:nvSpPr>
          <p:cNvPr id="3" name="Picture Placeholder 2"/>
          <p:cNvSpPr>
            <a:spLocks noGrp="1"/>
          </p:cNvSpPr>
          <p:nvPr>
            <p:ph type="pic" sz="quarter" idx="11"/>
          </p:nvPr>
        </p:nvSpPr>
        <p:spPr>
          <a:xfrm>
            <a:off x="4722813" y="1383506"/>
            <a:ext cx="3709988" cy="3024188"/>
          </a:xfrm>
          <a:prstGeom prst="rect">
            <a:avLst/>
          </a:prstGeom>
        </p:spPr>
        <p:txBody>
          <a:bodyPr/>
          <a:lstStyle>
            <a:lvl1pPr>
              <a:defRPr/>
            </a:lvl1pPr>
          </a:lstStyle>
          <a:p>
            <a:pPr lvl="0"/>
            <a:r>
              <a:rPr lang="nl-NL" noProof="0" smtClean="0"/>
              <a:t>Klik op het pictogram als u een afbeelding wilt toevoegen</a:t>
            </a:r>
            <a:endParaRPr lang="en-GB" noProof="0" dirty="0"/>
          </a:p>
        </p:txBody>
      </p:sp>
    </p:spTree>
    <p:extLst>
      <p:ext uri="{BB962C8B-B14F-4D97-AF65-F5344CB8AC3E}">
        <p14:creationId xmlns:p14="http://schemas.microsoft.com/office/powerpoint/2010/main" val="1511222979"/>
      </p:ext>
    </p:extLst>
  </p:cSld>
  <p:clrMapOvr>
    <a:masterClrMapping/>
  </p:clrMapOvr>
</p:sldLayout>
</file>

<file path=ppt/slideLayouts/slideLayout129.xml><?xml version="1.0" encoding="utf-8"?>
<p:sldLayout xmlns:a="http://schemas.openxmlformats.org/drawingml/2006/main" xmlns:r="http://schemas.openxmlformats.org/officeDocument/2006/relationships" xmlns:p="http://schemas.openxmlformats.org/presentationml/2006/main" userDrawn="1">
  <p:cSld name="101_Headline and Content">
    <p:spTree>
      <p:nvGrpSpPr>
        <p:cNvPr id="1" name=""/>
        <p:cNvGrpSpPr/>
        <p:nvPr/>
      </p:nvGrpSpPr>
      <p:grpSpPr>
        <a:xfrm>
          <a:off x="0" y="0"/>
          <a:ext cx="0" cy="0"/>
          <a:chOff x="0" y="0"/>
          <a:chExt cx="0" cy="0"/>
        </a:xfrm>
      </p:grpSpPr>
      <p:sp>
        <p:nvSpPr>
          <p:cNvPr id="4" name="Textfeld 4"/>
          <p:cNvSpPr txBox="1">
            <a:spLocks noChangeArrowheads="1"/>
          </p:cNvSpPr>
          <p:nvPr userDrawn="1"/>
        </p:nvSpPr>
        <p:spPr bwMode="auto">
          <a:xfrm>
            <a:off x="8388351" y="33338"/>
            <a:ext cx="576263" cy="2077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defRPr/>
            </a:pPr>
            <a:fld id="{EC3B071C-F594-44E9-ACB0-FE8053A43819}" type="slidenum">
              <a:rPr lang="de-DE" altLang="nl-NL" sz="750" smtClean="0">
                <a:solidFill>
                  <a:srgbClr val="7F7F7F"/>
                </a:solidFill>
                <a:ea typeface="Geneva" charset="-128"/>
              </a:rPr>
              <a:pPr algn="r" eaLnBrk="1" hangingPunct="1">
                <a:defRPr/>
              </a:pPr>
              <a:t>‹#›</a:t>
            </a:fld>
            <a:endParaRPr lang="de-DE" altLang="nl-NL" sz="750" smtClean="0">
              <a:solidFill>
                <a:srgbClr val="7F7F7F"/>
              </a:solidFill>
              <a:ea typeface="Geneva" charset="-128"/>
            </a:endParaRPr>
          </a:p>
        </p:txBody>
      </p:sp>
      <p:sp>
        <p:nvSpPr>
          <p:cNvPr id="3" name="Content Placeholder 2"/>
          <p:cNvSpPr>
            <a:spLocks noGrp="1"/>
          </p:cNvSpPr>
          <p:nvPr>
            <p:ph idx="1"/>
          </p:nvPr>
        </p:nvSpPr>
        <p:spPr>
          <a:xfrm>
            <a:off x="704850" y="1374690"/>
            <a:ext cx="7727950" cy="3033004"/>
          </a:xfrm>
          <a:prstGeom prst="rect">
            <a:avLst/>
          </a:prstGeom>
        </p:spPr>
        <p:txBody>
          <a:bodyPr lIns="0" tIns="0" rIns="0" bIns="0"/>
          <a:lstStyle>
            <a:lvl1pPr marL="257175" indent="-257175">
              <a:buFont typeface="Wingdings" panose="05000000000000000000" pitchFamily="2" charset="2"/>
              <a:buChar char="§"/>
              <a:defRPr sz="1350" baseline="0"/>
            </a:lvl1pPr>
          </a:lstStyle>
          <a:p>
            <a:pPr lvl="0"/>
            <a:r>
              <a:rPr lang="nl-NL" noProof="0" smtClean="0"/>
              <a:t>Tekststijl van het model bewerken</a:t>
            </a:r>
          </a:p>
        </p:txBody>
      </p:sp>
      <p:sp>
        <p:nvSpPr>
          <p:cNvPr id="42" name="Textplatzhalter 41"/>
          <p:cNvSpPr>
            <a:spLocks noGrp="1"/>
          </p:cNvSpPr>
          <p:nvPr>
            <p:ph type="body" sz="quarter" idx="10"/>
          </p:nvPr>
        </p:nvSpPr>
        <p:spPr>
          <a:xfrm>
            <a:off x="704852" y="770417"/>
            <a:ext cx="7727949" cy="323850"/>
          </a:xfrm>
          <a:prstGeom prst="rect">
            <a:avLst/>
          </a:prstGeom>
        </p:spPr>
        <p:txBody>
          <a:bodyPr lIns="0" tIns="0" rIns="0" bIns="0"/>
          <a:lstStyle>
            <a:lvl1pPr>
              <a:defRPr sz="2250" b="1" i="0" baseline="0">
                <a:solidFill>
                  <a:srgbClr val="007A3B"/>
                </a:solidFill>
                <a:latin typeface="+mj-lt"/>
              </a:defRPr>
            </a:lvl1pPr>
          </a:lstStyle>
          <a:p>
            <a:pPr lvl="0"/>
            <a:r>
              <a:rPr lang="nl-NL" noProof="0" smtClean="0"/>
              <a:t>Tekststijl van het model bewerken</a:t>
            </a:r>
          </a:p>
        </p:txBody>
      </p:sp>
    </p:spTree>
    <p:extLst>
      <p:ext uri="{BB962C8B-B14F-4D97-AF65-F5344CB8AC3E}">
        <p14:creationId xmlns:p14="http://schemas.microsoft.com/office/powerpoint/2010/main" val="4173835929"/>
      </p:ext>
    </p:extLst>
  </p:cSld>
  <p:clrMapOvr>
    <a:masterClrMapping/>
  </p:clrMapOvr>
</p:sldLayout>
</file>

<file path=ppt/slideLayouts/slideLayout130.xml><?xml version="1.0" encoding="utf-8"?>
<p:sldLayout xmlns:a="http://schemas.openxmlformats.org/drawingml/2006/main" xmlns:r="http://schemas.openxmlformats.org/officeDocument/2006/relationships" xmlns:p="http://schemas.openxmlformats.org/presentationml/2006/main" userDrawn="1">
  <p:cSld name="102_Headline and Content">
    <p:spTree>
      <p:nvGrpSpPr>
        <p:cNvPr id="1" name=""/>
        <p:cNvGrpSpPr/>
        <p:nvPr/>
      </p:nvGrpSpPr>
      <p:grpSpPr>
        <a:xfrm>
          <a:off x="0" y="0"/>
          <a:ext cx="0" cy="0"/>
          <a:chOff x="0" y="0"/>
          <a:chExt cx="0" cy="0"/>
        </a:xfrm>
      </p:grpSpPr>
      <p:sp>
        <p:nvSpPr>
          <p:cNvPr id="4" name="Textfeld 4"/>
          <p:cNvSpPr txBox="1">
            <a:spLocks noChangeArrowheads="1"/>
          </p:cNvSpPr>
          <p:nvPr userDrawn="1"/>
        </p:nvSpPr>
        <p:spPr bwMode="auto">
          <a:xfrm>
            <a:off x="8388351" y="33338"/>
            <a:ext cx="576263" cy="2077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defRPr/>
            </a:pPr>
            <a:fld id="{EC3B071C-F594-44E9-ACB0-FE8053A43819}" type="slidenum">
              <a:rPr lang="de-DE" altLang="nl-NL" sz="750" smtClean="0">
                <a:solidFill>
                  <a:srgbClr val="7F7F7F"/>
                </a:solidFill>
                <a:ea typeface="Geneva" charset="-128"/>
              </a:rPr>
              <a:pPr algn="r" eaLnBrk="1" hangingPunct="1">
                <a:defRPr/>
              </a:pPr>
              <a:t>‹#›</a:t>
            </a:fld>
            <a:endParaRPr lang="de-DE" altLang="nl-NL" sz="750" smtClean="0">
              <a:solidFill>
                <a:srgbClr val="7F7F7F"/>
              </a:solidFill>
              <a:ea typeface="Geneva" charset="-128"/>
            </a:endParaRPr>
          </a:p>
        </p:txBody>
      </p:sp>
      <p:sp>
        <p:nvSpPr>
          <p:cNvPr id="3" name="Content Placeholder 2"/>
          <p:cNvSpPr>
            <a:spLocks noGrp="1"/>
          </p:cNvSpPr>
          <p:nvPr>
            <p:ph idx="1"/>
          </p:nvPr>
        </p:nvSpPr>
        <p:spPr>
          <a:xfrm>
            <a:off x="704850" y="1374690"/>
            <a:ext cx="7727950" cy="3033004"/>
          </a:xfrm>
          <a:prstGeom prst="rect">
            <a:avLst/>
          </a:prstGeom>
        </p:spPr>
        <p:txBody>
          <a:bodyPr lIns="0" tIns="0" rIns="0" bIns="0"/>
          <a:lstStyle>
            <a:lvl1pPr marL="257175" indent="-257175">
              <a:buFont typeface="Wingdings" panose="05000000000000000000" pitchFamily="2" charset="2"/>
              <a:buChar char="§"/>
              <a:defRPr sz="1350" baseline="0"/>
            </a:lvl1pPr>
          </a:lstStyle>
          <a:p>
            <a:pPr lvl="0"/>
            <a:r>
              <a:rPr lang="nl-NL" noProof="0" smtClean="0"/>
              <a:t>Tekststijl van het model bewerken</a:t>
            </a:r>
          </a:p>
        </p:txBody>
      </p:sp>
      <p:sp>
        <p:nvSpPr>
          <p:cNvPr id="42" name="Textplatzhalter 41"/>
          <p:cNvSpPr>
            <a:spLocks noGrp="1"/>
          </p:cNvSpPr>
          <p:nvPr>
            <p:ph type="body" sz="quarter" idx="10"/>
          </p:nvPr>
        </p:nvSpPr>
        <p:spPr>
          <a:xfrm>
            <a:off x="704852" y="770417"/>
            <a:ext cx="7727949" cy="323850"/>
          </a:xfrm>
          <a:prstGeom prst="rect">
            <a:avLst/>
          </a:prstGeom>
        </p:spPr>
        <p:txBody>
          <a:bodyPr lIns="0" tIns="0" rIns="0" bIns="0"/>
          <a:lstStyle>
            <a:lvl1pPr>
              <a:defRPr sz="2250" b="1" i="0" baseline="0">
                <a:solidFill>
                  <a:srgbClr val="007A3B"/>
                </a:solidFill>
                <a:latin typeface="+mj-lt"/>
              </a:defRPr>
            </a:lvl1pPr>
          </a:lstStyle>
          <a:p>
            <a:pPr lvl="0"/>
            <a:r>
              <a:rPr lang="nl-NL" noProof="0" smtClean="0"/>
              <a:t>Tekststijl van het model bewerken</a:t>
            </a:r>
          </a:p>
        </p:txBody>
      </p:sp>
    </p:spTree>
    <p:extLst>
      <p:ext uri="{BB962C8B-B14F-4D97-AF65-F5344CB8AC3E}">
        <p14:creationId xmlns:p14="http://schemas.microsoft.com/office/powerpoint/2010/main" val="3180233283"/>
      </p:ext>
    </p:extLst>
  </p:cSld>
  <p:clrMapOvr>
    <a:masterClrMapping/>
  </p:clrMapOvr>
</p:sldLayout>
</file>

<file path=ppt/slideLayouts/slideLayout131.xml><?xml version="1.0" encoding="utf-8"?>
<p:sldLayout xmlns:a="http://schemas.openxmlformats.org/drawingml/2006/main" xmlns:r="http://schemas.openxmlformats.org/officeDocument/2006/relationships" xmlns:p="http://schemas.openxmlformats.org/presentationml/2006/main" userDrawn="1">
  <p:cSld name="103_Headline and Content">
    <p:spTree>
      <p:nvGrpSpPr>
        <p:cNvPr id="1" name=""/>
        <p:cNvGrpSpPr/>
        <p:nvPr/>
      </p:nvGrpSpPr>
      <p:grpSpPr>
        <a:xfrm>
          <a:off x="0" y="0"/>
          <a:ext cx="0" cy="0"/>
          <a:chOff x="0" y="0"/>
          <a:chExt cx="0" cy="0"/>
        </a:xfrm>
      </p:grpSpPr>
      <p:sp>
        <p:nvSpPr>
          <p:cNvPr id="4" name="Textfeld 4"/>
          <p:cNvSpPr txBox="1">
            <a:spLocks noChangeArrowheads="1"/>
          </p:cNvSpPr>
          <p:nvPr userDrawn="1"/>
        </p:nvSpPr>
        <p:spPr bwMode="auto">
          <a:xfrm>
            <a:off x="8388351" y="33338"/>
            <a:ext cx="576263" cy="2077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defRPr/>
            </a:pPr>
            <a:fld id="{EC3B071C-F594-44E9-ACB0-FE8053A43819}" type="slidenum">
              <a:rPr lang="de-DE" altLang="nl-NL" sz="750" smtClean="0">
                <a:solidFill>
                  <a:srgbClr val="7F7F7F"/>
                </a:solidFill>
                <a:ea typeface="Geneva" charset="-128"/>
              </a:rPr>
              <a:pPr algn="r" eaLnBrk="1" hangingPunct="1">
                <a:defRPr/>
              </a:pPr>
              <a:t>‹#›</a:t>
            </a:fld>
            <a:endParaRPr lang="de-DE" altLang="nl-NL" sz="750" smtClean="0">
              <a:solidFill>
                <a:srgbClr val="7F7F7F"/>
              </a:solidFill>
              <a:ea typeface="Geneva" charset="-128"/>
            </a:endParaRPr>
          </a:p>
        </p:txBody>
      </p:sp>
      <p:sp>
        <p:nvSpPr>
          <p:cNvPr id="3" name="Content Placeholder 2"/>
          <p:cNvSpPr>
            <a:spLocks noGrp="1"/>
          </p:cNvSpPr>
          <p:nvPr>
            <p:ph idx="1"/>
          </p:nvPr>
        </p:nvSpPr>
        <p:spPr>
          <a:xfrm>
            <a:off x="704850" y="1374690"/>
            <a:ext cx="7727950" cy="3033004"/>
          </a:xfrm>
          <a:prstGeom prst="rect">
            <a:avLst/>
          </a:prstGeom>
        </p:spPr>
        <p:txBody>
          <a:bodyPr lIns="0" tIns="0" rIns="0" bIns="0"/>
          <a:lstStyle>
            <a:lvl1pPr marL="257175" indent="-257175">
              <a:buFont typeface="Wingdings" panose="05000000000000000000" pitchFamily="2" charset="2"/>
              <a:buChar char="§"/>
              <a:defRPr sz="1350" baseline="0"/>
            </a:lvl1pPr>
          </a:lstStyle>
          <a:p>
            <a:pPr lvl="0"/>
            <a:r>
              <a:rPr lang="nl-NL" noProof="0" smtClean="0"/>
              <a:t>Tekststijl van het model bewerken</a:t>
            </a:r>
          </a:p>
        </p:txBody>
      </p:sp>
      <p:sp>
        <p:nvSpPr>
          <p:cNvPr id="42" name="Textplatzhalter 41"/>
          <p:cNvSpPr>
            <a:spLocks noGrp="1"/>
          </p:cNvSpPr>
          <p:nvPr>
            <p:ph type="body" sz="quarter" idx="10"/>
          </p:nvPr>
        </p:nvSpPr>
        <p:spPr>
          <a:xfrm>
            <a:off x="704852" y="770417"/>
            <a:ext cx="7727949" cy="323850"/>
          </a:xfrm>
          <a:prstGeom prst="rect">
            <a:avLst/>
          </a:prstGeom>
        </p:spPr>
        <p:txBody>
          <a:bodyPr lIns="0" tIns="0" rIns="0" bIns="0"/>
          <a:lstStyle>
            <a:lvl1pPr>
              <a:defRPr sz="2250" b="1" i="0" baseline="0">
                <a:solidFill>
                  <a:srgbClr val="007A3B"/>
                </a:solidFill>
                <a:latin typeface="+mj-lt"/>
              </a:defRPr>
            </a:lvl1pPr>
          </a:lstStyle>
          <a:p>
            <a:pPr lvl="0"/>
            <a:r>
              <a:rPr lang="nl-NL" noProof="0" smtClean="0"/>
              <a:t>Tekststijl van het model bewerken</a:t>
            </a:r>
          </a:p>
        </p:txBody>
      </p:sp>
    </p:spTree>
    <p:extLst>
      <p:ext uri="{BB962C8B-B14F-4D97-AF65-F5344CB8AC3E}">
        <p14:creationId xmlns:p14="http://schemas.microsoft.com/office/powerpoint/2010/main" val="1593766869"/>
      </p:ext>
    </p:extLst>
  </p:cSld>
  <p:clrMapOvr>
    <a:masterClrMapping/>
  </p:clrMapOvr>
</p:sldLayout>
</file>

<file path=ppt/slideLayouts/slideLayout132.xml><?xml version="1.0" encoding="utf-8"?>
<p:sldLayout xmlns:a="http://schemas.openxmlformats.org/drawingml/2006/main" xmlns:r="http://schemas.openxmlformats.org/officeDocument/2006/relationships" xmlns:p="http://schemas.openxmlformats.org/presentationml/2006/main" userDrawn="1">
  <p:cSld name="11_Headline, Subline and Content">
    <p:spTree>
      <p:nvGrpSpPr>
        <p:cNvPr id="1" name=""/>
        <p:cNvGrpSpPr/>
        <p:nvPr/>
      </p:nvGrpSpPr>
      <p:grpSpPr>
        <a:xfrm>
          <a:off x="0" y="0"/>
          <a:ext cx="0" cy="0"/>
          <a:chOff x="0" y="0"/>
          <a:chExt cx="0" cy="0"/>
        </a:xfrm>
      </p:grpSpPr>
      <p:sp>
        <p:nvSpPr>
          <p:cNvPr id="5" name="Textfeld 5"/>
          <p:cNvSpPr txBox="1">
            <a:spLocks noChangeArrowheads="1"/>
          </p:cNvSpPr>
          <p:nvPr userDrawn="1"/>
        </p:nvSpPr>
        <p:spPr bwMode="auto">
          <a:xfrm>
            <a:off x="8388351" y="33338"/>
            <a:ext cx="576263" cy="2077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defRPr/>
            </a:pPr>
            <a:fld id="{FB26C3DF-1066-4D83-B593-923EA50A94F6}" type="slidenum">
              <a:rPr lang="de-DE" altLang="nl-NL" sz="750" smtClean="0">
                <a:solidFill>
                  <a:srgbClr val="7F7F7F"/>
                </a:solidFill>
                <a:ea typeface="Geneva" charset="-128"/>
              </a:rPr>
              <a:pPr algn="r" eaLnBrk="1" hangingPunct="1">
                <a:defRPr/>
              </a:pPr>
              <a:t>‹#›</a:t>
            </a:fld>
            <a:endParaRPr lang="de-DE" altLang="nl-NL" sz="750" smtClean="0">
              <a:solidFill>
                <a:srgbClr val="7F7F7F"/>
              </a:solidFill>
              <a:ea typeface="Geneva" charset="-128"/>
            </a:endParaRPr>
          </a:p>
        </p:txBody>
      </p:sp>
      <p:sp>
        <p:nvSpPr>
          <p:cNvPr id="3" name="Content Placeholder 2"/>
          <p:cNvSpPr>
            <a:spLocks noGrp="1"/>
          </p:cNvSpPr>
          <p:nvPr>
            <p:ph idx="1"/>
          </p:nvPr>
        </p:nvSpPr>
        <p:spPr>
          <a:xfrm>
            <a:off x="704850" y="1738313"/>
            <a:ext cx="7727950" cy="2669381"/>
          </a:xfrm>
          <a:prstGeom prst="rect">
            <a:avLst/>
          </a:prstGeom>
        </p:spPr>
        <p:txBody>
          <a:bodyPr lIns="0" tIns="0" rIns="0" bIns="0"/>
          <a:lstStyle>
            <a:lvl1pPr marL="257175" indent="-257175">
              <a:buFont typeface="Wingdings" panose="05000000000000000000" pitchFamily="2" charset="2"/>
              <a:buChar char="§"/>
              <a:defRPr sz="1350" baseline="0"/>
            </a:lvl1pPr>
          </a:lstStyle>
          <a:p>
            <a:pPr lvl="0"/>
            <a:r>
              <a:rPr lang="nl-NL" noProof="0" smtClean="0"/>
              <a:t>Tekststijl van het model bewerken</a:t>
            </a:r>
          </a:p>
        </p:txBody>
      </p:sp>
      <p:sp>
        <p:nvSpPr>
          <p:cNvPr id="9" name="Textplatzhalter 41"/>
          <p:cNvSpPr>
            <a:spLocks noGrp="1"/>
          </p:cNvSpPr>
          <p:nvPr>
            <p:ph type="body" sz="quarter" idx="10"/>
          </p:nvPr>
        </p:nvSpPr>
        <p:spPr>
          <a:xfrm>
            <a:off x="704850" y="770417"/>
            <a:ext cx="7727951" cy="323850"/>
          </a:xfrm>
          <a:prstGeom prst="rect">
            <a:avLst/>
          </a:prstGeom>
        </p:spPr>
        <p:txBody>
          <a:bodyPr lIns="0" tIns="0" rIns="0" bIns="0"/>
          <a:lstStyle>
            <a:lvl1pPr>
              <a:defRPr sz="2250" b="1" i="0" baseline="0">
                <a:solidFill>
                  <a:srgbClr val="007A3B"/>
                </a:solidFill>
                <a:latin typeface="+mj-lt"/>
              </a:defRPr>
            </a:lvl1pPr>
          </a:lstStyle>
          <a:p>
            <a:pPr lvl="0"/>
            <a:r>
              <a:rPr lang="nl-NL" noProof="0" smtClean="0"/>
              <a:t>Tekststijl van het model bewerken</a:t>
            </a:r>
          </a:p>
        </p:txBody>
      </p:sp>
      <p:sp>
        <p:nvSpPr>
          <p:cNvPr id="10" name="Textplatzhalter 3"/>
          <p:cNvSpPr>
            <a:spLocks noGrp="1"/>
          </p:cNvSpPr>
          <p:nvPr>
            <p:ph type="body" sz="quarter" idx="12"/>
          </p:nvPr>
        </p:nvSpPr>
        <p:spPr>
          <a:xfrm>
            <a:off x="704850" y="1173406"/>
            <a:ext cx="7727951" cy="247880"/>
          </a:xfrm>
          <a:prstGeom prst="rect">
            <a:avLst/>
          </a:prstGeom>
        </p:spPr>
        <p:txBody>
          <a:bodyPr lIns="0" tIns="0" rIns="0" bIns="0"/>
          <a:lstStyle>
            <a:lvl1pPr>
              <a:defRPr sz="1350" b="1" i="0" baseline="0">
                <a:solidFill>
                  <a:schemeClr val="tx1"/>
                </a:solidFill>
              </a:defRPr>
            </a:lvl1pPr>
          </a:lstStyle>
          <a:p>
            <a:pPr lvl="0"/>
            <a:r>
              <a:rPr lang="nl-NL" noProof="0" smtClean="0"/>
              <a:t>Tekststijl van het model bewerken</a:t>
            </a:r>
          </a:p>
        </p:txBody>
      </p:sp>
    </p:spTree>
    <p:extLst>
      <p:ext uri="{BB962C8B-B14F-4D97-AF65-F5344CB8AC3E}">
        <p14:creationId xmlns:p14="http://schemas.microsoft.com/office/powerpoint/2010/main" val="1318535811"/>
      </p:ext>
    </p:extLst>
  </p:cSld>
  <p:clrMapOvr>
    <a:masterClrMapping/>
  </p:clrMapOvr>
</p:sldLayout>
</file>

<file path=ppt/slideLayouts/slideLayout133.xml><?xml version="1.0" encoding="utf-8"?>
<p:sldLayout xmlns:a="http://schemas.openxmlformats.org/drawingml/2006/main" xmlns:r="http://schemas.openxmlformats.org/officeDocument/2006/relationships" xmlns:p="http://schemas.openxmlformats.org/presentationml/2006/main" userDrawn="1">
  <p:cSld name="104_Headline and Content">
    <p:spTree>
      <p:nvGrpSpPr>
        <p:cNvPr id="1" name=""/>
        <p:cNvGrpSpPr/>
        <p:nvPr/>
      </p:nvGrpSpPr>
      <p:grpSpPr>
        <a:xfrm>
          <a:off x="0" y="0"/>
          <a:ext cx="0" cy="0"/>
          <a:chOff x="0" y="0"/>
          <a:chExt cx="0" cy="0"/>
        </a:xfrm>
      </p:grpSpPr>
      <p:sp>
        <p:nvSpPr>
          <p:cNvPr id="4" name="Textfeld 4"/>
          <p:cNvSpPr txBox="1">
            <a:spLocks noChangeArrowheads="1"/>
          </p:cNvSpPr>
          <p:nvPr userDrawn="1"/>
        </p:nvSpPr>
        <p:spPr bwMode="auto">
          <a:xfrm>
            <a:off x="8388351" y="33338"/>
            <a:ext cx="576263" cy="2077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defRPr/>
            </a:pPr>
            <a:fld id="{EC3B071C-F594-44E9-ACB0-FE8053A43819}" type="slidenum">
              <a:rPr lang="de-DE" altLang="nl-NL" sz="750" smtClean="0">
                <a:solidFill>
                  <a:srgbClr val="7F7F7F"/>
                </a:solidFill>
                <a:ea typeface="Geneva" charset="-128"/>
              </a:rPr>
              <a:pPr algn="r" eaLnBrk="1" hangingPunct="1">
                <a:defRPr/>
              </a:pPr>
              <a:t>‹#›</a:t>
            </a:fld>
            <a:endParaRPr lang="de-DE" altLang="nl-NL" sz="750" smtClean="0">
              <a:solidFill>
                <a:srgbClr val="7F7F7F"/>
              </a:solidFill>
              <a:ea typeface="Geneva" charset="-128"/>
            </a:endParaRPr>
          </a:p>
        </p:txBody>
      </p:sp>
      <p:sp>
        <p:nvSpPr>
          <p:cNvPr id="3" name="Content Placeholder 2"/>
          <p:cNvSpPr>
            <a:spLocks noGrp="1"/>
          </p:cNvSpPr>
          <p:nvPr>
            <p:ph idx="1"/>
          </p:nvPr>
        </p:nvSpPr>
        <p:spPr>
          <a:xfrm>
            <a:off x="704850" y="1374690"/>
            <a:ext cx="7727950" cy="3033004"/>
          </a:xfrm>
          <a:prstGeom prst="rect">
            <a:avLst/>
          </a:prstGeom>
        </p:spPr>
        <p:txBody>
          <a:bodyPr lIns="0" tIns="0" rIns="0" bIns="0"/>
          <a:lstStyle>
            <a:lvl1pPr marL="257175" indent="-257175">
              <a:buFont typeface="Wingdings" panose="05000000000000000000" pitchFamily="2" charset="2"/>
              <a:buChar char="§"/>
              <a:defRPr sz="1350" baseline="0"/>
            </a:lvl1pPr>
          </a:lstStyle>
          <a:p>
            <a:pPr lvl="0"/>
            <a:r>
              <a:rPr lang="nl-NL" noProof="0" smtClean="0"/>
              <a:t>Tekststijl van het model bewerken</a:t>
            </a:r>
          </a:p>
        </p:txBody>
      </p:sp>
      <p:sp>
        <p:nvSpPr>
          <p:cNvPr id="42" name="Textplatzhalter 41"/>
          <p:cNvSpPr>
            <a:spLocks noGrp="1"/>
          </p:cNvSpPr>
          <p:nvPr>
            <p:ph type="body" sz="quarter" idx="10"/>
          </p:nvPr>
        </p:nvSpPr>
        <p:spPr>
          <a:xfrm>
            <a:off x="704852" y="770417"/>
            <a:ext cx="7727949" cy="323850"/>
          </a:xfrm>
          <a:prstGeom prst="rect">
            <a:avLst/>
          </a:prstGeom>
        </p:spPr>
        <p:txBody>
          <a:bodyPr lIns="0" tIns="0" rIns="0" bIns="0"/>
          <a:lstStyle>
            <a:lvl1pPr>
              <a:defRPr sz="2250" b="1" i="0" baseline="0">
                <a:solidFill>
                  <a:srgbClr val="007A3B"/>
                </a:solidFill>
                <a:latin typeface="+mj-lt"/>
              </a:defRPr>
            </a:lvl1pPr>
          </a:lstStyle>
          <a:p>
            <a:pPr lvl="0"/>
            <a:r>
              <a:rPr lang="nl-NL" noProof="0" smtClean="0"/>
              <a:t>Tekststijl van het model bewerken</a:t>
            </a:r>
          </a:p>
        </p:txBody>
      </p:sp>
    </p:spTree>
    <p:extLst>
      <p:ext uri="{BB962C8B-B14F-4D97-AF65-F5344CB8AC3E}">
        <p14:creationId xmlns:p14="http://schemas.microsoft.com/office/powerpoint/2010/main" val="2594809010"/>
      </p:ext>
    </p:extLst>
  </p:cSld>
  <p:clrMapOvr>
    <a:masterClrMapping/>
  </p:clrMapOvr>
</p:sldLayout>
</file>

<file path=ppt/slideLayouts/slideLayout134.xml><?xml version="1.0" encoding="utf-8"?>
<p:sldLayout xmlns:a="http://schemas.openxmlformats.org/drawingml/2006/main" xmlns:r="http://schemas.openxmlformats.org/officeDocument/2006/relationships" xmlns:p="http://schemas.openxmlformats.org/presentationml/2006/main" userDrawn="1">
  <p:cSld name="105_Headline and Content">
    <p:spTree>
      <p:nvGrpSpPr>
        <p:cNvPr id="1" name=""/>
        <p:cNvGrpSpPr/>
        <p:nvPr/>
      </p:nvGrpSpPr>
      <p:grpSpPr>
        <a:xfrm>
          <a:off x="0" y="0"/>
          <a:ext cx="0" cy="0"/>
          <a:chOff x="0" y="0"/>
          <a:chExt cx="0" cy="0"/>
        </a:xfrm>
      </p:grpSpPr>
      <p:sp>
        <p:nvSpPr>
          <p:cNvPr id="4" name="Textfeld 4"/>
          <p:cNvSpPr txBox="1">
            <a:spLocks noChangeArrowheads="1"/>
          </p:cNvSpPr>
          <p:nvPr userDrawn="1"/>
        </p:nvSpPr>
        <p:spPr bwMode="auto">
          <a:xfrm>
            <a:off x="8388351" y="33338"/>
            <a:ext cx="576263" cy="2077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defRPr/>
            </a:pPr>
            <a:fld id="{EC3B071C-F594-44E9-ACB0-FE8053A43819}" type="slidenum">
              <a:rPr lang="de-DE" altLang="nl-NL" sz="750" smtClean="0">
                <a:solidFill>
                  <a:srgbClr val="7F7F7F"/>
                </a:solidFill>
                <a:ea typeface="Geneva" charset="-128"/>
              </a:rPr>
              <a:pPr algn="r" eaLnBrk="1" hangingPunct="1">
                <a:defRPr/>
              </a:pPr>
              <a:t>‹#›</a:t>
            </a:fld>
            <a:endParaRPr lang="de-DE" altLang="nl-NL" sz="750" smtClean="0">
              <a:solidFill>
                <a:srgbClr val="7F7F7F"/>
              </a:solidFill>
              <a:ea typeface="Geneva" charset="-128"/>
            </a:endParaRPr>
          </a:p>
        </p:txBody>
      </p:sp>
      <p:sp>
        <p:nvSpPr>
          <p:cNvPr id="3" name="Content Placeholder 2"/>
          <p:cNvSpPr>
            <a:spLocks noGrp="1"/>
          </p:cNvSpPr>
          <p:nvPr>
            <p:ph idx="1"/>
          </p:nvPr>
        </p:nvSpPr>
        <p:spPr>
          <a:xfrm>
            <a:off x="704850" y="1374690"/>
            <a:ext cx="7727950" cy="3033004"/>
          </a:xfrm>
          <a:prstGeom prst="rect">
            <a:avLst/>
          </a:prstGeom>
        </p:spPr>
        <p:txBody>
          <a:bodyPr lIns="0" tIns="0" rIns="0" bIns="0"/>
          <a:lstStyle>
            <a:lvl1pPr marL="257175" indent="-257175">
              <a:buFont typeface="Wingdings" panose="05000000000000000000" pitchFamily="2" charset="2"/>
              <a:buChar char="§"/>
              <a:defRPr sz="1350" baseline="0"/>
            </a:lvl1pPr>
          </a:lstStyle>
          <a:p>
            <a:pPr lvl="0"/>
            <a:r>
              <a:rPr lang="nl-NL" noProof="0" smtClean="0"/>
              <a:t>Tekststijl van het model bewerken</a:t>
            </a:r>
          </a:p>
        </p:txBody>
      </p:sp>
      <p:sp>
        <p:nvSpPr>
          <p:cNvPr id="42" name="Textplatzhalter 41"/>
          <p:cNvSpPr>
            <a:spLocks noGrp="1"/>
          </p:cNvSpPr>
          <p:nvPr>
            <p:ph type="body" sz="quarter" idx="10"/>
          </p:nvPr>
        </p:nvSpPr>
        <p:spPr>
          <a:xfrm>
            <a:off x="704852" y="770417"/>
            <a:ext cx="7727949" cy="323850"/>
          </a:xfrm>
          <a:prstGeom prst="rect">
            <a:avLst/>
          </a:prstGeom>
        </p:spPr>
        <p:txBody>
          <a:bodyPr lIns="0" tIns="0" rIns="0" bIns="0"/>
          <a:lstStyle>
            <a:lvl1pPr>
              <a:defRPr sz="2250" b="1" i="0" baseline="0">
                <a:solidFill>
                  <a:srgbClr val="007A3B"/>
                </a:solidFill>
                <a:latin typeface="+mj-lt"/>
              </a:defRPr>
            </a:lvl1pPr>
          </a:lstStyle>
          <a:p>
            <a:pPr lvl="0"/>
            <a:r>
              <a:rPr lang="nl-NL" noProof="0" smtClean="0"/>
              <a:t>Tekststijl van het model bewerken</a:t>
            </a:r>
          </a:p>
        </p:txBody>
      </p:sp>
    </p:spTree>
    <p:extLst>
      <p:ext uri="{BB962C8B-B14F-4D97-AF65-F5344CB8AC3E}">
        <p14:creationId xmlns:p14="http://schemas.microsoft.com/office/powerpoint/2010/main" val="1825845771"/>
      </p:ext>
    </p:extLst>
  </p:cSld>
  <p:clrMapOvr>
    <a:masterClrMapping/>
  </p:clrMapOvr>
</p:sldLayout>
</file>

<file path=ppt/slideLayouts/slideLayout135.xml><?xml version="1.0" encoding="utf-8"?>
<p:sldLayout xmlns:a="http://schemas.openxmlformats.org/drawingml/2006/main" xmlns:r="http://schemas.openxmlformats.org/officeDocument/2006/relationships" xmlns:p="http://schemas.openxmlformats.org/presentationml/2006/main" userDrawn="1">
  <p:cSld name="106_Headline and Content">
    <p:spTree>
      <p:nvGrpSpPr>
        <p:cNvPr id="1" name=""/>
        <p:cNvGrpSpPr/>
        <p:nvPr/>
      </p:nvGrpSpPr>
      <p:grpSpPr>
        <a:xfrm>
          <a:off x="0" y="0"/>
          <a:ext cx="0" cy="0"/>
          <a:chOff x="0" y="0"/>
          <a:chExt cx="0" cy="0"/>
        </a:xfrm>
      </p:grpSpPr>
      <p:sp>
        <p:nvSpPr>
          <p:cNvPr id="4" name="Textfeld 4"/>
          <p:cNvSpPr txBox="1">
            <a:spLocks noChangeArrowheads="1"/>
          </p:cNvSpPr>
          <p:nvPr userDrawn="1"/>
        </p:nvSpPr>
        <p:spPr bwMode="auto">
          <a:xfrm>
            <a:off x="8388351" y="33338"/>
            <a:ext cx="576263" cy="2077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defRPr/>
            </a:pPr>
            <a:fld id="{EC3B071C-F594-44E9-ACB0-FE8053A43819}" type="slidenum">
              <a:rPr lang="de-DE" altLang="nl-NL" sz="750" smtClean="0">
                <a:solidFill>
                  <a:srgbClr val="7F7F7F"/>
                </a:solidFill>
                <a:ea typeface="Geneva" charset="-128"/>
              </a:rPr>
              <a:pPr algn="r" eaLnBrk="1" hangingPunct="1">
                <a:defRPr/>
              </a:pPr>
              <a:t>‹#›</a:t>
            </a:fld>
            <a:endParaRPr lang="de-DE" altLang="nl-NL" sz="750" smtClean="0">
              <a:solidFill>
                <a:srgbClr val="7F7F7F"/>
              </a:solidFill>
              <a:ea typeface="Geneva" charset="-128"/>
            </a:endParaRPr>
          </a:p>
        </p:txBody>
      </p:sp>
      <p:sp>
        <p:nvSpPr>
          <p:cNvPr id="3" name="Content Placeholder 2"/>
          <p:cNvSpPr>
            <a:spLocks noGrp="1"/>
          </p:cNvSpPr>
          <p:nvPr>
            <p:ph idx="1"/>
          </p:nvPr>
        </p:nvSpPr>
        <p:spPr>
          <a:xfrm>
            <a:off x="704850" y="1374690"/>
            <a:ext cx="7727950" cy="3033004"/>
          </a:xfrm>
          <a:prstGeom prst="rect">
            <a:avLst/>
          </a:prstGeom>
        </p:spPr>
        <p:txBody>
          <a:bodyPr lIns="0" tIns="0" rIns="0" bIns="0"/>
          <a:lstStyle>
            <a:lvl1pPr marL="257175" indent="-257175">
              <a:buFont typeface="Wingdings" panose="05000000000000000000" pitchFamily="2" charset="2"/>
              <a:buChar char="§"/>
              <a:defRPr sz="1350" baseline="0"/>
            </a:lvl1pPr>
          </a:lstStyle>
          <a:p>
            <a:pPr lvl="0"/>
            <a:r>
              <a:rPr lang="nl-NL" noProof="0" smtClean="0"/>
              <a:t>Tekststijl van het model bewerken</a:t>
            </a:r>
          </a:p>
        </p:txBody>
      </p:sp>
      <p:sp>
        <p:nvSpPr>
          <p:cNvPr id="42" name="Textplatzhalter 41"/>
          <p:cNvSpPr>
            <a:spLocks noGrp="1"/>
          </p:cNvSpPr>
          <p:nvPr>
            <p:ph type="body" sz="quarter" idx="10"/>
          </p:nvPr>
        </p:nvSpPr>
        <p:spPr>
          <a:xfrm>
            <a:off x="704852" y="770417"/>
            <a:ext cx="7727949" cy="323850"/>
          </a:xfrm>
          <a:prstGeom prst="rect">
            <a:avLst/>
          </a:prstGeom>
        </p:spPr>
        <p:txBody>
          <a:bodyPr lIns="0" tIns="0" rIns="0" bIns="0"/>
          <a:lstStyle>
            <a:lvl1pPr>
              <a:defRPr sz="2250" b="1" i="0" baseline="0">
                <a:solidFill>
                  <a:srgbClr val="007A3B"/>
                </a:solidFill>
                <a:latin typeface="+mj-lt"/>
              </a:defRPr>
            </a:lvl1pPr>
          </a:lstStyle>
          <a:p>
            <a:pPr lvl="0"/>
            <a:r>
              <a:rPr lang="nl-NL" noProof="0" smtClean="0"/>
              <a:t>Tekststijl van het model bewerken</a:t>
            </a:r>
          </a:p>
        </p:txBody>
      </p:sp>
    </p:spTree>
    <p:extLst>
      <p:ext uri="{BB962C8B-B14F-4D97-AF65-F5344CB8AC3E}">
        <p14:creationId xmlns:p14="http://schemas.microsoft.com/office/powerpoint/2010/main" val="3757127456"/>
      </p:ext>
    </p:extLst>
  </p:cSld>
  <p:clrMapOvr>
    <a:masterClrMapping/>
  </p:clrMapOvr>
</p:sldLayout>
</file>

<file path=ppt/slideLayouts/slideLayout136.xml><?xml version="1.0" encoding="utf-8"?>
<p:sldLayout xmlns:a="http://schemas.openxmlformats.org/drawingml/2006/main" xmlns:r="http://schemas.openxmlformats.org/officeDocument/2006/relationships" xmlns:p="http://schemas.openxmlformats.org/presentationml/2006/main" userDrawn="1">
  <p:cSld name="107_Headline and Content">
    <p:spTree>
      <p:nvGrpSpPr>
        <p:cNvPr id="1" name=""/>
        <p:cNvGrpSpPr/>
        <p:nvPr/>
      </p:nvGrpSpPr>
      <p:grpSpPr>
        <a:xfrm>
          <a:off x="0" y="0"/>
          <a:ext cx="0" cy="0"/>
          <a:chOff x="0" y="0"/>
          <a:chExt cx="0" cy="0"/>
        </a:xfrm>
      </p:grpSpPr>
      <p:sp>
        <p:nvSpPr>
          <p:cNvPr id="4" name="Textfeld 4"/>
          <p:cNvSpPr txBox="1">
            <a:spLocks noChangeArrowheads="1"/>
          </p:cNvSpPr>
          <p:nvPr userDrawn="1"/>
        </p:nvSpPr>
        <p:spPr bwMode="auto">
          <a:xfrm>
            <a:off x="8388351" y="33338"/>
            <a:ext cx="576263" cy="2077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defRPr/>
            </a:pPr>
            <a:fld id="{EC3B071C-F594-44E9-ACB0-FE8053A43819}" type="slidenum">
              <a:rPr lang="de-DE" altLang="nl-NL" sz="750" smtClean="0">
                <a:solidFill>
                  <a:srgbClr val="7F7F7F"/>
                </a:solidFill>
                <a:ea typeface="Geneva" charset="-128"/>
              </a:rPr>
              <a:pPr algn="r" eaLnBrk="1" hangingPunct="1">
                <a:defRPr/>
              </a:pPr>
              <a:t>‹#›</a:t>
            </a:fld>
            <a:endParaRPr lang="de-DE" altLang="nl-NL" sz="750" smtClean="0">
              <a:solidFill>
                <a:srgbClr val="7F7F7F"/>
              </a:solidFill>
              <a:ea typeface="Geneva" charset="-128"/>
            </a:endParaRPr>
          </a:p>
        </p:txBody>
      </p:sp>
      <p:sp>
        <p:nvSpPr>
          <p:cNvPr id="3" name="Content Placeholder 2"/>
          <p:cNvSpPr>
            <a:spLocks noGrp="1"/>
          </p:cNvSpPr>
          <p:nvPr>
            <p:ph idx="1"/>
          </p:nvPr>
        </p:nvSpPr>
        <p:spPr>
          <a:xfrm>
            <a:off x="704850" y="1374690"/>
            <a:ext cx="7727950" cy="3033004"/>
          </a:xfrm>
          <a:prstGeom prst="rect">
            <a:avLst/>
          </a:prstGeom>
        </p:spPr>
        <p:txBody>
          <a:bodyPr lIns="0" tIns="0" rIns="0" bIns="0"/>
          <a:lstStyle>
            <a:lvl1pPr marL="257175" indent="-257175">
              <a:buFont typeface="Wingdings" panose="05000000000000000000" pitchFamily="2" charset="2"/>
              <a:buChar char="§"/>
              <a:defRPr sz="1350" baseline="0"/>
            </a:lvl1pPr>
          </a:lstStyle>
          <a:p>
            <a:pPr lvl="0"/>
            <a:r>
              <a:rPr lang="nl-NL" noProof="0" smtClean="0"/>
              <a:t>Tekststijl van het model bewerken</a:t>
            </a:r>
          </a:p>
        </p:txBody>
      </p:sp>
      <p:sp>
        <p:nvSpPr>
          <p:cNvPr id="42" name="Textplatzhalter 41"/>
          <p:cNvSpPr>
            <a:spLocks noGrp="1"/>
          </p:cNvSpPr>
          <p:nvPr>
            <p:ph type="body" sz="quarter" idx="10"/>
          </p:nvPr>
        </p:nvSpPr>
        <p:spPr>
          <a:xfrm>
            <a:off x="704852" y="770417"/>
            <a:ext cx="7727949" cy="323850"/>
          </a:xfrm>
          <a:prstGeom prst="rect">
            <a:avLst/>
          </a:prstGeom>
        </p:spPr>
        <p:txBody>
          <a:bodyPr lIns="0" tIns="0" rIns="0" bIns="0"/>
          <a:lstStyle>
            <a:lvl1pPr>
              <a:defRPr sz="2250" b="1" i="0" baseline="0">
                <a:solidFill>
                  <a:srgbClr val="007A3B"/>
                </a:solidFill>
                <a:latin typeface="+mj-lt"/>
              </a:defRPr>
            </a:lvl1pPr>
          </a:lstStyle>
          <a:p>
            <a:pPr lvl="0"/>
            <a:r>
              <a:rPr lang="nl-NL" noProof="0" smtClean="0"/>
              <a:t>Tekststijl van het model bewerken</a:t>
            </a:r>
          </a:p>
        </p:txBody>
      </p:sp>
    </p:spTree>
    <p:extLst>
      <p:ext uri="{BB962C8B-B14F-4D97-AF65-F5344CB8AC3E}">
        <p14:creationId xmlns:p14="http://schemas.microsoft.com/office/powerpoint/2010/main" val="2644379585"/>
      </p:ext>
    </p:extLst>
  </p:cSld>
  <p:clrMapOvr>
    <a:masterClrMapping/>
  </p:clrMapOvr>
</p:sldLayout>
</file>

<file path=ppt/slideLayouts/slideLayout137.xml><?xml version="1.0" encoding="utf-8"?>
<p:sldLayout xmlns:a="http://schemas.openxmlformats.org/drawingml/2006/main" xmlns:r="http://schemas.openxmlformats.org/officeDocument/2006/relationships" xmlns:p="http://schemas.openxmlformats.org/presentationml/2006/main" userDrawn="1">
  <p:cSld name="12_Headline, Subline and Content">
    <p:spTree>
      <p:nvGrpSpPr>
        <p:cNvPr id="1" name=""/>
        <p:cNvGrpSpPr/>
        <p:nvPr/>
      </p:nvGrpSpPr>
      <p:grpSpPr>
        <a:xfrm>
          <a:off x="0" y="0"/>
          <a:ext cx="0" cy="0"/>
          <a:chOff x="0" y="0"/>
          <a:chExt cx="0" cy="0"/>
        </a:xfrm>
      </p:grpSpPr>
      <p:sp>
        <p:nvSpPr>
          <p:cNvPr id="5" name="Textfeld 5"/>
          <p:cNvSpPr txBox="1">
            <a:spLocks noChangeArrowheads="1"/>
          </p:cNvSpPr>
          <p:nvPr userDrawn="1"/>
        </p:nvSpPr>
        <p:spPr bwMode="auto">
          <a:xfrm>
            <a:off x="8388351" y="33338"/>
            <a:ext cx="576263" cy="2077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defRPr/>
            </a:pPr>
            <a:fld id="{FB26C3DF-1066-4D83-B593-923EA50A94F6}" type="slidenum">
              <a:rPr lang="de-DE" altLang="nl-NL" sz="750" smtClean="0">
                <a:solidFill>
                  <a:srgbClr val="7F7F7F"/>
                </a:solidFill>
                <a:ea typeface="Geneva" charset="-128"/>
              </a:rPr>
              <a:pPr algn="r" eaLnBrk="1" hangingPunct="1">
                <a:defRPr/>
              </a:pPr>
              <a:t>‹#›</a:t>
            </a:fld>
            <a:endParaRPr lang="de-DE" altLang="nl-NL" sz="750" smtClean="0">
              <a:solidFill>
                <a:srgbClr val="7F7F7F"/>
              </a:solidFill>
              <a:ea typeface="Geneva" charset="-128"/>
            </a:endParaRPr>
          </a:p>
        </p:txBody>
      </p:sp>
      <p:sp>
        <p:nvSpPr>
          <p:cNvPr id="3" name="Content Placeholder 2"/>
          <p:cNvSpPr>
            <a:spLocks noGrp="1"/>
          </p:cNvSpPr>
          <p:nvPr>
            <p:ph idx="1"/>
          </p:nvPr>
        </p:nvSpPr>
        <p:spPr>
          <a:xfrm>
            <a:off x="704850" y="1738313"/>
            <a:ext cx="7727950" cy="2669381"/>
          </a:xfrm>
          <a:prstGeom prst="rect">
            <a:avLst/>
          </a:prstGeom>
        </p:spPr>
        <p:txBody>
          <a:bodyPr lIns="0" tIns="0" rIns="0" bIns="0"/>
          <a:lstStyle>
            <a:lvl1pPr marL="257175" indent="-257175">
              <a:buFont typeface="Wingdings" panose="05000000000000000000" pitchFamily="2" charset="2"/>
              <a:buChar char="§"/>
              <a:defRPr sz="1350" baseline="0"/>
            </a:lvl1pPr>
          </a:lstStyle>
          <a:p>
            <a:pPr lvl="0"/>
            <a:r>
              <a:rPr lang="nl-NL" noProof="0" smtClean="0"/>
              <a:t>Tekststijl van het model bewerken</a:t>
            </a:r>
          </a:p>
        </p:txBody>
      </p:sp>
      <p:sp>
        <p:nvSpPr>
          <p:cNvPr id="9" name="Textplatzhalter 41"/>
          <p:cNvSpPr>
            <a:spLocks noGrp="1"/>
          </p:cNvSpPr>
          <p:nvPr>
            <p:ph type="body" sz="quarter" idx="10"/>
          </p:nvPr>
        </p:nvSpPr>
        <p:spPr>
          <a:xfrm>
            <a:off x="704850" y="770417"/>
            <a:ext cx="7727951" cy="323850"/>
          </a:xfrm>
          <a:prstGeom prst="rect">
            <a:avLst/>
          </a:prstGeom>
        </p:spPr>
        <p:txBody>
          <a:bodyPr lIns="0" tIns="0" rIns="0" bIns="0"/>
          <a:lstStyle>
            <a:lvl1pPr>
              <a:defRPr sz="2250" b="1" i="0" baseline="0">
                <a:solidFill>
                  <a:srgbClr val="007A3B"/>
                </a:solidFill>
                <a:latin typeface="+mj-lt"/>
              </a:defRPr>
            </a:lvl1pPr>
          </a:lstStyle>
          <a:p>
            <a:pPr lvl="0"/>
            <a:r>
              <a:rPr lang="nl-NL" noProof="0" smtClean="0"/>
              <a:t>Tekststijl van het model bewerken</a:t>
            </a:r>
          </a:p>
        </p:txBody>
      </p:sp>
      <p:sp>
        <p:nvSpPr>
          <p:cNvPr id="10" name="Textplatzhalter 3"/>
          <p:cNvSpPr>
            <a:spLocks noGrp="1"/>
          </p:cNvSpPr>
          <p:nvPr>
            <p:ph type="body" sz="quarter" idx="12"/>
          </p:nvPr>
        </p:nvSpPr>
        <p:spPr>
          <a:xfrm>
            <a:off x="704850" y="1173406"/>
            <a:ext cx="7727951" cy="247880"/>
          </a:xfrm>
          <a:prstGeom prst="rect">
            <a:avLst/>
          </a:prstGeom>
        </p:spPr>
        <p:txBody>
          <a:bodyPr lIns="0" tIns="0" rIns="0" bIns="0"/>
          <a:lstStyle>
            <a:lvl1pPr>
              <a:defRPr sz="1350" b="1" i="0" baseline="0">
                <a:solidFill>
                  <a:schemeClr val="tx1"/>
                </a:solidFill>
              </a:defRPr>
            </a:lvl1pPr>
          </a:lstStyle>
          <a:p>
            <a:pPr lvl="0"/>
            <a:r>
              <a:rPr lang="nl-NL" noProof="0" smtClean="0"/>
              <a:t>Tekststijl van het model bewerken</a:t>
            </a:r>
          </a:p>
        </p:txBody>
      </p:sp>
    </p:spTree>
    <p:extLst>
      <p:ext uri="{BB962C8B-B14F-4D97-AF65-F5344CB8AC3E}">
        <p14:creationId xmlns:p14="http://schemas.microsoft.com/office/powerpoint/2010/main" val="1789641562"/>
      </p:ext>
    </p:extLst>
  </p:cSld>
  <p:clrMapOvr>
    <a:masterClrMapping/>
  </p:clrMapOvr>
</p:sldLayout>
</file>

<file path=ppt/slideLayouts/slideLayout138.xml><?xml version="1.0" encoding="utf-8"?>
<p:sldLayout xmlns:a="http://schemas.openxmlformats.org/drawingml/2006/main" xmlns:r="http://schemas.openxmlformats.org/officeDocument/2006/relationships" xmlns:p="http://schemas.openxmlformats.org/presentationml/2006/main" userDrawn="1">
  <p:cSld name="108_Headline and Content">
    <p:spTree>
      <p:nvGrpSpPr>
        <p:cNvPr id="1" name=""/>
        <p:cNvGrpSpPr/>
        <p:nvPr/>
      </p:nvGrpSpPr>
      <p:grpSpPr>
        <a:xfrm>
          <a:off x="0" y="0"/>
          <a:ext cx="0" cy="0"/>
          <a:chOff x="0" y="0"/>
          <a:chExt cx="0" cy="0"/>
        </a:xfrm>
      </p:grpSpPr>
      <p:sp>
        <p:nvSpPr>
          <p:cNvPr id="4" name="Textfeld 4"/>
          <p:cNvSpPr txBox="1">
            <a:spLocks noChangeArrowheads="1"/>
          </p:cNvSpPr>
          <p:nvPr userDrawn="1"/>
        </p:nvSpPr>
        <p:spPr bwMode="auto">
          <a:xfrm>
            <a:off x="8388351" y="33338"/>
            <a:ext cx="576263" cy="2077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defRPr/>
            </a:pPr>
            <a:fld id="{EC3B071C-F594-44E9-ACB0-FE8053A43819}" type="slidenum">
              <a:rPr lang="de-DE" altLang="nl-NL" sz="750" smtClean="0">
                <a:solidFill>
                  <a:srgbClr val="7F7F7F"/>
                </a:solidFill>
                <a:ea typeface="Geneva" charset="-128"/>
              </a:rPr>
              <a:pPr algn="r" eaLnBrk="1" hangingPunct="1">
                <a:defRPr/>
              </a:pPr>
              <a:t>‹#›</a:t>
            </a:fld>
            <a:endParaRPr lang="de-DE" altLang="nl-NL" sz="750" smtClean="0">
              <a:solidFill>
                <a:srgbClr val="7F7F7F"/>
              </a:solidFill>
              <a:ea typeface="Geneva" charset="-128"/>
            </a:endParaRPr>
          </a:p>
        </p:txBody>
      </p:sp>
      <p:sp>
        <p:nvSpPr>
          <p:cNvPr id="3" name="Content Placeholder 2"/>
          <p:cNvSpPr>
            <a:spLocks noGrp="1"/>
          </p:cNvSpPr>
          <p:nvPr>
            <p:ph idx="1"/>
          </p:nvPr>
        </p:nvSpPr>
        <p:spPr>
          <a:xfrm>
            <a:off x="704850" y="1374690"/>
            <a:ext cx="7727950" cy="3033004"/>
          </a:xfrm>
          <a:prstGeom prst="rect">
            <a:avLst/>
          </a:prstGeom>
        </p:spPr>
        <p:txBody>
          <a:bodyPr lIns="0" tIns="0" rIns="0" bIns="0"/>
          <a:lstStyle>
            <a:lvl1pPr marL="257175" indent="-257175">
              <a:buFont typeface="Wingdings" panose="05000000000000000000" pitchFamily="2" charset="2"/>
              <a:buChar char="§"/>
              <a:defRPr sz="1350" baseline="0"/>
            </a:lvl1pPr>
          </a:lstStyle>
          <a:p>
            <a:pPr lvl="0"/>
            <a:r>
              <a:rPr lang="nl-NL" noProof="0" smtClean="0"/>
              <a:t>Tekststijl van het model bewerken</a:t>
            </a:r>
          </a:p>
        </p:txBody>
      </p:sp>
      <p:sp>
        <p:nvSpPr>
          <p:cNvPr id="42" name="Textplatzhalter 41"/>
          <p:cNvSpPr>
            <a:spLocks noGrp="1"/>
          </p:cNvSpPr>
          <p:nvPr>
            <p:ph type="body" sz="quarter" idx="10"/>
          </p:nvPr>
        </p:nvSpPr>
        <p:spPr>
          <a:xfrm>
            <a:off x="704852" y="770417"/>
            <a:ext cx="7727949" cy="323850"/>
          </a:xfrm>
          <a:prstGeom prst="rect">
            <a:avLst/>
          </a:prstGeom>
        </p:spPr>
        <p:txBody>
          <a:bodyPr lIns="0" tIns="0" rIns="0" bIns="0"/>
          <a:lstStyle>
            <a:lvl1pPr>
              <a:defRPr sz="2250" b="1" i="0" baseline="0">
                <a:solidFill>
                  <a:srgbClr val="007A3B"/>
                </a:solidFill>
                <a:latin typeface="+mj-lt"/>
              </a:defRPr>
            </a:lvl1pPr>
          </a:lstStyle>
          <a:p>
            <a:pPr lvl="0"/>
            <a:r>
              <a:rPr lang="nl-NL" noProof="0" smtClean="0"/>
              <a:t>Tekststijl van het model bewerken</a:t>
            </a:r>
          </a:p>
        </p:txBody>
      </p:sp>
    </p:spTree>
    <p:extLst>
      <p:ext uri="{BB962C8B-B14F-4D97-AF65-F5344CB8AC3E}">
        <p14:creationId xmlns:p14="http://schemas.microsoft.com/office/powerpoint/2010/main" val="4184227422"/>
      </p:ext>
    </p:extLst>
  </p:cSld>
  <p:clrMapOvr>
    <a:masterClrMapping/>
  </p:clrMapOvr>
</p:sldLayout>
</file>

<file path=ppt/slideLayouts/slideLayout139.xml><?xml version="1.0" encoding="utf-8"?>
<p:sldLayout xmlns:a="http://schemas.openxmlformats.org/drawingml/2006/main" xmlns:r="http://schemas.openxmlformats.org/officeDocument/2006/relationships" xmlns:p="http://schemas.openxmlformats.org/presentationml/2006/main" userDrawn="1">
  <p:cSld name="109_Headline and Content">
    <p:spTree>
      <p:nvGrpSpPr>
        <p:cNvPr id="1" name=""/>
        <p:cNvGrpSpPr/>
        <p:nvPr/>
      </p:nvGrpSpPr>
      <p:grpSpPr>
        <a:xfrm>
          <a:off x="0" y="0"/>
          <a:ext cx="0" cy="0"/>
          <a:chOff x="0" y="0"/>
          <a:chExt cx="0" cy="0"/>
        </a:xfrm>
      </p:grpSpPr>
      <p:sp>
        <p:nvSpPr>
          <p:cNvPr id="4" name="Textfeld 4"/>
          <p:cNvSpPr txBox="1">
            <a:spLocks noChangeArrowheads="1"/>
          </p:cNvSpPr>
          <p:nvPr userDrawn="1"/>
        </p:nvSpPr>
        <p:spPr bwMode="auto">
          <a:xfrm>
            <a:off x="8388351" y="33338"/>
            <a:ext cx="576263" cy="2077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defRPr/>
            </a:pPr>
            <a:fld id="{EC3B071C-F594-44E9-ACB0-FE8053A43819}" type="slidenum">
              <a:rPr lang="de-DE" altLang="nl-NL" sz="750" smtClean="0">
                <a:solidFill>
                  <a:srgbClr val="7F7F7F"/>
                </a:solidFill>
                <a:ea typeface="Geneva" charset="-128"/>
              </a:rPr>
              <a:pPr algn="r" eaLnBrk="1" hangingPunct="1">
                <a:defRPr/>
              </a:pPr>
              <a:t>‹#›</a:t>
            </a:fld>
            <a:endParaRPr lang="de-DE" altLang="nl-NL" sz="750" smtClean="0">
              <a:solidFill>
                <a:srgbClr val="7F7F7F"/>
              </a:solidFill>
              <a:ea typeface="Geneva" charset="-128"/>
            </a:endParaRPr>
          </a:p>
        </p:txBody>
      </p:sp>
      <p:sp>
        <p:nvSpPr>
          <p:cNvPr id="3" name="Content Placeholder 2"/>
          <p:cNvSpPr>
            <a:spLocks noGrp="1"/>
          </p:cNvSpPr>
          <p:nvPr>
            <p:ph idx="1"/>
          </p:nvPr>
        </p:nvSpPr>
        <p:spPr>
          <a:xfrm>
            <a:off x="704850" y="1374690"/>
            <a:ext cx="7727950" cy="3033004"/>
          </a:xfrm>
          <a:prstGeom prst="rect">
            <a:avLst/>
          </a:prstGeom>
        </p:spPr>
        <p:txBody>
          <a:bodyPr lIns="0" tIns="0" rIns="0" bIns="0"/>
          <a:lstStyle>
            <a:lvl1pPr marL="257175" indent="-257175">
              <a:buFont typeface="Wingdings" panose="05000000000000000000" pitchFamily="2" charset="2"/>
              <a:buChar char="§"/>
              <a:defRPr sz="1350" baseline="0"/>
            </a:lvl1pPr>
          </a:lstStyle>
          <a:p>
            <a:pPr lvl="0"/>
            <a:r>
              <a:rPr lang="nl-NL" noProof="0" smtClean="0"/>
              <a:t>Tekststijl van het model bewerken</a:t>
            </a:r>
          </a:p>
        </p:txBody>
      </p:sp>
      <p:sp>
        <p:nvSpPr>
          <p:cNvPr id="42" name="Textplatzhalter 41"/>
          <p:cNvSpPr>
            <a:spLocks noGrp="1"/>
          </p:cNvSpPr>
          <p:nvPr>
            <p:ph type="body" sz="quarter" idx="10"/>
          </p:nvPr>
        </p:nvSpPr>
        <p:spPr>
          <a:xfrm>
            <a:off x="704852" y="770417"/>
            <a:ext cx="7727949" cy="323850"/>
          </a:xfrm>
          <a:prstGeom prst="rect">
            <a:avLst/>
          </a:prstGeom>
        </p:spPr>
        <p:txBody>
          <a:bodyPr lIns="0" tIns="0" rIns="0" bIns="0"/>
          <a:lstStyle>
            <a:lvl1pPr>
              <a:defRPr sz="2250" b="1" i="0" baseline="0">
                <a:solidFill>
                  <a:srgbClr val="007A3B"/>
                </a:solidFill>
                <a:latin typeface="+mj-lt"/>
              </a:defRPr>
            </a:lvl1pPr>
          </a:lstStyle>
          <a:p>
            <a:pPr lvl="0"/>
            <a:r>
              <a:rPr lang="nl-NL" noProof="0" smtClean="0"/>
              <a:t>Tekststijl van het model bewerken</a:t>
            </a:r>
          </a:p>
        </p:txBody>
      </p:sp>
    </p:spTree>
    <p:extLst>
      <p:ext uri="{BB962C8B-B14F-4D97-AF65-F5344CB8AC3E}">
        <p14:creationId xmlns:p14="http://schemas.microsoft.com/office/powerpoint/2010/main" val="3261709869"/>
      </p:ext>
    </p:extLst>
  </p:cSld>
  <p:clrMapOvr>
    <a:masterClrMapping/>
  </p:clrMapOvr>
</p:sldLayout>
</file>

<file path=ppt/slideLayouts/slideLayout140.xml><?xml version="1.0" encoding="utf-8"?>
<p:sldLayout xmlns:a="http://schemas.openxmlformats.org/drawingml/2006/main" xmlns:r="http://schemas.openxmlformats.org/officeDocument/2006/relationships" xmlns:p="http://schemas.openxmlformats.org/presentationml/2006/main" userDrawn="1">
  <p:cSld name="110_Headline and Content">
    <p:spTree>
      <p:nvGrpSpPr>
        <p:cNvPr id="1" name=""/>
        <p:cNvGrpSpPr/>
        <p:nvPr/>
      </p:nvGrpSpPr>
      <p:grpSpPr>
        <a:xfrm>
          <a:off x="0" y="0"/>
          <a:ext cx="0" cy="0"/>
          <a:chOff x="0" y="0"/>
          <a:chExt cx="0" cy="0"/>
        </a:xfrm>
      </p:grpSpPr>
      <p:sp>
        <p:nvSpPr>
          <p:cNvPr id="4" name="Textfeld 4"/>
          <p:cNvSpPr txBox="1">
            <a:spLocks noChangeArrowheads="1"/>
          </p:cNvSpPr>
          <p:nvPr userDrawn="1"/>
        </p:nvSpPr>
        <p:spPr bwMode="auto">
          <a:xfrm>
            <a:off x="8388351" y="33338"/>
            <a:ext cx="576263" cy="2077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defRPr/>
            </a:pPr>
            <a:fld id="{EC3B071C-F594-44E9-ACB0-FE8053A43819}" type="slidenum">
              <a:rPr lang="de-DE" altLang="nl-NL" sz="750" smtClean="0">
                <a:solidFill>
                  <a:srgbClr val="7F7F7F"/>
                </a:solidFill>
                <a:ea typeface="Geneva" charset="-128"/>
              </a:rPr>
              <a:pPr algn="r" eaLnBrk="1" hangingPunct="1">
                <a:defRPr/>
              </a:pPr>
              <a:t>‹#›</a:t>
            </a:fld>
            <a:endParaRPr lang="de-DE" altLang="nl-NL" sz="750" smtClean="0">
              <a:solidFill>
                <a:srgbClr val="7F7F7F"/>
              </a:solidFill>
              <a:ea typeface="Geneva" charset="-128"/>
            </a:endParaRPr>
          </a:p>
        </p:txBody>
      </p:sp>
      <p:sp>
        <p:nvSpPr>
          <p:cNvPr id="3" name="Content Placeholder 2"/>
          <p:cNvSpPr>
            <a:spLocks noGrp="1"/>
          </p:cNvSpPr>
          <p:nvPr>
            <p:ph idx="1"/>
          </p:nvPr>
        </p:nvSpPr>
        <p:spPr>
          <a:xfrm>
            <a:off x="704850" y="1374690"/>
            <a:ext cx="7727950" cy="3033004"/>
          </a:xfrm>
          <a:prstGeom prst="rect">
            <a:avLst/>
          </a:prstGeom>
        </p:spPr>
        <p:txBody>
          <a:bodyPr lIns="0" tIns="0" rIns="0" bIns="0"/>
          <a:lstStyle>
            <a:lvl1pPr marL="257175" indent="-257175">
              <a:buFont typeface="Wingdings" panose="05000000000000000000" pitchFamily="2" charset="2"/>
              <a:buChar char="§"/>
              <a:defRPr sz="1350" baseline="0"/>
            </a:lvl1pPr>
          </a:lstStyle>
          <a:p>
            <a:pPr lvl="0"/>
            <a:r>
              <a:rPr lang="nl-NL" noProof="0" smtClean="0"/>
              <a:t>Tekststijl van het model bewerken</a:t>
            </a:r>
          </a:p>
        </p:txBody>
      </p:sp>
      <p:sp>
        <p:nvSpPr>
          <p:cNvPr id="42" name="Textplatzhalter 41"/>
          <p:cNvSpPr>
            <a:spLocks noGrp="1"/>
          </p:cNvSpPr>
          <p:nvPr>
            <p:ph type="body" sz="quarter" idx="10"/>
          </p:nvPr>
        </p:nvSpPr>
        <p:spPr>
          <a:xfrm>
            <a:off x="704852" y="770417"/>
            <a:ext cx="7727949" cy="323850"/>
          </a:xfrm>
          <a:prstGeom prst="rect">
            <a:avLst/>
          </a:prstGeom>
        </p:spPr>
        <p:txBody>
          <a:bodyPr lIns="0" tIns="0" rIns="0" bIns="0"/>
          <a:lstStyle>
            <a:lvl1pPr>
              <a:defRPr sz="2250" b="1" i="0" baseline="0">
                <a:solidFill>
                  <a:srgbClr val="007A3B"/>
                </a:solidFill>
                <a:latin typeface="+mj-lt"/>
              </a:defRPr>
            </a:lvl1pPr>
          </a:lstStyle>
          <a:p>
            <a:pPr lvl="0"/>
            <a:r>
              <a:rPr lang="nl-NL" noProof="0" smtClean="0"/>
              <a:t>Tekststijl van het model bewerken</a:t>
            </a:r>
          </a:p>
        </p:txBody>
      </p:sp>
    </p:spTree>
    <p:extLst>
      <p:ext uri="{BB962C8B-B14F-4D97-AF65-F5344CB8AC3E}">
        <p14:creationId xmlns:p14="http://schemas.microsoft.com/office/powerpoint/2010/main" val="3492574527"/>
      </p:ext>
    </p:extLst>
  </p:cSld>
  <p:clrMapOvr>
    <a:masterClrMapping/>
  </p:clrMapOvr>
</p:sldLayout>
</file>

<file path=ppt/slideLayouts/slideLayout141.xml><?xml version="1.0" encoding="utf-8"?>
<p:sldLayout xmlns:a="http://schemas.openxmlformats.org/drawingml/2006/main" xmlns:r="http://schemas.openxmlformats.org/officeDocument/2006/relationships" xmlns:p="http://schemas.openxmlformats.org/presentationml/2006/main" userDrawn="1">
  <p:cSld name="111_Headline and Content">
    <p:spTree>
      <p:nvGrpSpPr>
        <p:cNvPr id="1" name=""/>
        <p:cNvGrpSpPr/>
        <p:nvPr/>
      </p:nvGrpSpPr>
      <p:grpSpPr>
        <a:xfrm>
          <a:off x="0" y="0"/>
          <a:ext cx="0" cy="0"/>
          <a:chOff x="0" y="0"/>
          <a:chExt cx="0" cy="0"/>
        </a:xfrm>
      </p:grpSpPr>
      <p:sp>
        <p:nvSpPr>
          <p:cNvPr id="4" name="Textfeld 4"/>
          <p:cNvSpPr txBox="1">
            <a:spLocks noChangeArrowheads="1"/>
          </p:cNvSpPr>
          <p:nvPr userDrawn="1"/>
        </p:nvSpPr>
        <p:spPr bwMode="auto">
          <a:xfrm>
            <a:off x="8388351" y="33338"/>
            <a:ext cx="576263" cy="2077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defRPr/>
            </a:pPr>
            <a:fld id="{EC3B071C-F594-44E9-ACB0-FE8053A43819}" type="slidenum">
              <a:rPr lang="de-DE" altLang="nl-NL" sz="750" smtClean="0">
                <a:solidFill>
                  <a:srgbClr val="7F7F7F"/>
                </a:solidFill>
                <a:ea typeface="Geneva" charset="-128"/>
              </a:rPr>
              <a:pPr algn="r" eaLnBrk="1" hangingPunct="1">
                <a:defRPr/>
              </a:pPr>
              <a:t>‹#›</a:t>
            </a:fld>
            <a:endParaRPr lang="de-DE" altLang="nl-NL" sz="750" smtClean="0">
              <a:solidFill>
                <a:srgbClr val="7F7F7F"/>
              </a:solidFill>
              <a:ea typeface="Geneva" charset="-128"/>
            </a:endParaRPr>
          </a:p>
        </p:txBody>
      </p:sp>
      <p:sp>
        <p:nvSpPr>
          <p:cNvPr id="3" name="Content Placeholder 2"/>
          <p:cNvSpPr>
            <a:spLocks noGrp="1"/>
          </p:cNvSpPr>
          <p:nvPr>
            <p:ph idx="1"/>
          </p:nvPr>
        </p:nvSpPr>
        <p:spPr>
          <a:xfrm>
            <a:off x="704850" y="1374690"/>
            <a:ext cx="7727950" cy="3033004"/>
          </a:xfrm>
          <a:prstGeom prst="rect">
            <a:avLst/>
          </a:prstGeom>
        </p:spPr>
        <p:txBody>
          <a:bodyPr lIns="0" tIns="0" rIns="0" bIns="0"/>
          <a:lstStyle>
            <a:lvl1pPr marL="257175" indent="-257175">
              <a:buFont typeface="Wingdings" panose="05000000000000000000" pitchFamily="2" charset="2"/>
              <a:buChar char="§"/>
              <a:defRPr sz="1350" baseline="0"/>
            </a:lvl1pPr>
          </a:lstStyle>
          <a:p>
            <a:pPr lvl="0"/>
            <a:r>
              <a:rPr lang="nl-NL" noProof="0" smtClean="0"/>
              <a:t>Tekststijl van het model bewerken</a:t>
            </a:r>
          </a:p>
        </p:txBody>
      </p:sp>
      <p:sp>
        <p:nvSpPr>
          <p:cNvPr id="42" name="Textplatzhalter 41"/>
          <p:cNvSpPr>
            <a:spLocks noGrp="1"/>
          </p:cNvSpPr>
          <p:nvPr>
            <p:ph type="body" sz="quarter" idx="10"/>
          </p:nvPr>
        </p:nvSpPr>
        <p:spPr>
          <a:xfrm>
            <a:off x="704852" y="770417"/>
            <a:ext cx="7727949" cy="323850"/>
          </a:xfrm>
          <a:prstGeom prst="rect">
            <a:avLst/>
          </a:prstGeom>
        </p:spPr>
        <p:txBody>
          <a:bodyPr lIns="0" tIns="0" rIns="0" bIns="0"/>
          <a:lstStyle>
            <a:lvl1pPr>
              <a:defRPr sz="2250" b="1" i="0" baseline="0">
                <a:solidFill>
                  <a:srgbClr val="007A3B"/>
                </a:solidFill>
                <a:latin typeface="+mj-lt"/>
              </a:defRPr>
            </a:lvl1pPr>
          </a:lstStyle>
          <a:p>
            <a:pPr lvl="0"/>
            <a:r>
              <a:rPr lang="nl-NL" noProof="0" smtClean="0"/>
              <a:t>Tekststijl van het model bewerken</a:t>
            </a:r>
          </a:p>
        </p:txBody>
      </p:sp>
    </p:spTree>
    <p:extLst>
      <p:ext uri="{BB962C8B-B14F-4D97-AF65-F5344CB8AC3E}">
        <p14:creationId xmlns:p14="http://schemas.microsoft.com/office/powerpoint/2010/main" val="1298995186"/>
      </p:ext>
    </p:extLst>
  </p:cSld>
  <p:clrMapOvr>
    <a:masterClrMapping/>
  </p:clrMapOvr>
</p:sldLayout>
</file>

<file path=ppt/slideLayouts/slideLayout142.xml><?xml version="1.0" encoding="utf-8"?>
<p:sldLayout xmlns:a="http://schemas.openxmlformats.org/drawingml/2006/main" xmlns:r="http://schemas.openxmlformats.org/officeDocument/2006/relationships" xmlns:p="http://schemas.openxmlformats.org/presentationml/2006/main" userDrawn="1">
  <p:cSld name="112_Headline and Content">
    <p:spTree>
      <p:nvGrpSpPr>
        <p:cNvPr id="1" name=""/>
        <p:cNvGrpSpPr/>
        <p:nvPr/>
      </p:nvGrpSpPr>
      <p:grpSpPr>
        <a:xfrm>
          <a:off x="0" y="0"/>
          <a:ext cx="0" cy="0"/>
          <a:chOff x="0" y="0"/>
          <a:chExt cx="0" cy="0"/>
        </a:xfrm>
      </p:grpSpPr>
      <p:sp>
        <p:nvSpPr>
          <p:cNvPr id="4" name="Textfeld 4"/>
          <p:cNvSpPr txBox="1">
            <a:spLocks noChangeArrowheads="1"/>
          </p:cNvSpPr>
          <p:nvPr userDrawn="1"/>
        </p:nvSpPr>
        <p:spPr bwMode="auto">
          <a:xfrm>
            <a:off x="8388351" y="33338"/>
            <a:ext cx="576263" cy="2077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defRPr/>
            </a:pPr>
            <a:fld id="{EC3B071C-F594-44E9-ACB0-FE8053A43819}" type="slidenum">
              <a:rPr lang="de-DE" altLang="nl-NL" sz="750" smtClean="0">
                <a:solidFill>
                  <a:srgbClr val="7F7F7F"/>
                </a:solidFill>
                <a:ea typeface="Geneva" charset="-128"/>
              </a:rPr>
              <a:pPr algn="r" eaLnBrk="1" hangingPunct="1">
                <a:defRPr/>
              </a:pPr>
              <a:t>‹#›</a:t>
            </a:fld>
            <a:endParaRPr lang="de-DE" altLang="nl-NL" sz="750" smtClean="0">
              <a:solidFill>
                <a:srgbClr val="7F7F7F"/>
              </a:solidFill>
              <a:ea typeface="Geneva" charset="-128"/>
            </a:endParaRPr>
          </a:p>
        </p:txBody>
      </p:sp>
      <p:sp>
        <p:nvSpPr>
          <p:cNvPr id="3" name="Content Placeholder 2"/>
          <p:cNvSpPr>
            <a:spLocks noGrp="1"/>
          </p:cNvSpPr>
          <p:nvPr>
            <p:ph idx="1"/>
          </p:nvPr>
        </p:nvSpPr>
        <p:spPr>
          <a:xfrm>
            <a:off x="704850" y="1374690"/>
            <a:ext cx="7727950" cy="3033004"/>
          </a:xfrm>
          <a:prstGeom prst="rect">
            <a:avLst/>
          </a:prstGeom>
        </p:spPr>
        <p:txBody>
          <a:bodyPr lIns="0" tIns="0" rIns="0" bIns="0"/>
          <a:lstStyle>
            <a:lvl1pPr marL="257175" indent="-257175">
              <a:buFont typeface="Wingdings" panose="05000000000000000000" pitchFamily="2" charset="2"/>
              <a:buChar char="§"/>
              <a:defRPr sz="1350" baseline="0"/>
            </a:lvl1pPr>
          </a:lstStyle>
          <a:p>
            <a:pPr lvl="0"/>
            <a:r>
              <a:rPr lang="nl-NL" noProof="0" smtClean="0"/>
              <a:t>Tekststijl van het model bewerken</a:t>
            </a:r>
          </a:p>
        </p:txBody>
      </p:sp>
      <p:sp>
        <p:nvSpPr>
          <p:cNvPr id="42" name="Textplatzhalter 41"/>
          <p:cNvSpPr>
            <a:spLocks noGrp="1"/>
          </p:cNvSpPr>
          <p:nvPr>
            <p:ph type="body" sz="quarter" idx="10"/>
          </p:nvPr>
        </p:nvSpPr>
        <p:spPr>
          <a:xfrm>
            <a:off x="704852" y="770417"/>
            <a:ext cx="7727949" cy="323850"/>
          </a:xfrm>
          <a:prstGeom prst="rect">
            <a:avLst/>
          </a:prstGeom>
        </p:spPr>
        <p:txBody>
          <a:bodyPr lIns="0" tIns="0" rIns="0" bIns="0"/>
          <a:lstStyle>
            <a:lvl1pPr>
              <a:defRPr sz="2250" b="1" i="0" baseline="0">
                <a:solidFill>
                  <a:srgbClr val="007A3B"/>
                </a:solidFill>
                <a:latin typeface="+mj-lt"/>
              </a:defRPr>
            </a:lvl1pPr>
          </a:lstStyle>
          <a:p>
            <a:pPr lvl="0"/>
            <a:r>
              <a:rPr lang="nl-NL" noProof="0" smtClean="0"/>
              <a:t>Tekststijl van het model bewerken</a:t>
            </a:r>
          </a:p>
        </p:txBody>
      </p:sp>
    </p:spTree>
    <p:extLst>
      <p:ext uri="{BB962C8B-B14F-4D97-AF65-F5344CB8AC3E}">
        <p14:creationId xmlns:p14="http://schemas.microsoft.com/office/powerpoint/2010/main" val="2403539587"/>
      </p:ext>
    </p:extLst>
  </p:cSld>
  <p:clrMapOvr>
    <a:masterClrMapping/>
  </p:clrMapOvr>
</p:sldLayout>
</file>

<file path=ppt/slideLayouts/slideLayout143.xml><?xml version="1.0" encoding="utf-8"?>
<p:sldLayout xmlns:a="http://schemas.openxmlformats.org/drawingml/2006/main" xmlns:r="http://schemas.openxmlformats.org/officeDocument/2006/relationships" xmlns:p="http://schemas.openxmlformats.org/presentationml/2006/main" userDrawn="1">
  <p:cSld name="113_Headline and Content">
    <p:spTree>
      <p:nvGrpSpPr>
        <p:cNvPr id="1" name=""/>
        <p:cNvGrpSpPr/>
        <p:nvPr/>
      </p:nvGrpSpPr>
      <p:grpSpPr>
        <a:xfrm>
          <a:off x="0" y="0"/>
          <a:ext cx="0" cy="0"/>
          <a:chOff x="0" y="0"/>
          <a:chExt cx="0" cy="0"/>
        </a:xfrm>
      </p:grpSpPr>
      <p:sp>
        <p:nvSpPr>
          <p:cNvPr id="4" name="Textfeld 4"/>
          <p:cNvSpPr txBox="1">
            <a:spLocks noChangeArrowheads="1"/>
          </p:cNvSpPr>
          <p:nvPr userDrawn="1"/>
        </p:nvSpPr>
        <p:spPr bwMode="auto">
          <a:xfrm>
            <a:off x="8388351" y="33338"/>
            <a:ext cx="576263" cy="2077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defRPr/>
            </a:pPr>
            <a:fld id="{EC3B071C-F594-44E9-ACB0-FE8053A43819}" type="slidenum">
              <a:rPr lang="de-DE" altLang="nl-NL" sz="750" smtClean="0">
                <a:solidFill>
                  <a:srgbClr val="7F7F7F"/>
                </a:solidFill>
                <a:ea typeface="Geneva" charset="-128"/>
              </a:rPr>
              <a:pPr algn="r" eaLnBrk="1" hangingPunct="1">
                <a:defRPr/>
              </a:pPr>
              <a:t>‹#›</a:t>
            </a:fld>
            <a:endParaRPr lang="de-DE" altLang="nl-NL" sz="750" smtClean="0">
              <a:solidFill>
                <a:srgbClr val="7F7F7F"/>
              </a:solidFill>
              <a:ea typeface="Geneva" charset="-128"/>
            </a:endParaRPr>
          </a:p>
        </p:txBody>
      </p:sp>
      <p:sp>
        <p:nvSpPr>
          <p:cNvPr id="3" name="Content Placeholder 2"/>
          <p:cNvSpPr>
            <a:spLocks noGrp="1"/>
          </p:cNvSpPr>
          <p:nvPr>
            <p:ph idx="1"/>
          </p:nvPr>
        </p:nvSpPr>
        <p:spPr>
          <a:xfrm>
            <a:off x="704850" y="1374690"/>
            <a:ext cx="7727950" cy="3033004"/>
          </a:xfrm>
          <a:prstGeom prst="rect">
            <a:avLst/>
          </a:prstGeom>
        </p:spPr>
        <p:txBody>
          <a:bodyPr lIns="0" tIns="0" rIns="0" bIns="0"/>
          <a:lstStyle>
            <a:lvl1pPr marL="257175" indent="-257175">
              <a:buFont typeface="Wingdings" panose="05000000000000000000" pitchFamily="2" charset="2"/>
              <a:buChar char="§"/>
              <a:defRPr sz="1350" baseline="0"/>
            </a:lvl1pPr>
          </a:lstStyle>
          <a:p>
            <a:pPr lvl="0"/>
            <a:r>
              <a:rPr lang="nl-NL" noProof="0" smtClean="0"/>
              <a:t>Tekststijl van het model bewerken</a:t>
            </a:r>
          </a:p>
        </p:txBody>
      </p:sp>
      <p:sp>
        <p:nvSpPr>
          <p:cNvPr id="42" name="Textplatzhalter 41"/>
          <p:cNvSpPr>
            <a:spLocks noGrp="1"/>
          </p:cNvSpPr>
          <p:nvPr>
            <p:ph type="body" sz="quarter" idx="10"/>
          </p:nvPr>
        </p:nvSpPr>
        <p:spPr>
          <a:xfrm>
            <a:off x="704852" y="770417"/>
            <a:ext cx="7727949" cy="323850"/>
          </a:xfrm>
          <a:prstGeom prst="rect">
            <a:avLst/>
          </a:prstGeom>
        </p:spPr>
        <p:txBody>
          <a:bodyPr lIns="0" tIns="0" rIns="0" bIns="0"/>
          <a:lstStyle>
            <a:lvl1pPr>
              <a:defRPr sz="2250" b="1" i="0" baseline="0">
                <a:solidFill>
                  <a:srgbClr val="007A3B"/>
                </a:solidFill>
                <a:latin typeface="+mj-lt"/>
              </a:defRPr>
            </a:lvl1pPr>
          </a:lstStyle>
          <a:p>
            <a:pPr lvl="0"/>
            <a:r>
              <a:rPr lang="nl-NL" noProof="0" smtClean="0"/>
              <a:t>Tekststijl van het model bewerken</a:t>
            </a:r>
          </a:p>
        </p:txBody>
      </p:sp>
    </p:spTree>
    <p:extLst>
      <p:ext uri="{BB962C8B-B14F-4D97-AF65-F5344CB8AC3E}">
        <p14:creationId xmlns:p14="http://schemas.microsoft.com/office/powerpoint/2010/main" val="3544651334"/>
      </p:ext>
    </p:extLst>
  </p:cSld>
  <p:clrMapOvr>
    <a:masterClrMapping/>
  </p:clrMapOvr>
</p:sldLayout>
</file>

<file path=ppt/slideLayouts/slideLayout144.xml><?xml version="1.0" encoding="utf-8"?>
<p:sldLayout xmlns:a="http://schemas.openxmlformats.org/drawingml/2006/main" xmlns:r="http://schemas.openxmlformats.org/officeDocument/2006/relationships" xmlns:p="http://schemas.openxmlformats.org/presentationml/2006/main" userDrawn="1">
  <p:cSld name="114_Headline and Content">
    <p:spTree>
      <p:nvGrpSpPr>
        <p:cNvPr id="1" name=""/>
        <p:cNvGrpSpPr/>
        <p:nvPr/>
      </p:nvGrpSpPr>
      <p:grpSpPr>
        <a:xfrm>
          <a:off x="0" y="0"/>
          <a:ext cx="0" cy="0"/>
          <a:chOff x="0" y="0"/>
          <a:chExt cx="0" cy="0"/>
        </a:xfrm>
      </p:grpSpPr>
      <p:sp>
        <p:nvSpPr>
          <p:cNvPr id="4" name="Textfeld 4"/>
          <p:cNvSpPr txBox="1">
            <a:spLocks noChangeArrowheads="1"/>
          </p:cNvSpPr>
          <p:nvPr userDrawn="1"/>
        </p:nvSpPr>
        <p:spPr bwMode="auto">
          <a:xfrm>
            <a:off x="8388351" y="33338"/>
            <a:ext cx="576263" cy="2077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defRPr/>
            </a:pPr>
            <a:fld id="{EC3B071C-F594-44E9-ACB0-FE8053A43819}" type="slidenum">
              <a:rPr lang="de-DE" altLang="nl-NL" sz="750" smtClean="0">
                <a:solidFill>
                  <a:srgbClr val="7F7F7F"/>
                </a:solidFill>
                <a:ea typeface="Geneva" charset="-128"/>
              </a:rPr>
              <a:pPr algn="r" eaLnBrk="1" hangingPunct="1">
                <a:defRPr/>
              </a:pPr>
              <a:t>‹#›</a:t>
            </a:fld>
            <a:endParaRPr lang="de-DE" altLang="nl-NL" sz="750" smtClean="0">
              <a:solidFill>
                <a:srgbClr val="7F7F7F"/>
              </a:solidFill>
              <a:ea typeface="Geneva" charset="-128"/>
            </a:endParaRPr>
          </a:p>
        </p:txBody>
      </p:sp>
      <p:sp>
        <p:nvSpPr>
          <p:cNvPr id="3" name="Content Placeholder 2"/>
          <p:cNvSpPr>
            <a:spLocks noGrp="1"/>
          </p:cNvSpPr>
          <p:nvPr>
            <p:ph idx="1"/>
          </p:nvPr>
        </p:nvSpPr>
        <p:spPr>
          <a:xfrm>
            <a:off x="704850" y="1374690"/>
            <a:ext cx="7727950" cy="3033004"/>
          </a:xfrm>
          <a:prstGeom prst="rect">
            <a:avLst/>
          </a:prstGeom>
        </p:spPr>
        <p:txBody>
          <a:bodyPr lIns="0" tIns="0" rIns="0" bIns="0"/>
          <a:lstStyle>
            <a:lvl1pPr marL="257175" indent="-257175">
              <a:buFont typeface="Wingdings" panose="05000000000000000000" pitchFamily="2" charset="2"/>
              <a:buChar char="§"/>
              <a:defRPr sz="1350" baseline="0"/>
            </a:lvl1pPr>
          </a:lstStyle>
          <a:p>
            <a:pPr lvl="0"/>
            <a:r>
              <a:rPr lang="nl-NL" noProof="0" smtClean="0"/>
              <a:t>Tekststijl van het model bewerken</a:t>
            </a:r>
          </a:p>
        </p:txBody>
      </p:sp>
      <p:sp>
        <p:nvSpPr>
          <p:cNvPr id="42" name="Textplatzhalter 41"/>
          <p:cNvSpPr>
            <a:spLocks noGrp="1"/>
          </p:cNvSpPr>
          <p:nvPr>
            <p:ph type="body" sz="quarter" idx="10"/>
          </p:nvPr>
        </p:nvSpPr>
        <p:spPr>
          <a:xfrm>
            <a:off x="704852" y="770417"/>
            <a:ext cx="7727949" cy="323850"/>
          </a:xfrm>
          <a:prstGeom prst="rect">
            <a:avLst/>
          </a:prstGeom>
        </p:spPr>
        <p:txBody>
          <a:bodyPr lIns="0" tIns="0" rIns="0" bIns="0"/>
          <a:lstStyle>
            <a:lvl1pPr>
              <a:defRPr sz="2250" b="1" i="0" baseline="0">
                <a:solidFill>
                  <a:srgbClr val="007A3B"/>
                </a:solidFill>
                <a:latin typeface="+mj-lt"/>
              </a:defRPr>
            </a:lvl1pPr>
          </a:lstStyle>
          <a:p>
            <a:pPr lvl="0"/>
            <a:r>
              <a:rPr lang="nl-NL" noProof="0" smtClean="0"/>
              <a:t>Tekststijl van het model bewerken</a:t>
            </a:r>
          </a:p>
        </p:txBody>
      </p:sp>
    </p:spTree>
    <p:extLst>
      <p:ext uri="{BB962C8B-B14F-4D97-AF65-F5344CB8AC3E}">
        <p14:creationId xmlns:p14="http://schemas.microsoft.com/office/powerpoint/2010/main" val="3193794437"/>
      </p:ext>
    </p:extLst>
  </p:cSld>
  <p:clrMapOvr>
    <a:masterClrMapping/>
  </p:clrMapOvr>
</p:sldLayout>
</file>

<file path=ppt/slideLayouts/slideLayout145.xml><?xml version="1.0" encoding="utf-8"?>
<p:sldLayout xmlns:a="http://schemas.openxmlformats.org/drawingml/2006/main" xmlns:r="http://schemas.openxmlformats.org/officeDocument/2006/relationships" xmlns:p="http://schemas.openxmlformats.org/presentationml/2006/main" userDrawn="1">
  <p:cSld name="115_Headline and Content">
    <p:spTree>
      <p:nvGrpSpPr>
        <p:cNvPr id="1" name=""/>
        <p:cNvGrpSpPr/>
        <p:nvPr/>
      </p:nvGrpSpPr>
      <p:grpSpPr>
        <a:xfrm>
          <a:off x="0" y="0"/>
          <a:ext cx="0" cy="0"/>
          <a:chOff x="0" y="0"/>
          <a:chExt cx="0" cy="0"/>
        </a:xfrm>
      </p:grpSpPr>
      <p:sp>
        <p:nvSpPr>
          <p:cNvPr id="4" name="Textfeld 4"/>
          <p:cNvSpPr txBox="1">
            <a:spLocks noChangeArrowheads="1"/>
          </p:cNvSpPr>
          <p:nvPr userDrawn="1"/>
        </p:nvSpPr>
        <p:spPr bwMode="auto">
          <a:xfrm>
            <a:off x="8388351" y="33338"/>
            <a:ext cx="576263" cy="2077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defRPr/>
            </a:pPr>
            <a:fld id="{EC3B071C-F594-44E9-ACB0-FE8053A43819}" type="slidenum">
              <a:rPr lang="de-DE" altLang="nl-NL" sz="750" smtClean="0">
                <a:solidFill>
                  <a:srgbClr val="7F7F7F"/>
                </a:solidFill>
                <a:ea typeface="Geneva" charset="-128"/>
              </a:rPr>
              <a:pPr algn="r" eaLnBrk="1" hangingPunct="1">
                <a:defRPr/>
              </a:pPr>
              <a:t>‹#›</a:t>
            </a:fld>
            <a:endParaRPr lang="de-DE" altLang="nl-NL" sz="750" smtClean="0">
              <a:solidFill>
                <a:srgbClr val="7F7F7F"/>
              </a:solidFill>
              <a:ea typeface="Geneva" charset="-128"/>
            </a:endParaRPr>
          </a:p>
        </p:txBody>
      </p:sp>
      <p:sp>
        <p:nvSpPr>
          <p:cNvPr id="3" name="Content Placeholder 2"/>
          <p:cNvSpPr>
            <a:spLocks noGrp="1"/>
          </p:cNvSpPr>
          <p:nvPr>
            <p:ph idx="1"/>
          </p:nvPr>
        </p:nvSpPr>
        <p:spPr>
          <a:xfrm>
            <a:off x="704850" y="1374690"/>
            <a:ext cx="7727950" cy="3033004"/>
          </a:xfrm>
          <a:prstGeom prst="rect">
            <a:avLst/>
          </a:prstGeom>
        </p:spPr>
        <p:txBody>
          <a:bodyPr lIns="0" tIns="0" rIns="0" bIns="0"/>
          <a:lstStyle>
            <a:lvl1pPr marL="257175" indent="-257175">
              <a:buFont typeface="Wingdings" panose="05000000000000000000" pitchFamily="2" charset="2"/>
              <a:buChar char="§"/>
              <a:defRPr sz="1350" baseline="0"/>
            </a:lvl1pPr>
          </a:lstStyle>
          <a:p>
            <a:pPr lvl="0"/>
            <a:r>
              <a:rPr lang="nl-NL" noProof="0" smtClean="0"/>
              <a:t>Tekststijl van het model bewerken</a:t>
            </a:r>
          </a:p>
        </p:txBody>
      </p:sp>
      <p:sp>
        <p:nvSpPr>
          <p:cNvPr id="42" name="Textplatzhalter 41"/>
          <p:cNvSpPr>
            <a:spLocks noGrp="1"/>
          </p:cNvSpPr>
          <p:nvPr>
            <p:ph type="body" sz="quarter" idx="10"/>
          </p:nvPr>
        </p:nvSpPr>
        <p:spPr>
          <a:xfrm>
            <a:off x="704852" y="770417"/>
            <a:ext cx="7727949" cy="323850"/>
          </a:xfrm>
          <a:prstGeom prst="rect">
            <a:avLst/>
          </a:prstGeom>
        </p:spPr>
        <p:txBody>
          <a:bodyPr lIns="0" tIns="0" rIns="0" bIns="0"/>
          <a:lstStyle>
            <a:lvl1pPr>
              <a:defRPr sz="2250" b="1" i="0" baseline="0">
                <a:solidFill>
                  <a:srgbClr val="007A3B"/>
                </a:solidFill>
                <a:latin typeface="+mj-lt"/>
              </a:defRPr>
            </a:lvl1pPr>
          </a:lstStyle>
          <a:p>
            <a:pPr lvl="0"/>
            <a:r>
              <a:rPr lang="nl-NL" noProof="0" smtClean="0"/>
              <a:t>Tekststijl van het model bewerken</a:t>
            </a:r>
          </a:p>
        </p:txBody>
      </p:sp>
    </p:spTree>
    <p:extLst>
      <p:ext uri="{BB962C8B-B14F-4D97-AF65-F5344CB8AC3E}">
        <p14:creationId xmlns:p14="http://schemas.microsoft.com/office/powerpoint/2010/main" val="3103138679"/>
      </p:ext>
    </p:extLst>
  </p:cSld>
  <p:clrMapOvr>
    <a:masterClrMapping/>
  </p:clrMapOvr>
</p:sldLayout>
</file>

<file path=ppt/slideLayouts/slideLayout146.xml><?xml version="1.0" encoding="utf-8"?>
<p:sldLayout xmlns:a="http://schemas.openxmlformats.org/drawingml/2006/main" xmlns:r="http://schemas.openxmlformats.org/officeDocument/2006/relationships" xmlns:p="http://schemas.openxmlformats.org/presentationml/2006/main" userDrawn="1">
  <p:cSld name="116_Headline and Content">
    <p:spTree>
      <p:nvGrpSpPr>
        <p:cNvPr id="1" name=""/>
        <p:cNvGrpSpPr/>
        <p:nvPr/>
      </p:nvGrpSpPr>
      <p:grpSpPr>
        <a:xfrm>
          <a:off x="0" y="0"/>
          <a:ext cx="0" cy="0"/>
          <a:chOff x="0" y="0"/>
          <a:chExt cx="0" cy="0"/>
        </a:xfrm>
      </p:grpSpPr>
      <p:sp>
        <p:nvSpPr>
          <p:cNvPr id="4" name="Textfeld 4"/>
          <p:cNvSpPr txBox="1">
            <a:spLocks noChangeArrowheads="1"/>
          </p:cNvSpPr>
          <p:nvPr userDrawn="1"/>
        </p:nvSpPr>
        <p:spPr bwMode="auto">
          <a:xfrm>
            <a:off x="8388351" y="33338"/>
            <a:ext cx="576263" cy="2077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defRPr/>
            </a:pPr>
            <a:fld id="{EC3B071C-F594-44E9-ACB0-FE8053A43819}" type="slidenum">
              <a:rPr lang="de-DE" altLang="nl-NL" sz="750" smtClean="0">
                <a:solidFill>
                  <a:srgbClr val="7F7F7F"/>
                </a:solidFill>
                <a:ea typeface="Geneva" charset="-128"/>
              </a:rPr>
              <a:pPr algn="r" eaLnBrk="1" hangingPunct="1">
                <a:defRPr/>
              </a:pPr>
              <a:t>‹#›</a:t>
            </a:fld>
            <a:endParaRPr lang="de-DE" altLang="nl-NL" sz="750" smtClean="0">
              <a:solidFill>
                <a:srgbClr val="7F7F7F"/>
              </a:solidFill>
              <a:ea typeface="Geneva" charset="-128"/>
            </a:endParaRPr>
          </a:p>
        </p:txBody>
      </p:sp>
      <p:sp>
        <p:nvSpPr>
          <p:cNvPr id="3" name="Content Placeholder 2"/>
          <p:cNvSpPr>
            <a:spLocks noGrp="1"/>
          </p:cNvSpPr>
          <p:nvPr>
            <p:ph idx="1"/>
          </p:nvPr>
        </p:nvSpPr>
        <p:spPr>
          <a:xfrm>
            <a:off x="704850" y="1374690"/>
            <a:ext cx="7727950" cy="3033004"/>
          </a:xfrm>
          <a:prstGeom prst="rect">
            <a:avLst/>
          </a:prstGeom>
        </p:spPr>
        <p:txBody>
          <a:bodyPr lIns="0" tIns="0" rIns="0" bIns="0"/>
          <a:lstStyle>
            <a:lvl1pPr marL="257175" indent="-257175">
              <a:buFont typeface="Wingdings" panose="05000000000000000000" pitchFamily="2" charset="2"/>
              <a:buChar char="§"/>
              <a:defRPr sz="1350" baseline="0"/>
            </a:lvl1pPr>
          </a:lstStyle>
          <a:p>
            <a:pPr lvl="0"/>
            <a:r>
              <a:rPr lang="nl-NL" noProof="0" smtClean="0"/>
              <a:t>Tekststijl van het model bewerken</a:t>
            </a:r>
          </a:p>
        </p:txBody>
      </p:sp>
      <p:sp>
        <p:nvSpPr>
          <p:cNvPr id="42" name="Textplatzhalter 41"/>
          <p:cNvSpPr>
            <a:spLocks noGrp="1"/>
          </p:cNvSpPr>
          <p:nvPr>
            <p:ph type="body" sz="quarter" idx="10"/>
          </p:nvPr>
        </p:nvSpPr>
        <p:spPr>
          <a:xfrm>
            <a:off x="704852" y="770417"/>
            <a:ext cx="7727949" cy="323850"/>
          </a:xfrm>
          <a:prstGeom prst="rect">
            <a:avLst/>
          </a:prstGeom>
        </p:spPr>
        <p:txBody>
          <a:bodyPr lIns="0" tIns="0" rIns="0" bIns="0"/>
          <a:lstStyle>
            <a:lvl1pPr>
              <a:defRPr sz="2250" b="1" i="0" baseline="0">
                <a:solidFill>
                  <a:srgbClr val="007A3B"/>
                </a:solidFill>
                <a:latin typeface="+mj-lt"/>
              </a:defRPr>
            </a:lvl1pPr>
          </a:lstStyle>
          <a:p>
            <a:pPr lvl="0"/>
            <a:r>
              <a:rPr lang="nl-NL" noProof="0" smtClean="0"/>
              <a:t>Tekststijl van het model bewerken</a:t>
            </a:r>
          </a:p>
        </p:txBody>
      </p:sp>
    </p:spTree>
    <p:extLst>
      <p:ext uri="{BB962C8B-B14F-4D97-AF65-F5344CB8AC3E}">
        <p14:creationId xmlns:p14="http://schemas.microsoft.com/office/powerpoint/2010/main" val="1920927805"/>
      </p:ext>
    </p:extLst>
  </p:cSld>
  <p:clrMapOvr>
    <a:masterClrMapping/>
  </p:clrMapOvr>
</p:sldLayout>
</file>

<file path=ppt/slideLayouts/slideLayout147.xml><?xml version="1.0" encoding="utf-8"?>
<p:sldLayout xmlns:a="http://schemas.openxmlformats.org/drawingml/2006/main" xmlns:r="http://schemas.openxmlformats.org/officeDocument/2006/relationships" xmlns:p="http://schemas.openxmlformats.org/presentationml/2006/main" userDrawn="1">
  <p:cSld name="117_Headline and Content">
    <p:spTree>
      <p:nvGrpSpPr>
        <p:cNvPr id="1" name=""/>
        <p:cNvGrpSpPr/>
        <p:nvPr/>
      </p:nvGrpSpPr>
      <p:grpSpPr>
        <a:xfrm>
          <a:off x="0" y="0"/>
          <a:ext cx="0" cy="0"/>
          <a:chOff x="0" y="0"/>
          <a:chExt cx="0" cy="0"/>
        </a:xfrm>
      </p:grpSpPr>
      <p:sp>
        <p:nvSpPr>
          <p:cNvPr id="4" name="Textfeld 4"/>
          <p:cNvSpPr txBox="1">
            <a:spLocks noChangeArrowheads="1"/>
          </p:cNvSpPr>
          <p:nvPr userDrawn="1"/>
        </p:nvSpPr>
        <p:spPr bwMode="auto">
          <a:xfrm>
            <a:off x="8388351" y="33338"/>
            <a:ext cx="576263" cy="2077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defRPr/>
            </a:pPr>
            <a:fld id="{EC3B071C-F594-44E9-ACB0-FE8053A43819}" type="slidenum">
              <a:rPr lang="de-DE" altLang="nl-NL" sz="750" smtClean="0">
                <a:solidFill>
                  <a:srgbClr val="7F7F7F"/>
                </a:solidFill>
                <a:ea typeface="Geneva" charset="-128"/>
              </a:rPr>
              <a:pPr algn="r" eaLnBrk="1" hangingPunct="1">
                <a:defRPr/>
              </a:pPr>
              <a:t>‹#›</a:t>
            </a:fld>
            <a:endParaRPr lang="de-DE" altLang="nl-NL" sz="750" smtClean="0">
              <a:solidFill>
                <a:srgbClr val="7F7F7F"/>
              </a:solidFill>
              <a:ea typeface="Geneva" charset="-128"/>
            </a:endParaRPr>
          </a:p>
        </p:txBody>
      </p:sp>
      <p:sp>
        <p:nvSpPr>
          <p:cNvPr id="3" name="Content Placeholder 2"/>
          <p:cNvSpPr>
            <a:spLocks noGrp="1"/>
          </p:cNvSpPr>
          <p:nvPr>
            <p:ph idx="1"/>
          </p:nvPr>
        </p:nvSpPr>
        <p:spPr>
          <a:xfrm>
            <a:off x="704850" y="1374690"/>
            <a:ext cx="7727950" cy="3033004"/>
          </a:xfrm>
          <a:prstGeom prst="rect">
            <a:avLst/>
          </a:prstGeom>
        </p:spPr>
        <p:txBody>
          <a:bodyPr lIns="0" tIns="0" rIns="0" bIns="0"/>
          <a:lstStyle>
            <a:lvl1pPr marL="257175" indent="-257175">
              <a:buFont typeface="Wingdings" panose="05000000000000000000" pitchFamily="2" charset="2"/>
              <a:buChar char="§"/>
              <a:defRPr sz="1350" baseline="0"/>
            </a:lvl1pPr>
          </a:lstStyle>
          <a:p>
            <a:pPr lvl="0"/>
            <a:r>
              <a:rPr lang="nl-NL" noProof="0" smtClean="0"/>
              <a:t>Tekststijl van het model bewerken</a:t>
            </a:r>
          </a:p>
        </p:txBody>
      </p:sp>
      <p:sp>
        <p:nvSpPr>
          <p:cNvPr id="42" name="Textplatzhalter 41"/>
          <p:cNvSpPr>
            <a:spLocks noGrp="1"/>
          </p:cNvSpPr>
          <p:nvPr>
            <p:ph type="body" sz="quarter" idx="10"/>
          </p:nvPr>
        </p:nvSpPr>
        <p:spPr>
          <a:xfrm>
            <a:off x="704852" y="770417"/>
            <a:ext cx="7727949" cy="323850"/>
          </a:xfrm>
          <a:prstGeom prst="rect">
            <a:avLst/>
          </a:prstGeom>
        </p:spPr>
        <p:txBody>
          <a:bodyPr lIns="0" tIns="0" rIns="0" bIns="0"/>
          <a:lstStyle>
            <a:lvl1pPr>
              <a:defRPr sz="2250" b="1" i="0" baseline="0">
                <a:solidFill>
                  <a:srgbClr val="007A3B"/>
                </a:solidFill>
                <a:latin typeface="+mj-lt"/>
              </a:defRPr>
            </a:lvl1pPr>
          </a:lstStyle>
          <a:p>
            <a:pPr lvl="0"/>
            <a:r>
              <a:rPr lang="nl-NL" noProof="0" smtClean="0"/>
              <a:t>Tekststijl van het model bewerken</a:t>
            </a:r>
          </a:p>
        </p:txBody>
      </p:sp>
    </p:spTree>
    <p:extLst>
      <p:ext uri="{BB962C8B-B14F-4D97-AF65-F5344CB8AC3E}">
        <p14:creationId xmlns:p14="http://schemas.microsoft.com/office/powerpoint/2010/main" val="1599368639"/>
      </p:ext>
    </p:extLst>
  </p:cSld>
  <p:clrMapOvr>
    <a:masterClrMapping/>
  </p:clrMapOvr>
</p:sldLayout>
</file>

<file path=ppt/slideLayouts/slideLayout148.xml><?xml version="1.0" encoding="utf-8"?>
<p:sldLayout xmlns:a="http://schemas.openxmlformats.org/drawingml/2006/main" xmlns:r="http://schemas.openxmlformats.org/officeDocument/2006/relationships" xmlns:p="http://schemas.openxmlformats.org/presentationml/2006/main" userDrawn="1">
  <p:cSld name="118_Headline and Content">
    <p:spTree>
      <p:nvGrpSpPr>
        <p:cNvPr id="1" name=""/>
        <p:cNvGrpSpPr/>
        <p:nvPr/>
      </p:nvGrpSpPr>
      <p:grpSpPr>
        <a:xfrm>
          <a:off x="0" y="0"/>
          <a:ext cx="0" cy="0"/>
          <a:chOff x="0" y="0"/>
          <a:chExt cx="0" cy="0"/>
        </a:xfrm>
      </p:grpSpPr>
      <p:sp>
        <p:nvSpPr>
          <p:cNvPr id="4" name="Textfeld 4"/>
          <p:cNvSpPr txBox="1">
            <a:spLocks noChangeArrowheads="1"/>
          </p:cNvSpPr>
          <p:nvPr userDrawn="1"/>
        </p:nvSpPr>
        <p:spPr bwMode="auto">
          <a:xfrm>
            <a:off x="8388351" y="33338"/>
            <a:ext cx="576263" cy="2077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defRPr/>
            </a:pPr>
            <a:fld id="{EC3B071C-F594-44E9-ACB0-FE8053A43819}" type="slidenum">
              <a:rPr lang="de-DE" altLang="nl-NL" sz="750" smtClean="0">
                <a:solidFill>
                  <a:srgbClr val="7F7F7F"/>
                </a:solidFill>
                <a:ea typeface="Geneva" charset="-128"/>
              </a:rPr>
              <a:pPr algn="r" eaLnBrk="1" hangingPunct="1">
                <a:defRPr/>
              </a:pPr>
              <a:t>‹#›</a:t>
            </a:fld>
            <a:endParaRPr lang="de-DE" altLang="nl-NL" sz="750" smtClean="0">
              <a:solidFill>
                <a:srgbClr val="7F7F7F"/>
              </a:solidFill>
              <a:ea typeface="Geneva" charset="-128"/>
            </a:endParaRPr>
          </a:p>
        </p:txBody>
      </p:sp>
      <p:sp>
        <p:nvSpPr>
          <p:cNvPr id="3" name="Content Placeholder 2"/>
          <p:cNvSpPr>
            <a:spLocks noGrp="1"/>
          </p:cNvSpPr>
          <p:nvPr>
            <p:ph idx="1"/>
          </p:nvPr>
        </p:nvSpPr>
        <p:spPr>
          <a:xfrm>
            <a:off x="704850" y="1374690"/>
            <a:ext cx="7727950" cy="3033004"/>
          </a:xfrm>
          <a:prstGeom prst="rect">
            <a:avLst/>
          </a:prstGeom>
        </p:spPr>
        <p:txBody>
          <a:bodyPr lIns="0" tIns="0" rIns="0" bIns="0"/>
          <a:lstStyle>
            <a:lvl1pPr marL="257175" indent="-257175">
              <a:buFont typeface="Wingdings" panose="05000000000000000000" pitchFamily="2" charset="2"/>
              <a:buChar char="§"/>
              <a:defRPr sz="1350" baseline="0"/>
            </a:lvl1pPr>
          </a:lstStyle>
          <a:p>
            <a:pPr lvl="0"/>
            <a:r>
              <a:rPr lang="nl-NL" noProof="0" smtClean="0"/>
              <a:t>Tekststijl van het model bewerken</a:t>
            </a:r>
          </a:p>
        </p:txBody>
      </p:sp>
      <p:sp>
        <p:nvSpPr>
          <p:cNvPr id="42" name="Textplatzhalter 41"/>
          <p:cNvSpPr>
            <a:spLocks noGrp="1"/>
          </p:cNvSpPr>
          <p:nvPr>
            <p:ph type="body" sz="quarter" idx="10"/>
          </p:nvPr>
        </p:nvSpPr>
        <p:spPr>
          <a:xfrm>
            <a:off x="704852" y="770417"/>
            <a:ext cx="7727949" cy="323850"/>
          </a:xfrm>
          <a:prstGeom prst="rect">
            <a:avLst/>
          </a:prstGeom>
        </p:spPr>
        <p:txBody>
          <a:bodyPr lIns="0" tIns="0" rIns="0" bIns="0"/>
          <a:lstStyle>
            <a:lvl1pPr>
              <a:defRPr sz="2250" b="1" i="0" baseline="0">
                <a:solidFill>
                  <a:srgbClr val="007A3B"/>
                </a:solidFill>
                <a:latin typeface="+mj-lt"/>
              </a:defRPr>
            </a:lvl1pPr>
          </a:lstStyle>
          <a:p>
            <a:pPr lvl="0"/>
            <a:r>
              <a:rPr lang="nl-NL" noProof="0" smtClean="0"/>
              <a:t>Tekststijl van het model bewerken</a:t>
            </a:r>
          </a:p>
        </p:txBody>
      </p:sp>
    </p:spTree>
    <p:extLst>
      <p:ext uri="{BB962C8B-B14F-4D97-AF65-F5344CB8AC3E}">
        <p14:creationId xmlns:p14="http://schemas.microsoft.com/office/powerpoint/2010/main" val="2966418249"/>
      </p:ext>
    </p:extLst>
  </p:cSld>
  <p:clrMapOvr>
    <a:masterClrMapping/>
  </p:clrMapOvr>
</p:sldLayout>
</file>

<file path=ppt/slideLayouts/slideLayout149.xml><?xml version="1.0" encoding="utf-8"?>
<p:sldLayout xmlns:a="http://schemas.openxmlformats.org/drawingml/2006/main" xmlns:r="http://schemas.openxmlformats.org/officeDocument/2006/relationships" xmlns:p="http://schemas.openxmlformats.org/presentationml/2006/main" userDrawn="1">
  <p:cSld name="119_Headline and Content">
    <p:spTree>
      <p:nvGrpSpPr>
        <p:cNvPr id="1" name=""/>
        <p:cNvGrpSpPr/>
        <p:nvPr/>
      </p:nvGrpSpPr>
      <p:grpSpPr>
        <a:xfrm>
          <a:off x="0" y="0"/>
          <a:ext cx="0" cy="0"/>
          <a:chOff x="0" y="0"/>
          <a:chExt cx="0" cy="0"/>
        </a:xfrm>
      </p:grpSpPr>
      <p:sp>
        <p:nvSpPr>
          <p:cNvPr id="4" name="Textfeld 4"/>
          <p:cNvSpPr txBox="1">
            <a:spLocks noChangeArrowheads="1"/>
          </p:cNvSpPr>
          <p:nvPr userDrawn="1"/>
        </p:nvSpPr>
        <p:spPr bwMode="auto">
          <a:xfrm>
            <a:off x="8388351" y="33338"/>
            <a:ext cx="576263" cy="2077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defRPr/>
            </a:pPr>
            <a:fld id="{EC3B071C-F594-44E9-ACB0-FE8053A43819}" type="slidenum">
              <a:rPr lang="de-DE" altLang="nl-NL" sz="750" smtClean="0">
                <a:solidFill>
                  <a:srgbClr val="7F7F7F"/>
                </a:solidFill>
                <a:ea typeface="Geneva" charset="-128"/>
              </a:rPr>
              <a:pPr algn="r" eaLnBrk="1" hangingPunct="1">
                <a:defRPr/>
              </a:pPr>
              <a:t>‹#›</a:t>
            </a:fld>
            <a:endParaRPr lang="de-DE" altLang="nl-NL" sz="750" smtClean="0">
              <a:solidFill>
                <a:srgbClr val="7F7F7F"/>
              </a:solidFill>
              <a:ea typeface="Geneva" charset="-128"/>
            </a:endParaRPr>
          </a:p>
        </p:txBody>
      </p:sp>
      <p:sp>
        <p:nvSpPr>
          <p:cNvPr id="3" name="Content Placeholder 2"/>
          <p:cNvSpPr>
            <a:spLocks noGrp="1"/>
          </p:cNvSpPr>
          <p:nvPr>
            <p:ph idx="1"/>
          </p:nvPr>
        </p:nvSpPr>
        <p:spPr>
          <a:xfrm>
            <a:off x="704850" y="1374690"/>
            <a:ext cx="7727950" cy="3033004"/>
          </a:xfrm>
          <a:prstGeom prst="rect">
            <a:avLst/>
          </a:prstGeom>
        </p:spPr>
        <p:txBody>
          <a:bodyPr lIns="0" tIns="0" rIns="0" bIns="0"/>
          <a:lstStyle>
            <a:lvl1pPr marL="257175" indent="-257175">
              <a:buFont typeface="Wingdings" panose="05000000000000000000" pitchFamily="2" charset="2"/>
              <a:buChar char="§"/>
              <a:defRPr sz="1350" baseline="0"/>
            </a:lvl1pPr>
          </a:lstStyle>
          <a:p>
            <a:pPr lvl="0"/>
            <a:r>
              <a:rPr lang="nl-NL" noProof="0" smtClean="0"/>
              <a:t>Tekststijl van het model bewerken</a:t>
            </a:r>
          </a:p>
        </p:txBody>
      </p:sp>
      <p:sp>
        <p:nvSpPr>
          <p:cNvPr id="42" name="Textplatzhalter 41"/>
          <p:cNvSpPr>
            <a:spLocks noGrp="1"/>
          </p:cNvSpPr>
          <p:nvPr>
            <p:ph type="body" sz="quarter" idx="10"/>
          </p:nvPr>
        </p:nvSpPr>
        <p:spPr>
          <a:xfrm>
            <a:off x="704852" y="770417"/>
            <a:ext cx="7727949" cy="323850"/>
          </a:xfrm>
          <a:prstGeom prst="rect">
            <a:avLst/>
          </a:prstGeom>
        </p:spPr>
        <p:txBody>
          <a:bodyPr lIns="0" tIns="0" rIns="0" bIns="0"/>
          <a:lstStyle>
            <a:lvl1pPr>
              <a:defRPr sz="2250" b="1" i="0" baseline="0">
                <a:solidFill>
                  <a:srgbClr val="007A3B"/>
                </a:solidFill>
                <a:latin typeface="+mj-lt"/>
              </a:defRPr>
            </a:lvl1pPr>
          </a:lstStyle>
          <a:p>
            <a:pPr lvl="0"/>
            <a:r>
              <a:rPr lang="nl-NL" noProof="0" smtClean="0"/>
              <a:t>Tekststijl van het model bewerken</a:t>
            </a:r>
          </a:p>
        </p:txBody>
      </p:sp>
    </p:spTree>
    <p:extLst>
      <p:ext uri="{BB962C8B-B14F-4D97-AF65-F5344CB8AC3E}">
        <p14:creationId xmlns:p14="http://schemas.microsoft.com/office/powerpoint/2010/main" val="3213395420"/>
      </p:ext>
    </p:extLst>
  </p:cSld>
  <p:clrMapOvr>
    <a:masterClrMapping/>
  </p:clrMapOvr>
</p:sldLayout>
</file>

<file path=ppt/slideLayouts/slideLayout150.xml><?xml version="1.0" encoding="utf-8"?>
<p:sldLayout xmlns:a="http://schemas.openxmlformats.org/drawingml/2006/main" xmlns:r="http://schemas.openxmlformats.org/officeDocument/2006/relationships" xmlns:p="http://schemas.openxmlformats.org/presentationml/2006/main" userDrawn="1">
  <p:cSld name="120_Headline and Content">
    <p:spTree>
      <p:nvGrpSpPr>
        <p:cNvPr id="1" name=""/>
        <p:cNvGrpSpPr/>
        <p:nvPr/>
      </p:nvGrpSpPr>
      <p:grpSpPr>
        <a:xfrm>
          <a:off x="0" y="0"/>
          <a:ext cx="0" cy="0"/>
          <a:chOff x="0" y="0"/>
          <a:chExt cx="0" cy="0"/>
        </a:xfrm>
      </p:grpSpPr>
      <p:sp>
        <p:nvSpPr>
          <p:cNvPr id="4" name="Textfeld 4"/>
          <p:cNvSpPr txBox="1">
            <a:spLocks noChangeArrowheads="1"/>
          </p:cNvSpPr>
          <p:nvPr userDrawn="1"/>
        </p:nvSpPr>
        <p:spPr bwMode="auto">
          <a:xfrm>
            <a:off x="8388351" y="33338"/>
            <a:ext cx="576263" cy="2077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defRPr/>
            </a:pPr>
            <a:fld id="{EC3B071C-F594-44E9-ACB0-FE8053A43819}" type="slidenum">
              <a:rPr lang="de-DE" altLang="nl-NL" sz="750" smtClean="0">
                <a:solidFill>
                  <a:srgbClr val="7F7F7F"/>
                </a:solidFill>
                <a:ea typeface="Geneva" charset="-128"/>
              </a:rPr>
              <a:pPr algn="r" eaLnBrk="1" hangingPunct="1">
                <a:defRPr/>
              </a:pPr>
              <a:t>‹#›</a:t>
            </a:fld>
            <a:endParaRPr lang="de-DE" altLang="nl-NL" sz="750" smtClean="0">
              <a:solidFill>
                <a:srgbClr val="7F7F7F"/>
              </a:solidFill>
              <a:ea typeface="Geneva" charset="-128"/>
            </a:endParaRPr>
          </a:p>
        </p:txBody>
      </p:sp>
      <p:sp>
        <p:nvSpPr>
          <p:cNvPr id="3" name="Content Placeholder 2"/>
          <p:cNvSpPr>
            <a:spLocks noGrp="1"/>
          </p:cNvSpPr>
          <p:nvPr>
            <p:ph idx="1"/>
          </p:nvPr>
        </p:nvSpPr>
        <p:spPr>
          <a:xfrm>
            <a:off x="704850" y="1374690"/>
            <a:ext cx="7727950" cy="3033004"/>
          </a:xfrm>
          <a:prstGeom prst="rect">
            <a:avLst/>
          </a:prstGeom>
        </p:spPr>
        <p:txBody>
          <a:bodyPr lIns="0" tIns="0" rIns="0" bIns="0"/>
          <a:lstStyle>
            <a:lvl1pPr marL="257175" indent="-257175">
              <a:buFont typeface="Wingdings" panose="05000000000000000000" pitchFamily="2" charset="2"/>
              <a:buChar char="§"/>
              <a:defRPr sz="1350" baseline="0"/>
            </a:lvl1pPr>
          </a:lstStyle>
          <a:p>
            <a:pPr lvl="0"/>
            <a:r>
              <a:rPr lang="nl-NL" noProof="0" smtClean="0"/>
              <a:t>Tekststijl van het model bewerken</a:t>
            </a:r>
          </a:p>
        </p:txBody>
      </p:sp>
      <p:sp>
        <p:nvSpPr>
          <p:cNvPr id="42" name="Textplatzhalter 41"/>
          <p:cNvSpPr>
            <a:spLocks noGrp="1"/>
          </p:cNvSpPr>
          <p:nvPr>
            <p:ph type="body" sz="quarter" idx="10"/>
          </p:nvPr>
        </p:nvSpPr>
        <p:spPr>
          <a:xfrm>
            <a:off x="704852" y="770417"/>
            <a:ext cx="7727949" cy="323850"/>
          </a:xfrm>
          <a:prstGeom prst="rect">
            <a:avLst/>
          </a:prstGeom>
        </p:spPr>
        <p:txBody>
          <a:bodyPr lIns="0" tIns="0" rIns="0" bIns="0"/>
          <a:lstStyle>
            <a:lvl1pPr>
              <a:defRPr sz="2250" b="1" i="0" baseline="0">
                <a:solidFill>
                  <a:srgbClr val="007A3B"/>
                </a:solidFill>
                <a:latin typeface="+mj-lt"/>
              </a:defRPr>
            </a:lvl1pPr>
          </a:lstStyle>
          <a:p>
            <a:pPr lvl="0"/>
            <a:r>
              <a:rPr lang="nl-NL" noProof="0" smtClean="0"/>
              <a:t>Tekststijl van het model bewerken</a:t>
            </a:r>
          </a:p>
        </p:txBody>
      </p:sp>
    </p:spTree>
    <p:extLst>
      <p:ext uri="{BB962C8B-B14F-4D97-AF65-F5344CB8AC3E}">
        <p14:creationId xmlns:p14="http://schemas.microsoft.com/office/powerpoint/2010/main" val="2121107198"/>
      </p:ext>
    </p:extLst>
  </p:cSld>
  <p:clrMapOvr>
    <a:masterClrMapping/>
  </p:clrMapOvr>
</p:sldLayout>
</file>

<file path=ppt/slideLayouts/slideLayout151.xml><?xml version="1.0" encoding="utf-8"?>
<p:sldLayout xmlns:a="http://schemas.openxmlformats.org/drawingml/2006/main" xmlns:r="http://schemas.openxmlformats.org/officeDocument/2006/relationships" xmlns:p="http://schemas.openxmlformats.org/presentationml/2006/main" userDrawn="1">
  <p:cSld name="121_Headline and Content">
    <p:spTree>
      <p:nvGrpSpPr>
        <p:cNvPr id="1" name=""/>
        <p:cNvGrpSpPr/>
        <p:nvPr/>
      </p:nvGrpSpPr>
      <p:grpSpPr>
        <a:xfrm>
          <a:off x="0" y="0"/>
          <a:ext cx="0" cy="0"/>
          <a:chOff x="0" y="0"/>
          <a:chExt cx="0" cy="0"/>
        </a:xfrm>
      </p:grpSpPr>
      <p:sp>
        <p:nvSpPr>
          <p:cNvPr id="4" name="Textfeld 4"/>
          <p:cNvSpPr txBox="1">
            <a:spLocks noChangeArrowheads="1"/>
          </p:cNvSpPr>
          <p:nvPr userDrawn="1"/>
        </p:nvSpPr>
        <p:spPr bwMode="auto">
          <a:xfrm>
            <a:off x="8388351" y="33338"/>
            <a:ext cx="576263" cy="2077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defRPr/>
            </a:pPr>
            <a:fld id="{EC3B071C-F594-44E9-ACB0-FE8053A43819}" type="slidenum">
              <a:rPr lang="de-DE" altLang="nl-NL" sz="750" smtClean="0">
                <a:solidFill>
                  <a:srgbClr val="7F7F7F"/>
                </a:solidFill>
                <a:ea typeface="Geneva" charset="-128"/>
              </a:rPr>
              <a:pPr algn="r" eaLnBrk="1" hangingPunct="1">
                <a:defRPr/>
              </a:pPr>
              <a:t>‹#›</a:t>
            </a:fld>
            <a:endParaRPr lang="de-DE" altLang="nl-NL" sz="750" smtClean="0">
              <a:solidFill>
                <a:srgbClr val="7F7F7F"/>
              </a:solidFill>
              <a:ea typeface="Geneva" charset="-128"/>
            </a:endParaRPr>
          </a:p>
        </p:txBody>
      </p:sp>
      <p:sp>
        <p:nvSpPr>
          <p:cNvPr id="3" name="Content Placeholder 2"/>
          <p:cNvSpPr>
            <a:spLocks noGrp="1"/>
          </p:cNvSpPr>
          <p:nvPr>
            <p:ph idx="1"/>
          </p:nvPr>
        </p:nvSpPr>
        <p:spPr>
          <a:xfrm>
            <a:off x="704850" y="1374690"/>
            <a:ext cx="7727950" cy="3033004"/>
          </a:xfrm>
          <a:prstGeom prst="rect">
            <a:avLst/>
          </a:prstGeom>
        </p:spPr>
        <p:txBody>
          <a:bodyPr lIns="0" tIns="0" rIns="0" bIns="0"/>
          <a:lstStyle>
            <a:lvl1pPr marL="257175" indent="-257175">
              <a:buFont typeface="Wingdings" panose="05000000000000000000" pitchFamily="2" charset="2"/>
              <a:buChar char="§"/>
              <a:defRPr sz="1350" baseline="0"/>
            </a:lvl1pPr>
          </a:lstStyle>
          <a:p>
            <a:pPr lvl="0"/>
            <a:r>
              <a:rPr lang="nl-NL" noProof="0" smtClean="0"/>
              <a:t>Tekststijl van het model bewerken</a:t>
            </a:r>
          </a:p>
        </p:txBody>
      </p:sp>
      <p:sp>
        <p:nvSpPr>
          <p:cNvPr id="42" name="Textplatzhalter 41"/>
          <p:cNvSpPr>
            <a:spLocks noGrp="1"/>
          </p:cNvSpPr>
          <p:nvPr>
            <p:ph type="body" sz="quarter" idx="10"/>
          </p:nvPr>
        </p:nvSpPr>
        <p:spPr>
          <a:xfrm>
            <a:off x="704852" y="770417"/>
            <a:ext cx="7727949" cy="323850"/>
          </a:xfrm>
          <a:prstGeom prst="rect">
            <a:avLst/>
          </a:prstGeom>
        </p:spPr>
        <p:txBody>
          <a:bodyPr lIns="0" tIns="0" rIns="0" bIns="0"/>
          <a:lstStyle>
            <a:lvl1pPr>
              <a:defRPr sz="2250" b="1" i="0" baseline="0">
                <a:solidFill>
                  <a:srgbClr val="007A3B"/>
                </a:solidFill>
                <a:latin typeface="+mj-lt"/>
              </a:defRPr>
            </a:lvl1pPr>
          </a:lstStyle>
          <a:p>
            <a:pPr lvl="0"/>
            <a:r>
              <a:rPr lang="nl-NL" noProof="0" smtClean="0"/>
              <a:t>Tekststijl van het model bewerken</a:t>
            </a:r>
          </a:p>
        </p:txBody>
      </p:sp>
    </p:spTree>
    <p:extLst>
      <p:ext uri="{BB962C8B-B14F-4D97-AF65-F5344CB8AC3E}">
        <p14:creationId xmlns:p14="http://schemas.microsoft.com/office/powerpoint/2010/main" val="1155447944"/>
      </p:ext>
    </p:extLst>
  </p:cSld>
  <p:clrMapOvr>
    <a:masterClrMapping/>
  </p:clrMapOvr>
</p:sldLayout>
</file>

<file path=ppt/slideLayouts/slideLayout152.xml><?xml version="1.0" encoding="utf-8"?>
<p:sldLayout xmlns:a="http://schemas.openxmlformats.org/drawingml/2006/main" xmlns:r="http://schemas.openxmlformats.org/officeDocument/2006/relationships" xmlns:p="http://schemas.openxmlformats.org/presentationml/2006/main" userDrawn="1">
  <p:cSld name="122_Headline and Content">
    <p:spTree>
      <p:nvGrpSpPr>
        <p:cNvPr id="1" name=""/>
        <p:cNvGrpSpPr/>
        <p:nvPr/>
      </p:nvGrpSpPr>
      <p:grpSpPr>
        <a:xfrm>
          <a:off x="0" y="0"/>
          <a:ext cx="0" cy="0"/>
          <a:chOff x="0" y="0"/>
          <a:chExt cx="0" cy="0"/>
        </a:xfrm>
      </p:grpSpPr>
      <p:sp>
        <p:nvSpPr>
          <p:cNvPr id="4" name="Textfeld 4"/>
          <p:cNvSpPr txBox="1">
            <a:spLocks noChangeArrowheads="1"/>
          </p:cNvSpPr>
          <p:nvPr userDrawn="1"/>
        </p:nvSpPr>
        <p:spPr bwMode="auto">
          <a:xfrm>
            <a:off x="8388351" y="33338"/>
            <a:ext cx="576263" cy="2077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defRPr/>
            </a:pPr>
            <a:fld id="{EC3B071C-F594-44E9-ACB0-FE8053A43819}" type="slidenum">
              <a:rPr lang="de-DE" altLang="nl-NL" sz="750" smtClean="0">
                <a:solidFill>
                  <a:srgbClr val="7F7F7F"/>
                </a:solidFill>
                <a:ea typeface="Geneva" charset="-128"/>
              </a:rPr>
              <a:pPr algn="r" eaLnBrk="1" hangingPunct="1">
                <a:defRPr/>
              </a:pPr>
              <a:t>‹#›</a:t>
            </a:fld>
            <a:endParaRPr lang="de-DE" altLang="nl-NL" sz="750" smtClean="0">
              <a:solidFill>
                <a:srgbClr val="7F7F7F"/>
              </a:solidFill>
              <a:ea typeface="Geneva" charset="-128"/>
            </a:endParaRPr>
          </a:p>
        </p:txBody>
      </p:sp>
      <p:sp>
        <p:nvSpPr>
          <p:cNvPr id="3" name="Content Placeholder 2"/>
          <p:cNvSpPr>
            <a:spLocks noGrp="1"/>
          </p:cNvSpPr>
          <p:nvPr>
            <p:ph idx="1"/>
          </p:nvPr>
        </p:nvSpPr>
        <p:spPr>
          <a:xfrm>
            <a:off x="704850" y="1374690"/>
            <a:ext cx="7727950" cy="3033004"/>
          </a:xfrm>
          <a:prstGeom prst="rect">
            <a:avLst/>
          </a:prstGeom>
        </p:spPr>
        <p:txBody>
          <a:bodyPr lIns="0" tIns="0" rIns="0" bIns="0"/>
          <a:lstStyle>
            <a:lvl1pPr marL="257175" indent="-257175">
              <a:buFont typeface="Wingdings" panose="05000000000000000000" pitchFamily="2" charset="2"/>
              <a:buChar char="§"/>
              <a:defRPr sz="1350" baseline="0"/>
            </a:lvl1pPr>
          </a:lstStyle>
          <a:p>
            <a:pPr lvl="0"/>
            <a:r>
              <a:rPr lang="nl-NL" noProof="0" smtClean="0"/>
              <a:t>Tekststijl van het model bewerken</a:t>
            </a:r>
          </a:p>
        </p:txBody>
      </p:sp>
      <p:sp>
        <p:nvSpPr>
          <p:cNvPr id="42" name="Textplatzhalter 41"/>
          <p:cNvSpPr>
            <a:spLocks noGrp="1"/>
          </p:cNvSpPr>
          <p:nvPr>
            <p:ph type="body" sz="quarter" idx="10"/>
          </p:nvPr>
        </p:nvSpPr>
        <p:spPr>
          <a:xfrm>
            <a:off x="704852" y="770417"/>
            <a:ext cx="7727949" cy="323850"/>
          </a:xfrm>
          <a:prstGeom prst="rect">
            <a:avLst/>
          </a:prstGeom>
        </p:spPr>
        <p:txBody>
          <a:bodyPr lIns="0" tIns="0" rIns="0" bIns="0"/>
          <a:lstStyle>
            <a:lvl1pPr>
              <a:defRPr sz="2250" b="1" i="0" baseline="0">
                <a:solidFill>
                  <a:srgbClr val="007A3B"/>
                </a:solidFill>
                <a:latin typeface="+mj-lt"/>
              </a:defRPr>
            </a:lvl1pPr>
          </a:lstStyle>
          <a:p>
            <a:pPr lvl="0"/>
            <a:r>
              <a:rPr lang="nl-NL" noProof="0" smtClean="0"/>
              <a:t>Tekststijl van het model bewerken</a:t>
            </a:r>
          </a:p>
        </p:txBody>
      </p:sp>
    </p:spTree>
    <p:extLst>
      <p:ext uri="{BB962C8B-B14F-4D97-AF65-F5344CB8AC3E}">
        <p14:creationId xmlns:p14="http://schemas.microsoft.com/office/powerpoint/2010/main" val="2036964797"/>
      </p:ext>
    </p:extLst>
  </p:cSld>
  <p:clrMapOvr>
    <a:masterClrMapping/>
  </p:clrMapOvr>
</p:sldLayout>
</file>

<file path=ppt/slideLayouts/slideLayout153.xml><?xml version="1.0" encoding="utf-8"?>
<p:sldLayout xmlns:a="http://schemas.openxmlformats.org/drawingml/2006/main" xmlns:r="http://schemas.openxmlformats.org/officeDocument/2006/relationships" xmlns:p="http://schemas.openxmlformats.org/presentationml/2006/main" userDrawn="1">
  <p:cSld name="123_Headline and Content">
    <p:spTree>
      <p:nvGrpSpPr>
        <p:cNvPr id="1" name=""/>
        <p:cNvGrpSpPr/>
        <p:nvPr/>
      </p:nvGrpSpPr>
      <p:grpSpPr>
        <a:xfrm>
          <a:off x="0" y="0"/>
          <a:ext cx="0" cy="0"/>
          <a:chOff x="0" y="0"/>
          <a:chExt cx="0" cy="0"/>
        </a:xfrm>
      </p:grpSpPr>
      <p:sp>
        <p:nvSpPr>
          <p:cNvPr id="4" name="Textfeld 4"/>
          <p:cNvSpPr txBox="1">
            <a:spLocks noChangeArrowheads="1"/>
          </p:cNvSpPr>
          <p:nvPr userDrawn="1"/>
        </p:nvSpPr>
        <p:spPr bwMode="auto">
          <a:xfrm>
            <a:off x="8388351" y="33338"/>
            <a:ext cx="576263" cy="2077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defRPr/>
            </a:pPr>
            <a:fld id="{EC3B071C-F594-44E9-ACB0-FE8053A43819}" type="slidenum">
              <a:rPr lang="de-DE" altLang="nl-NL" sz="750" smtClean="0">
                <a:solidFill>
                  <a:srgbClr val="7F7F7F"/>
                </a:solidFill>
                <a:ea typeface="Geneva" charset="-128"/>
              </a:rPr>
              <a:pPr algn="r" eaLnBrk="1" hangingPunct="1">
                <a:defRPr/>
              </a:pPr>
              <a:t>‹#›</a:t>
            </a:fld>
            <a:endParaRPr lang="de-DE" altLang="nl-NL" sz="750" smtClean="0">
              <a:solidFill>
                <a:srgbClr val="7F7F7F"/>
              </a:solidFill>
              <a:ea typeface="Geneva" charset="-128"/>
            </a:endParaRPr>
          </a:p>
        </p:txBody>
      </p:sp>
      <p:sp>
        <p:nvSpPr>
          <p:cNvPr id="3" name="Content Placeholder 2"/>
          <p:cNvSpPr>
            <a:spLocks noGrp="1"/>
          </p:cNvSpPr>
          <p:nvPr>
            <p:ph idx="1"/>
          </p:nvPr>
        </p:nvSpPr>
        <p:spPr>
          <a:xfrm>
            <a:off x="704850" y="1374690"/>
            <a:ext cx="7727950" cy="3033004"/>
          </a:xfrm>
          <a:prstGeom prst="rect">
            <a:avLst/>
          </a:prstGeom>
        </p:spPr>
        <p:txBody>
          <a:bodyPr lIns="0" tIns="0" rIns="0" bIns="0"/>
          <a:lstStyle>
            <a:lvl1pPr marL="257175" indent="-257175">
              <a:buFont typeface="Wingdings" panose="05000000000000000000" pitchFamily="2" charset="2"/>
              <a:buChar char="§"/>
              <a:defRPr sz="1350" baseline="0"/>
            </a:lvl1pPr>
          </a:lstStyle>
          <a:p>
            <a:pPr lvl="0"/>
            <a:r>
              <a:rPr lang="nl-NL" noProof="0" smtClean="0"/>
              <a:t>Tekststijl van het model bewerken</a:t>
            </a:r>
          </a:p>
        </p:txBody>
      </p:sp>
      <p:sp>
        <p:nvSpPr>
          <p:cNvPr id="42" name="Textplatzhalter 41"/>
          <p:cNvSpPr>
            <a:spLocks noGrp="1"/>
          </p:cNvSpPr>
          <p:nvPr>
            <p:ph type="body" sz="quarter" idx="10"/>
          </p:nvPr>
        </p:nvSpPr>
        <p:spPr>
          <a:xfrm>
            <a:off x="704852" y="770417"/>
            <a:ext cx="7727949" cy="323850"/>
          </a:xfrm>
          <a:prstGeom prst="rect">
            <a:avLst/>
          </a:prstGeom>
        </p:spPr>
        <p:txBody>
          <a:bodyPr lIns="0" tIns="0" rIns="0" bIns="0"/>
          <a:lstStyle>
            <a:lvl1pPr>
              <a:defRPr sz="2250" b="1" i="0" baseline="0">
                <a:solidFill>
                  <a:srgbClr val="007A3B"/>
                </a:solidFill>
                <a:latin typeface="+mj-lt"/>
              </a:defRPr>
            </a:lvl1pPr>
          </a:lstStyle>
          <a:p>
            <a:pPr lvl="0"/>
            <a:r>
              <a:rPr lang="nl-NL" noProof="0" smtClean="0"/>
              <a:t>Tekststijl van het model bewerken</a:t>
            </a:r>
          </a:p>
        </p:txBody>
      </p:sp>
    </p:spTree>
    <p:extLst>
      <p:ext uri="{BB962C8B-B14F-4D97-AF65-F5344CB8AC3E}">
        <p14:creationId xmlns:p14="http://schemas.microsoft.com/office/powerpoint/2010/main" val="1904515691"/>
      </p:ext>
    </p:extLst>
  </p:cSld>
  <p:clrMapOvr>
    <a:masterClrMapping/>
  </p:clrMapOvr>
</p:sldLayout>
</file>

<file path=ppt/slideLayouts/slideLayout154.xml><?xml version="1.0" encoding="utf-8"?>
<p:sldLayout xmlns:a="http://schemas.openxmlformats.org/drawingml/2006/main" xmlns:r="http://schemas.openxmlformats.org/officeDocument/2006/relationships" xmlns:p="http://schemas.openxmlformats.org/presentationml/2006/main" userDrawn="1">
  <p:cSld name="124_Headline and Content">
    <p:spTree>
      <p:nvGrpSpPr>
        <p:cNvPr id="1" name=""/>
        <p:cNvGrpSpPr/>
        <p:nvPr/>
      </p:nvGrpSpPr>
      <p:grpSpPr>
        <a:xfrm>
          <a:off x="0" y="0"/>
          <a:ext cx="0" cy="0"/>
          <a:chOff x="0" y="0"/>
          <a:chExt cx="0" cy="0"/>
        </a:xfrm>
      </p:grpSpPr>
      <p:sp>
        <p:nvSpPr>
          <p:cNvPr id="4" name="Textfeld 4"/>
          <p:cNvSpPr txBox="1">
            <a:spLocks noChangeArrowheads="1"/>
          </p:cNvSpPr>
          <p:nvPr userDrawn="1"/>
        </p:nvSpPr>
        <p:spPr bwMode="auto">
          <a:xfrm>
            <a:off x="8388351" y="33338"/>
            <a:ext cx="576263" cy="2077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defRPr/>
            </a:pPr>
            <a:fld id="{EC3B071C-F594-44E9-ACB0-FE8053A43819}" type="slidenum">
              <a:rPr lang="de-DE" altLang="nl-NL" sz="750" smtClean="0">
                <a:solidFill>
                  <a:srgbClr val="7F7F7F"/>
                </a:solidFill>
                <a:ea typeface="Geneva" charset="-128"/>
              </a:rPr>
              <a:pPr algn="r" eaLnBrk="1" hangingPunct="1">
                <a:defRPr/>
              </a:pPr>
              <a:t>‹#›</a:t>
            </a:fld>
            <a:endParaRPr lang="de-DE" altLang="nl-NL" sz="750" smtClean="0">
              <a:solidFill>
                <a:srgbClr val="7F7F7F"/>
              </a:solidFill>
              <a:ea typeface="Geneva" charset="-128"/>
            </a:endParaRPr>
          </a:p>
        </p:txBody>
      </p:sp>
      <p:sp>
        <p:nvSpPr>
          <p:cNvPr id="3" name="Content Placeholder 2"/>
          <p:cNvSpPr>
            <a:spLocks noGrp="1"/>
          </p:cNvSpPr>
          <p:nvPr>
            <p:ph idx="1"/>
          </p:nvPr>
        </p:nvSpPr>
        <p:spPr>
          <a:xfrm>
            <a:off x="704850" y="1374690"/>
            <a:ext cx="7727950" cy="3033004"/>
          </a:xfrm>
          <a:prstGeom prst="rect">
            <a:avLst/>
          </a:prstGeom>
        </p:spPr>
        <p:txBody>
          <a:bodyPr lIns="0" tIns="0" rIns="0" bIns="0"/>
          <a:lstStyle>
            <a:lvl1pPr marL="257175" indent="-257175">
              <a:buFont typeface="Wingdings" panose="05000000000000000000" pitchFamily="2" charset="2"/>
              <a:buChar char="§"/>
              <a:defRPr sz="1350" baseline="0"/>
            </a:lvl1pPr>
          </a:lstStyle>
          <a:p>
            <a:pPr lvl="0"/>
            <a:r>
              <a:rPr lang="nl-NL" noProof="0" smtClean="0"/>
              <a:t>Tekststijl van het model bewerken</a:t>
            </a:r>
          </a:p>
        </p:txBody>
      </p:sp>
      <p:sp>
        <p:nvSpPr>
          <p:cNvPr id="42" name="Textplatzhalter 41"/>
          <p:cNvSpPr>
            <a:spLocks noGrp="1"/>
          </p:cNvSpPr>
          <p:nvPr>
            <p:ph type="body" sz="quarter" idx="10"/>
          </p:nvPr>
        </p:nvSpPr>
        <p:spPr>
          <a:xfrm>
            <a:off x="704852" y="770417"/>
            <a:ext cx="7727949" cy="323850"/>
          </a:xfrm>
          <a:prstGeom prst="rect">
            <a:avLst/>
          </a:prstGeom>
        </p:spPr>
        <p:txBody>
          <a:bodyPr lIns="0" tIns="0" rIns="0" bIns="0"/>
          <a:lstStyle>
            <a:lvl1pPr>
              <a:defRPr sz="2250" b="1" i="0" baseline="0">
                <a:solidFill>
                  <a:srgbClr val="007A3B"/>
                </a:solidFill>
                <a:latin typeface="+mj-lt"/>
              </a:defRPr>
            </a:lvl1pPr>
          </a:lstStyle>
          <a:p>
            <a:pPr lvl="0"/>
            <a:r>
              <a:rPr lang="nl-NL" noProof="0" smtClean="0"/>
              <a:t>Tekststijl van het model bewerken</a:t>
            </a:r>
          </a:p>
        </p:txBody>
      </p:sp>
    </p:spTree>
    <p:extLst>
      <p:ext uri="{BB962C8B-B14F-4D97-AF65-F5344CB8AC3E}">
        <p14:creationId xmlns:p14="http://schemas.microsoft.com/office/powerpoint/2010/main" val="1440180641"/>
      </p:ext>
    </p:extLst>
  </p:cSld>
  <p:clrMapOvr>
    <a:masterClrMapping/>
  </p:clrMapOvr>
</p:sldLayout>
</file>

<file path=ppt/slideLayouts/slideLayout155.xml><?xml version="1.0" encoding="utf-8"?>
<p:sldLayout xmlns:a="http://schemas.openxmlformats.org/drawingml/2006/main" xmlns:r="http://schemas.openxmlformats.org/officeDocument/2006/relationships" xmlns:p="http://schemas.openxmlformats.org/presentationml/2006/main" userDrawn="1">
  <p:cSld name="125_Headline and Content">
    <p:spTree>
      <p:nvGrpSpPr>
        <p:cNvPr id="1" name=""/>
        <p:cNvGrpSpPr/>
        <p:nvPr/>
      </p:nvGrpSpPr>
      <p:grpSpPr>
        <a:xfrm>
          <a:off x="0" y="0"/>
          <a:ext cx="0" cy="0"/>
          <a:chOff x="0" y="0"/>
          <a:chExt cx="0" cy="0"/>
        </a:xfrm>
      </p:grpSpPr>
      <p:sp>
        <p:nvSpPr>
          <p:cNvPr id="4" name="Textfeld 4"/>
          <p:cNvSpPr txBox="1">
            <a:spLocks noChangeArrowheads="1"/>
          </p:cNvSpPr>
          <p:nvPr userDrawn="1"/>
        </p:nvSpPr>
        <p:spPr bwMode="auto">
          <a:xfrm>
            <a:off x="8388351" y="33338"/>
            <a:ext cx="576263" cy="2077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defRPr/>
            </a:pPr>
            <a:fld id="{EC3B071C-F594-44E9-ACB0-FE8053A43819}" type="slidenum">
              <a:rPr lang="de-DE" altLang="nl-NL" sz="750" smtClean="0">
                <a:solidFill>
                  <a:srgbClr val="7F7F7F"/>
                </a:solidFill>
                <a:ea typeface="Geneva" charset="-128"/>
              </a:rPr>
              <a:pPr algn="r" eaLnBrk="1" hangingPunct="1">
                <a:defRPr/>
              </a:pPr>
              <a:t>‹#›</a:t>
            </a:fld>
            <a:endParaRPr lang="de-DE" altLang="nl-NL" sz="750" smtClean="0">
              <a:solidFill>
                <a:srgbClr val="7F7F7F"/>
              </a:solidFill>
              <a:ea typeface="Geneva" charset="-128"/>
            </a:endParaRPr>
          </a:p>
        </p:txBody>
      </p:sp>
      <p:sp>
        <p:nvSpPr>
          <p:cNvPr id="3" name="Content Placeholder 2"/>
          <p:cNvSpPr>
            <a:spLocks noGrp="1"/>
          </p:cNvSpPr>
          <p:nvPr>
            <p:ph idx="1"/>
          </p:nvPr>
        </p:nvSpPr>
        <p:spPr>
          <a:xfrm>
            <a:off x="704850" y="1374690"/>
            <a:ext cx="7727950" cy="3033004"/>
          </a:xfrm>
          <a:prstGeom prst="rect">
            <a:avLst/>
          </a:prstGeom>
        </p:spPr>
        <p:txBody>
          <a:bodyPr lIns="0" tIns="0" rIns="0" bIns="0"/>
          <a:lstStyle>
            <a:lvl1pPr marL="257175" indent="-257175">
              <a:buFont typeface="Wingdings" panose="05000000000000000000" pitchFamily="2" charset="2"/>
              <a:buChar char="§"/>
              <a:defRPr sz="1350" baseline="0"/>
            </a:lvl1pPr>
          </a:lstStyle>
          <a:p>
            <a:pPr lvl="0"/>
            <a:r>
              <a:rPr lang="nl-NL" noProof="0" smtClean="0"/>
              <a:t>Tekststijl van het model bewerken</a:t>
            </a:r>
          </a:p>
        </p:txBody>
      </p:sp>
      <p:sp>
        <p:nvSpPr>
          <p:cNvPr id="42" name="Textplatzhalter 41"/>
          <p:cNvSpPr>
            <a:spLocks noGrp="1"/>
          </p:cNvSpPr>
          <p:nvPr>
            <p:ph type="body" sz="quarter" idx="10"/>
          </p:nvPr>
        </p:nvSpPr>
        <p:spPr>
          <a:xfrm>
            <a:off x="704852" y="770417"/>
            <a:ext cx="7727949" cy="323850"/>
          </a:xfrm>
          <a:prstGeom prst="rect">
            <a:avLst/>
          </a:prstGeom>
        </p:spPr>
        <p:txBody>
          <a:bodyPr lIns="0" tIns="0" rIns="0" bIns="0"/>
          <a:lstStyle>
            <a:lvl1pPr>
              <a:defRPr sz="2250" b="1" i="0" baseline="0">
                <a:solidFill>
                  <a:srgbClr val="007A3B"/>
                </a:solidFill>
                <a:latin typeface="+mj-lt"/>
              </a:defRPr>
            </a:lvl1pPr>
          </a:lstStyle>
          <a:p>
            <a:pPr lvl="0"/>
            <a:r>
              <a:rPr lang="nl-NL" noProof="0" smtClean="0"/>
              <a:t>Tekststijl van het model bewerken</a:t>
            </a:r>
          </a:p>
        </p:txBody>
      </p:sp>
    </p:spTree>
    <p:extLst>
      <p:ext uri="{BB962C8B-B14F-4D97-AF65-F5344CB8AC3E}">
        <p14:creationId xmlns:p14="http://schemas.microsoft.com/office/powerpoint/2010/main" val="1329790160"/>
      </p:ext>
    </p:extLst>
  </p:cSld>
  <p:clrMapOvr>
    <a:masterClrMapping/>
  </p:clrMapOvr>
</p:sldLayout>
</file>

<file path=ppt/slideLayouts/slideLayout156.xml><?xml version="1.0" encoding="utf-8"?>
<p:sldLayout xmlns:a="http://schemas.openxmlformats.org/drawingml/2006/main" xmlns:r="http://schemas.openxmlformats.org/officeDocument/2006/relationships" xmlns:p="http://schemas.openxmlformats.org/presentationml/2006/main" userDrawn="1">
  <p:cSld name="126_Headline and Content">
    <p:spTree>
      <p:nvGrpSpPr>
        <p:cNvPr id="1" name=""/>
        <p:cNvGrpSpPr/>
        <p:nvPr/>
      </p:nvGrpSpPr>
      <p:grpSpPr>
        <a:xfrm>
          <a:off x="0" y="0"/>
          <a:ext cx="0" cy="0"/>
          <a:chOff x="0" y="0"/>
          <a:chExt cx="0" cy="0"/>
        </a:xfrm>
      </p:grpSpPr>
      <p:sp>
        <p:nvSpPr>
          <p:cNvPr id="4" name="Textfeld 4"/>
          <p:cNvSpPr txBox="1">
            <a:spLocks noChangeArrowheads="1"/>
          </p:cNvSpPr>
          <p:nvPr userDrawn="1"/>
        </p:nvSpPr>
        <p:spPr bwMode="auto">
          <a:xfrm>
            <a:off x="8388351" y="33338"/>
            <a:ext cx="576263" cy="2077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defRPr/>
            </a:pPr>
            <a:fld id="{EC3B071C-F594-44E9-ACB0-FE8053A43819}" type="slidenum">
              <a:rPr lang="de-DE" altLang="nl-NL" sz="750" smtClean="0">
                <a:solidFill>
                  <a:srgbClr val="7F7F7F"/>
                </a:solidFill>
                <a:ea typeface="Geneva" charset="-128"/>
              </a:rPr>
              <a:pPr algn="r" eaLnBrk="1" hangingPunct="1">
                <a:defRPr/>
              </a:pPr>
              <a:t>‹#›</a:t>
            </a:fld>
            <a:endParaRPr lang="de-DE" altLang="nl-NL" sz="750" smtClean="0">
              <a:solidFill>
                <a:srgbClr val="7F7F7F"/>
              </a:solidFill>
              <a:ea typeface="Geneva" charset="-128"/>
            </a:endParaRPr>
          </a:p>
        </p:txBody>
      </p:sp>
      <p:sp>
        <p:nvSpPr>
          <p:cNvPr id="3" name="Content Placeholder 2"/>
          <p:cNvSpPr>
            <a:spLocks noGrp="1"/>
          </p:cNvSpPr>
          <p:nvPr>
            <p:ph idx="1"/>
          </p:nvPr>
        </p:nvSpPr>
        <p:spPr>
          <a:xfrm>
            <a:off x="704850" y="1374690"/>
            <a:ext cx="7727950" cy="3033004"/>
          </a:xfrm>
          <a:prstGeom prst="rect">
            <a:avLst/>
          </a:prstGeom>
        </p:spPr>
        <p:txBody>
          <a:bodyPr lIns="0" tIns="0" rIns="0" bIns="0"/>
          <a:lstStyle>
            <a:lvl1pPr marL="257175" indent="-257175">
              <a:buFont typeface="Wingdings" panose="05000000000000000000" pitchFamily="2" charset="2"/>
              <a:buChar char="§"/>
              <a:defRPr sz="1350" baseline="0"/>
            </a:lvl1pPr>
          </a:lstStyle>
          <a:p>
            <a:pPr lvl="0"/>
            <a:r>
              <a:rPr lang="nl-NL" noProof="0" smtClean="0"/>
              <a:t>Tekststijl van het model bewerken</a:t>
            </a:r>
          </a:p>
        </p:txBody>
      </p:sp>
      <p:sp>
        <p:nvSpPr>
          <p:cNvPr id="42" name="Textplatzhalter 41"/>
          <p:cNvSpPr>
            <a:spLocks noGrp="1"/>
          </p:cNvSpPr>
          <p:nvPr>
            <p:ph type="body" sz="quarter" idx="10"/>
          </p:nvPr>
        </p:nvSpPr>
        <p:spPr>
          <a:xfrm>
            <a:off x="704852" y="770417"/>
            <a:ext cx="7727949" cy="323850"/>
          </a:xfrm>
          <a:prstGeom prst="rect">
            <a:avLst/>
          </a:prstGeom>
        </p:spPr>
        <p:txBody>
          <a:bodyPr lIns="0" tIns="0" rIns="0" bIns="0"/>
          <a:lstStyle>
            <a:lvl1pPr>
              <a:defRPr sz="2250" b="1" i="0" baseline="0">
                <a:solidFill>
                  <a:srgbClr val="007A3B"/>
                </a:solidFill>
                <a:latin typeface="+mj-lt"/>
              </a:defRPr>
            </a:lvl1pPr>
          </a:lstStyle>
          <a:p>
            <a:pPr lvl="0"/>
            <a:r>
              <a:rPr lang="nl-NL" noProof="0" smtClean="0"/>
              <a:t>Tekststijl van het model bewerken</a:t>
            </a:r>
          </a:p>
        </p:txBody>
      </p:sp>
    </p:spTree>
    <p:extLst>
      <p:ext uri="{BB962C8B-B14F-4D97-AF65-F5344CB8AC3E}">
        <p14:creationId xmlns:p14="http://schemas.microsoft.com/office/powerpoint/2010/main" val="2392474192"/>
      </p:ext>
    </p:extLst>
  </p:cSld>
  <p:clrMapOvr>
    <a:masterClrMapping/>
  </p:clrMapOvr>
</p:sldLayout>
</file>

<file path=ppt/slideLayouts/slideLayout157.xml><?xml version="1.0" encoding="utf-8"?>
<p:sldLayout xmlns:a="http://schemas.openxmlformats.org/drawingml/2006/main" xmlns:r="http://schemas.openxmlformats.org/officeDocument/2006/relationships" xmlns:p="http://schemas.openxmlformats.org/presentationml/2006/main" userDrawn="1">
  <p:cSld name="127_Headline and Content">
    <p:spTree>
      <p:nvGrpSpPr>
        <p:cNvPr id="1" name=""/>
        <p:cNvGrpSpPr/>
        <p:nvPr/>
      </p:nvGrpSpPr>
      <p:grpSpPr>
        <a:xfrm>
          <a:off x="0" y="0"/>
          <a:ext cx="0" cy="0"/>
          <a:chOff x="0" y="0"/>
          <a:chExt cx="0" cy="0"/>
        </a:xfrm>
      </p:grpSpPr>
      <p:sp>
        <p:nvSpPr>
          <p:cNvPr id="4" name="Textfeld 4"/>
          <p:cNvSpPr txBox="1">
            <a:spLocks noChangeArrowheads="1"/>
          </p:cNvSpPr>
          <p:nvPr userDrawn="1"/>
        </p:nvSpPr>
        <p:spPr bwMode="auto">
          <a:xfrm>
            <a:off x="8388351" y="33338"/>
            <a:ext cx="576263" cy="2077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defRPr/>
            </a:pPr>
            <a:fld id="{EC3B071C-F594-44E9-ACB0-FE8053A43819}" type="slidenum">
              <a:rPr lang="de-DE" altLang="nl-NL" sz="750" smtClean="0">
                <a:solidFill>
                  <a:srgbClr val="7F7F7F"/>
                </a:solidFill>
                <a:ea typeface="Geneva" charset="-128"/>
              </a:rPr>
              <a:pPr algn="r" eaLnBrk="1" hangingPunct="1">
                <a:defRPr/>
              </a:pPr>
              <a:t>‹#›</a:t>
            </a:fld>
            <a:endParaRPr lang="de-DE" altLang="nl-NL" sz="750" smtClean="0">
              <a:solidFill>
                <a:srgbClr val="7F7F7F"/>
              </a:solidFill>
              <a:ea typeface="Geneva" charset="-128"/>
            </a:endParaRPr>
          </a:p>
        </p:txBody>
      </p:sp>
      <p:sp>
        <p:nvSpPr>
          <p:cNvPr id="3" name="Content Placeholder 2"/>
          <p:cNvSpPr>
            <a:spLocks noGrp="1"/>
          </p:cNvSpPr>
          <p:nvPr>
            <p:ph idx="1"/>
          </p:nvPr>
        </p:nvSpPr>
        <p:spPr>
          <a:xfrm>
            <a:off x="704850" y="1374690"/>
            <a:ext cx="7727950" cy="3033004"/>
          </a:xfrm>
          <a:prstGeom prst="rect">
            <a:avLst/>
          </a:prstGeom>
        </p:spPr>
        <p:txBody>
          <a:bodyPr lIns="0" tIns="0" rIns="0" bIns="0"/>
          <a:lstStyle>
            <a:lvl1pPr marL="257175" indent="-257175">
              <a:buFont typeface="Wingdings" panose="05000000000000000000" pitchFamily="2" charset="2"/>
              <a:buChar char="§"/>
              <a:defRPr sz="1350" baseline="0"/>
            </a:lvl1pPr>
          </a:lstStyle>
          <a:p>
            <a:pPr lvl="0"/>
            <a:r>
              <a:rPr lang="nl-NL" noProof="0" smtClean="0"/>
              <a:t>Tekststijl van het model bewerken</a:t>
            </a:r>
          </a:p>
        </p:txBody>
      </p:sp>
      <p:sp>
        <p:nvSpPr>
          <p:cNvPr id="42" name="Textplatzhalter 41"/>
          <p:cNvSpPr>
            <a:spLocks noGrp="1"/>
          </p:cNvSpPr>
          <p:nvPr>
            <p:ph type="body" sz="quarter" idx="10"/>
          </p:nvPr>
        </p:nvSpPr>
        <p:spPr>
          <a:xfrm>
            <a:off x="704852" y="770417"/>
            <a:ext cx="7727949" cy="323850"/>
          </a:xfrm>
          <a:prstGeom prst="rect">
            <a:avLst/>
          </a:prstGeom>
        </p:spPr>
        <p:txBody>
          <a:bodyPr lIns="0" tIns="0" rIns="0" bIns="0"/>
          <a:lstStyle>
            <a:lvl1pPr>
              <a:defRPr sz="2250" b="1" i="0" baseline="0">
                <a:solidFill>
                  <a:srgbClr val="007A3B"/>
                </a:solidFill>
                <a:latin typeface="+mj-lt"/>
              </a:defRPr>
            </a:lvl1pPr>
          </a:lstStyle>
          <a:p>
            <a:pPr lvl="0"/>
            <a:r>
              <a:rPr lang="nl-NL" noProof="0" smtClean="0"/>
              <a:t>Tekststijl van het model bewerken</a:t>
            </a:r>
          </a:p>
        </p:txBody>
      </p:sp>
    </p:spTree>
    <p:extLst>
      <p:ext uri="{BB962C8B-B14F-4D97-AF65-F5344CB8AC3E}">
        <p14:creationId xmlns:p14="http://schemas.microsoft.com/office/powerpoint/2010/main" val="4152286534"/>
      </p:ext>
    </p:extLst>
  </p:cSld>
  <p:clrMapOvr>
    <a:masterClrMapping/>
  </p:clrMapOvr>
</p:sldLayout>
</file>

<file path=ppt/slideLayouts/slideLayout158.xml><?xml version="1.0" encoding="utf-8"?>
<p:sldLayout xmlns:a="http://schemas.openxmlformats.org/drawingml/2006/main" xmlns:r="http://schemas.openxmlformats.org/officeDocument/2006/relationships" xmlns:p="http://schemas.openxmlformats.org/presentationml/2006/main" userDrawn="1">
  <p:cSld name="128_Headline and Content">
    <p:spTree>
      <p:nvGrpSpPr>
        <p:cNvPr id="1" name=""/>
        <p:cNvGrpSpPr/>
        <p:nvPr/>
      </p:nvGrpSpPr>
      <p:grpSpPr>
        <a:xfrm>
          <a:off x="0" y="0"/>
          <a:ext cx="0" cy="0"/>
          <a:chOff x="0" y="0"/>
          <a:chExt cx="0" cy="0"/>
        </a:xfrm>
      </p:grpSpPr>
      <p:sp>
        <p:nvSpPr>
          <p:cNvPr id="4" name="Textfeld 4"/>
          <p:cNvSpPr txBox="1">
            <a:spLocks noChangeArrowheads="1"/>
          </p:cNvSpPr>
          <p:nvPr userDrawn="1"/>
        </p:nvSpPr>
        <p:spPr bwMode="auto">
          <a:xfrm>
            <a:off x="8388351" y="33338"/>
            <a:ext cx="576263" cy="2077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defRPr/>
            </a:pPr>
            <a:fld id="{EC3B071C-F594-44E9-ACB0-FE8053A43819}" type="slidenum">
              <a:rPr lang="de-DE" altLang="nl-NL" sz="750" smtClean="0">
                <a:solidFill>
                  <a:srgbClr val="7F7F7F"/>
                </a:solidFill>
                <a:ea typeface="Geneva" charset="-128"/>
              </a:rPr>
              <a:pPr algn="r" eaLnBrk="1" hangingPunct="1">
                <a:defRPr/>
              </a:pPr>
              <a:t>‹#›</a:t>
            </a:fld>
            <a:endParaRPr lang="de-DE" altLang="nl-NL" sz="750" smtClean="0">
              <a:solidFill>
                <a:srgbClr val="7F7F7F"/>
              </a:solidFill>
              <a:ea typeface="Geneva" charset="-128"/>
            </a:endParaRPr>
          </a:p>
        </p:txBody>
      </p:sp>
      <p:sp>
        <p:nvSpPr>
          <p:cNvPr id="3" name="Content Placeholder 2"/>
          <p:cNvSpPr>
            <a:spLocks noGrp="1"/>
          </p:cNvSpPr>
          <p:nvPr>
            <p:ph idx="1"/>
          </p:nvPr>
        </p:nvSpPr>
        <p:spPr>
          <a:xfrm>
            <a:off x="704850" y="1374690"/>
            <a:ext cx="7727950" cy="3033004"/>
          </a:xfrm>
          <a:prstGeom prst="rect">
            <a:avLst/>
          </a:prstGeom>
        </p:spPr>
        <p:txBody>
          <a:bodyPr lIns="0" tIns="0" rIns="0" bIns="0"/>
          <a:lstStyle>
            <a:lvl1pPr marL="257175" indent="-257175">
              <a:buFont typeface="Wingdings" panose="05000000000000000000" pitchFamily="2" charset="2"/>
              <a:buChar char="§"/>
              <a:defRPr sz="1350" baseline="0"/>
            </a:lvl1pPr>
          </a:lstStyle>
          <a:p>
            <a:pPr lvl="0"/>
            <a:r>
              <a:rPr lang="nl-NL" noProof="0" smtClean="0"/>
              <a:t>Tekststijl van het model bewerken</a:t>
            </a:r>
          </a:p>
        </p:txBody>
      </p:sp>
      <p:sp>
        <p:nvSpPr>
          <p:cNvPr id="42" name="Textplatzhalter 41"/>
          <p:cNvSpPr>
            <a:spLocks noGrp="1"/>
          </p:cNvSpPr>
          <p:nvPr>
            <p:ph type="body" sz="quarter" idx="10"/>
          </p:nvPr>
        </p:nvSpPr>
        <p:spPr>
          <a:xfrm>
            <a:off x="704852" y="770417"/>
            <a:ext cx="7727949" cy="323850"/>
          </a:xfrm>
          <a:prstGeom prst="rect">
            <a:avLst/>
          </a:prstGeom>
        </p:spPr>
        <p:txBody>
          <a:bodyPr lIns="0" tIns="0" rIns="0" bIns="0"/>
          <a:lstStyle>
            <a:lvl1pPr>
              <a:defRPr sz="2250" b="1" i="0" baseline="0">
                <a:solidFill>
                  <a:srgbClr val="007A3B"/>
                </a:solidFill>
                <a:latin typeface="+mj-lt"/>
              </a:defRPr>
            </a:lvl1pPr>
          </a:lstStyle>
          <a:p>
            <a:pPr lvl="0"/>
            <a:r>
              <a:rPr lang="nl-NL" noProof="0" smtClean="0"/>
              <a:t>Tekststijl van het model bewerken</a:t>
            </a:r>
          </a:p>
        </p:txBody>
      </p:sp>
    </p:spTree>
    <p:extLst>
      <p:ext uri="{BB962C8B-B14F-4D97-AF65-F5344CB8AC3E}">
        <p14:creationId xmlns:p14="http://schemas.microsoft.com/office/powerpoint/2010/main" val="2468619694"/>
      </p:ext>
    </p:extLst>
  </p:cSld>
  <p:clrMapOvr>
    <a:masterClrMapping/>
  </p:clrMapOvr>
</p:sldLayout>
</file>

<file path=ppt/slideLayouts/slideLayout159.xml><?xml version="1.0" encoding="utf-8"?>
<p:sldLayout xmlns:a="http://schemas.openxmlformats.org/drawingml/2006/main" xmlns:r="http://schemas.openxmlformats.org/officeDocument/2006/relationships" xmlns:p="http://schemas.openxmlformats.org/presentationml/2006/main" userDrawn="1">
  <p:cSld name="129_Headline and Content">
    <p:spTree>
      <p:nvGrpSpPr>
        <p:cNvPr id="1" name=""/>
        <p:cNvGrpSpPr/>
        <p:nvPr/>
      </p:nvGrpSpPr>
      <p:grpSpPr>
        <a:xfrm>
          <a:off x="0" y="0"/>
          <a:ext cx="0" cy="0"/>
          <a:chOff x="0" y="0"/>
          <a:chExt cx="0" cy="0"/>
        </a:xfrm>
      </p:grpSpPr>
      <p:sp>
        <p:nvSpPr>
          <p:cNvPr id="4" name="Textfeld 4"/>
          <p:cNvSpPr txBox="1">
            <a:spLocks noChangeArrowheads="1"/>
          </p:cNvSpPr>
          <p:nvPr userDrawn="1"/>
        </p:nvSpPr>
        <p:spPr bwMode="auto">
          <a:xfrm>
            <a:off x="8388351" y="33338"/>
            <a:ext cx="576263" cy="2077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defRPr/>
            </a:pPr>
            <a:fld id="{EC3B071C-F594-44E9-ACB0-FE8053A43819}" type="slidenum">
              <a:rPr lang="de-DE" altLang="nl-NL" sz="750" smtClean="0">
                <a:solidFill>
                  <a:srgbClr val="7F7F7F"/>
                </a:solidFill>
                <a:ea typeface="Geneva" charset="-128"/>
              </a:rPr>
              <a:pPr algn="r" eaLnBrk="1" hangingPunct="1">
                <a:defRPr/>
              </a:pPr>
              <a:t>‹#›</a:t>
            </a:fld>
            <a:endParaRPr lang="de-DE" altLang="nl-NL" sz="750" smtClean="0">
              <a:solidFill>
                <a:srgbClr val="7F7F7F"/>
              </a:solidFill>
              <a:ea typeface="Geneva" charset="-128"/>
            </a:endParaRPr>
          </a:p>
        </p:txBody>
      </p:sp>
      <p:sp>
        <p:nvSpPr>
          <p:cNvPr id="3" name="Content Placeholder 2"/>
          <p:cNvSpPr>
            <a:spLocks noGrp="1"/>
          </p:cNvSpPr>
          <p:nvPr>
            <p:ph idx="1"/>
          </p:nvPr>
        </p:nvSpPr>
        <p:spPr>
          <a:xfrm>
            <a:off x="704850" y="1374690"/>
            <a:ext cx="7727950" cy="3033004"/>
          </a:xfrm>
          <a:prstGeom prst="rect">
            <a:avLst/>
          </a:prstGeom>
        </p:spPr>
        <p:txBody>
          <a:bodyPr lIns="0" tIns="0" rIns="0" bIns="0"/>
          <a:lstStyle>
            <a:lvl1pPr marL="257175" indent="-257175">
              <a:buFont typeface="Wingdings" panose="05000000000000000000" pitchFamily="2" charset="2"/>
              <a:buChar char="§"/>
              <a:defRPr sz="1350" baseline="0"/>
            </a:lvl1pPr>
          </a:lstStyle>
          <a:p>
            <a:pPr lvl="0"/>
            <a:r>
              <a:rPr lang="nl-NL" noProof="0" smtClean="0"/>
              <a:t>Tekststijl van het model bewerken</a:t>
            </a:r>
          </a:p>
        </p:txBody>
      </p:sp>
      <p:sp>
        <p:nvSpPr>
          <p:cNvPr id="42" name="Textplatzhalter 41"/>
          <p:cNvSpPr>
            <a:spLocks noGrp="1"/>
          </p:cNvSpPr>
          <p:nvPr>
            <p:ph type="body" sz="quarter" idx="10"/>
          </p:nvPr>
        </p:nvSpPr>
        <p:spPr>
          <a:xfrm>
            <a:off x="704852" y="770417"/>
            <a:ext cx="7727949" cy="323850"/>
          </a:xfrm>
          <a:prstGeom prst="rect">
            <a:avLst/>
          </a:prstGeom>
        </p:spPr>
        <p:txBody>
          <a:bodyPr lIns="0" tIns="0" rIns="0" bIns="0"/>
          <a:lstStyle>
            <a:lvl1pPr>
              <a:defRPr sz="2250" b="1" i="0" baseline="0">
                <a:solidFill>
                  <a:srgbClr val="007A3B"/>
                </a:solidFill>
                <a:latin typeface="+mj-lt"/>
              </a:defRPr>
            </a:lvl1pPr>
          </a:lstStyle>
          <a:p>
            <a:pPr lvl="0"/>
            <a:r>
              <a:rPr lang="nl-NL" noProof="0" smtClean="0"/>
              <a:t>Tekststijl van het model bewerken</a:t>
            </a:r>
          </a:p>
        </p:txBody>
      </p:sp>
    </p:spTree>
    <p:extLst>
      <p:ext uri="{BB962C8B-B14F-4D97-AF65-F5344CB8AC3E}">
        <p14:creationId xmlns:p14="http://schemas.microsoft.com/office/powerpoint/2010/main" val="3573733503"/>
      </p:ext>
    </p:extLst>
  </p:cSld>
  <p:clrMapOvr>
    <a:masterClrMapping/>
  </p:clrMapOvr>
</p:sldLayout>
</file>

<file path=ppt/slideLayouts/slideLayout160.xml><?xml version="1.0" encoding="utf-8"?>
<p:sldLayout xmlns:a="http://schemas.openxmlformats.org/drawingml/2006/main" xmlns:r="http://schemas.openxmlformats.org/officeDocument/2006/relationships" xmlns:p="http://schemas.openxmlformats.org/presentationml/2006/main" userDrawn="1">
  <p:cSld name="130_Headline and Content">
    <p:spTree>
      <p:nvGrpSpPr>
        <p:cNvPr id="1" name=""/>
        <p:cNvGrpSpPr/>
        <p:nvPr/>
      </p:nvGrpSpPr>
      <p:grpSpPr>
        <a:xfrm>
          <a:off x="0" y="0"/>
          <a:ext cx="0" cy="0"/>
          <a:chOff x="0" y="0"/>
          <a:chExt cx="0" cy="0"/>
        </a:xfrm>
      </p:grpSpPr>
      <p:sp>
        <p:nvSpPr>
          <p:cNvPr id="4" name="Textfeld 4"/>
          <p:cNvSpPr txBox="1">
            <a:spLocks noChangeArrowheads="1"/>
          </p:cNvSpPr>
          <p:nvPr userDrawn="1"/>
        </p:nvSpPr>
        <p:spPr bwMode="auto">
          <a:xfrm>
            <a:off x="8388351" y="33338"/>
            <a:ext cx="576263" cy="2077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defRPr/>
            </a:pPr>
            <a:fld id="{EC3B071C-F594-44E9-ACB0-FE8053A43819}" type="slidenum">
              <a:rPr lang="de-DE" altLang="nl-NL" sz="750" smtClean="0">
                <a:solidFill>
                  <a:srgbClr val="7F7F7F"/>
                </a:solidFill>
                <a:ea typeface="Geneva" charset="-128"/>
              </a:rPr>
              <a:pPr algn="r" eaLnBrk="1" hangingPunct="1">
                <a:defRPr/>
              </a:pPr>
              <a:t>‹#›</a:t>
            </a:fld>
            <a:endParaRPr lang="de-DE" altLang="nl-NL" sz="750" smtClean="0">
              <a:solidFill>
                <a:srgbClr val="7F7F7F"/>
              </a:solidFill>
              <a:ea typeface="Geneva" charset="-128"/>
            </a:endParaRPr>
          </a:p>
        </p:txBody>
      </p:sp>
      <p:sp>
        <p:nvSpPr>
          <p:cNvPr id="3" name="Content Placeholder 2"/>
          <p:cNvSpPr>
            <a:spLocks noGrp="1"/>
          </p:cNvSpPr>
          <p:nvPr>
            <p:ph idx="1"/>
          </p:nvPr>
        </p:nvSpPr>
        <p:spPr>
          <a:xfrm>
            <a:off x="704850" y="1374690"/>
            <a:ext cx="7727950" cy="3033004"/>
          </a:xfrm>
          <a:prstGeom prst="rect">
            <a:avLst/>
          </a:prstGeom>
        </p:spPr>
        <p:txBody>
          <a:bodyPr lIns="0" tIns="0" rIns="0" bIns="0"/>
          <a:lstStyle>
            <a:lvl1pPr marL="257175" indent="-257175">
              <a:buFont typeface="Wingdings" panose="05000000000000000000" pitchFamily="2" charset="2"/>
              <a:buChar char="§"/>
              <a:defRPr sz="1350" baseline="0"/>
            </a:lvl1pPr>
          </a:lstStyle>
          <a:p>
            <a:pPr lvl="0"/>
            <a:r>
              <a:rPr lang="nl-NL" noProof="0" smtClean="0"/>
              <a:t>Tekststijl van het model bewerken</a:t>
            </a:r>
          </a:p>
        </p:txBody>
      </p:sp>
      <p:sp>
        <p:nvSpPr>
          <p:cNvPr id="42" name="Textplatzhalter 41"/>
          <p:cNvSpPr>
            <a:spLocks noGrp="1"/>
          </p:cNvSpPr>
          <p:nvPr>
            <p:ph type="body" sz="quarter" idx="10"/>
          </p:nvPr>
        </p:nvSpPr>
        <p:spPr>
          <a:xfrm>
            <a:off x="704852" y="770417"/>
            <a:ext cx="7727949" cy="323850"/>
          </a:xfrm>
          <a:prstGeom prst="rect">
            <a:avLst/>
          </a:prstGeom>
        </p:spPr>
        <p:txBody>
          <a:bodyPr lIns="0" tIns="0" rIns="0" bIns="0"/>
          <a:lstStyle>
            <a:lvl1pPr>
              <a:defRPr sz="2250" b="1" i="0" baseline="0">
                <a:solidFill>
                  <a:srgbClr val="007A3B"/>
                </a:solidFill>
                <a:latin typeface="+mj-lt"/>
              </a:defRPr>
            </a:lvl1pPr>
          </a:lstStyle>
          <a:p>
            <a:pPr lvl="0"/>
            <a:r>
              <a:rPr lang="nl-NL" noProof="0" smtClean="0"/>
              <a:t>Tekststijl van het model bewerken</a:t>
            </a:r>
          </a:p>
        </p:txBody>
      </p:sp>
    </p:spTree>
    <p:extLst>
      <p:ext uri="{BB962C8B-B14F-4D97-AF65-F5344CB8AC3E}">
        <p14:creationId xmlns:p14="http://schemas.microsoft.com/office/powerpoint/2010/main" val="3879723677"/>
      </p:ext>
    </p:extLst>
  </p:cSld>
  <p:clrMapOvr>
    <a:masterClrMapping/>
  </p:clrMapOvr>
</p:sldLayout>
</file>

<file path=ppt/slideLayouts/slideLayout161.xml><?xml version="1.0" encoding="utf-8"?>
<p:sldLayout xmlns:a="http://schemas.openxmlformats.org/drawingml/2006/main" xmlns:r="http://schemas.openxmlformats.org/officeDocument/2006/relationships" xmlns:p="http://schemas.openxmlformats.org/presentationml/2006/main" userDrawn="1">
  <p:cSld name="131_Headline and Content">
    <p:spTree>
      <p:nvGrpSpPr>
        <p:cNvPr id="1" name=""/>
        <p:cNvGrpSpPr/>
        <p:nvPr/>
      </p:nvGrpSpPr>
      <p:grpSpPr>
        <a:xfrm>
          <a:off x="0" y="0"/>
          <a:ext cx="0" cy="0"/>
          <a:chOff x="0" y="0"/>
          <a:chExt cx="0" cy="0"/>
        </a:xfrm>
      </p:grpSpPr>
      <p:sp>
        <p:nvSpPr>
          <p:cNvPr id="4" name="Textfeld 4"/>
          <p:cNvSpPr txBox="1">
            <a:spLocks noChangeArrowheads="1"/>
          </p:cNvSpPr>
          <p:nvPr userDrawn="1"/>
        </p:nvSpPr>
        <p:spPr bwMode="auto">
          <a:xfrm>
            <a:off x="8388351" y="33338"/>
            <a:ext cx="576263" cy="2077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defRPr/>
            </a:pPr>
            <a:fld id="{EC3B071C-F594-44E9-ACB0-FE8053A43819}" type="slidenum">
              <a:rPr lang="de-DE" altLang="nl-NL" sz="750" smtClean="0">
                <a:solidFill>
                  <a:srgbClr val="7F7F7F"/>
                </a:solidFill>
                <a:ea typeface="Geneva" charset="-128"/>
              </a:rPr>
              <a:pPr algn="r" eaLnBrk="1" hangingPunct="1">
                <a:defRPr/>
              </a:pPr>
              <a:t>‹#›</a:t>
            </a:fld>
            <a:endParaRPr lang="de-DE" altLang="nl-NL" sz="750" smtClean="0">
              <a:solidFill>
                <a:srgbClr val="7F7F7F"/>
              </a:solidFill>
              <a:ea typeface="Geneva" charset="-128"/>
            </a:endParaRPr>
          </a:p>
        </p:txBody>
      </p:sp>
      <p:sp>
        <p:nvSpPr>
          <p:cNvPr id="3" name="Content Placeholder 2"/>
          <p:cNvSpPr>
            <a:spLocks noGrp="1"/>
          </p:cNvSpPr>
          <p:nvPr>
            <p:ph idx="1"/>
          </p:nvPr>
        </p:nvSpPr>
        <p:spPr>
          <a:xfrm>
            <a:off x="704850" y="1374690"/>
            <a:ext cx="7727950" cy="3033004"/>
          </a:xfrm>
          <a:prstGeom prst="rect">
            <a:avLst/>
          </a:prstGeom>
        </p:spPr>
        <p:txBody>
          <a:bodyPr lIns="0" tIns="0" rIns="0" bIns="0"/>
          <a:lstStyle>
            <a:lvl1pPr marL="257175" indent="-257175">
              <a:buFont typeface="Wingdings" panose="05000000000000000000" pitchFamily="2" charset="2"/>
              <a:buChar char="§"/>
              <a:defRPr sz="1350" baseline="0"/>
            </a:lvl1pPr>
          </a:lstStyle>
          <a:p>
            <a:pPr lvl="0"/>
            <a:r>
              <a:rPr lang="nl-NL" noProof="0" smtClean="0"/>
              <a:t>Tekststijl van het model bewerken</a:t>
            </a:r>
          </a:p>
        </p:txBody>
      </p:sp>
      <p:sp>
        <p:nvSpPr>
          <p:cNvPr id="42" name="Textplatzhalter 41"/>
          <p:cNvSpPr>
            <a:spLocks noGrp="1"/>
          </p:cNvSpPr>
          <p:nvPr>
            <p:ph type="body" sz="quarter" idx="10"/>
          </p:nvPr>
        </p:nvSpPr>
        <p:spPr>
          <a:xfrm>
            <a:off x="704852" y="770417"/>
            <a:ext cx="7727949" cy="323850"/>
          </a:xfrm>
          <a:prstGeom prst="rect">
            <a:avLst/>
          </a:prstGeom>
        </p:spPr>
        <p:txBody>
          <a:bodyPr lIns="0" tIns="0" rIns="0" bIns="0"/>
          <a:lstStyle>
            <a:lvl1pPr>
              <a:defRPr sz="2250" b="1" i="0" baseline="0">
                <a:solidFill>
                  <a:srgbClr val="007A3B"/>
                </a:solidFill>
                <a:latin typeface="+mj-lt"/>
              </a:defRPr>
            </a:lvl1pPr>
          </a:lstStyle>
          <a:p>
            <a:pPr lvl="0"/>
            <a:r>
              <a:rPr lang="nl-NL" noProof="0" smtClean="0"/>
              <a:t>Tekststijl van het model bewerken</a:t>
            </a:r>
          </a:p>
        </p:txBody>
      </p:sp>
    </p:spTree>
    <p:extLst>
      <p:ext uri="{BB962C8B-B14F-4D97-AF65-F5344CB8AC3E}">
        <p14:creationId xmlns:p14="http://schemas.microsoft.com/office/powerpoint/2010/main" val="449872099"/>
      </p:ext>
    </p:extLst>
  </p:cSld>
  <p:clrMapOvr>
    <a:masterClrMapping/>
  </p:clrMapOvr>
</p:sldLayout>
</file>

<file path=ppt/slideLayouts/slideLayout162.xml><?xml version="1.0" encoding="utf-8"?>
<p:sldLayout xmlns:a="http://schemas.openxmlformats.org/drawingml/2006/main" xmlns:r="http://schemas.openxmlformats.org/officeDocument/2006/relationships" xmlns:p="http://schemas.openxmlformats.org/presentationml/2006/main" userDrawn="1">
  <p:cSld name="132_Headline and Content">
    <p:spTree>
      <p:nvGrpSpPr>
        <p:cNvPr id="1" name=""/>
        <p:cNvGrpSpPr/>
        <p:nvPr/>
      </p:nvGrpSpPr>
      <p:grpSpPr>
        <a:xfrm>
          <a:off x="0" y="0"/>
          <a:ext cx="0" cy="0"/>
          <a:chOff x="0" y="0"/>
          <a:chExt cx="0" cy="0"/>
        </a:xfrm>
      </p:grpSpPr>
      <p:sp>
        <p:nvSpPr>
          <p:cNvPr id="4" name="Textfeld 4"/>
          <p:cNvSpPr txBox="1">
            <a:spLocks noChangeArrowheads="1"/>
          </p:cNvSpPr>
          <p:nvPr userDrawn="1"/>
        </p:nvSpPr>
        <p:spPr bwMode="auto">
          <a:xfrm>
            <a:off x="8388351" y="33338"/>
            <a:ext cx="576263" cy="2077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defRPr/>
            </a:pPr>
            <a:fld id="{EC3B071C-F594-44E9-ACB0-FE8053A43819}" type="slidenum">
              <a:rPr lang="de-DE" altLang="nl-NL" sz="750" smtClean="0">
                <a:solidFill>
                  <a:srgbClr val="7F7F7F"/>
                </a:solidFill>
                <a:ea typeface="Geneva" charset="-128"/>
              </a:rPr>
              <a:pPr algn="r" eaLnBrk="1" hangingPunct="1">
                <a:defRPr/>
              </a:pPr>
              <a:t>‹#›</a:t>
            </a:fld>
            <a:endParaRPr lang="de-DE" altLang="nl-NL" sz="750" smtClean="0">
              <a:solidFill>
                <a:srgbClr val="7F7F7F"/>
              </a:solidFill>
              <a:ea typeface="Geneva" charset="-128"/>
            </a:endParaRPr>
          </a:p>
        </p:txBody>
      </p:sp>
      <p:sp>
        <p:nvSpPr>
          <p:cNvPr id="3" name="Content Placeholder 2"/>
          <p:cNvSpPr>
            <a:spLocks noGrp="1"/>
          </p:cNvSpPr>
          <p:nvPr>
            <p:ph idx="1"/>
          </p:nvPr>
        </p:nvSpPr>
        <p:spPr>
          <a:xfrm>
            <a:off x="704850" y="1374690"/>
            <a:ext cx="7727950" cy="3033004"/>
          </a:xfrm>
          <a:prstGeom prst="rect">
            <a:avLst/>
          </a:prstGeom>
        </p:spPr>
        <p:txBody>
          <a:bodyPr lIns="0" tIns="0" rIns="0" bIns="0"/>
          <a:lstStyle>
            <a:lvl1pPr marL="257175" indent="-257175">
              <a:buFont typeface="Wingdings" panose="05000000000000000000" pitchFamily="2" charset="2"/>
              <a:buChar char="§"/>
              <a:defRPr sz="1350" baseline="0"/>
            </a:lvl1pPr>
          </a:lstStyle>
          <a:p>
            <a:pPr lvl="0"/>
            <a:r>
              <a:rPr lang="nl-NL" noProof="0" smtClean="0"/>
              <a:t>Tekststijl van het model bewerken</a:t>
            </a:r>
          </a:p>
        </p:txBody>
      </p:sp>
      <p:sp>
        <p:nvSpPr>
          <p:cNvPr id="42" name="Textplatzhalter 41"/>
          <p:cNvSpPr>
            <a:spLocks noGrp="1"/>
          </p:cNvSpPr>
          <p:nvPr>
            <p:ph type="body" sz="quarter" idx="10"/>
          </p:nvPr>
        </p:nvSpPr>
        <p:spPr>
          <a:xfrm>
            <a:off x="704852" y="770417"/>
            <a:ext cx="7727949" cy="323850"/>
          </a:xfrm>
          <a:prstGeom prst="rect">
            <a:avLst/>
          </a:prstGeom>
        </p:spPr>
        <p:txBody>
          <a:bodyPr lIns="0" tIns="0" rIns="0" bIns="0"/>
          <a:lstStyle>
            <a:lvl1pPr>
              <a:defRPr sz="2250" b="1" i="0" baseline="0">
                <a:solidFill>
                  <a:srgbClr val="007A3B"/>
                </a:solidFill>
                <a:latin typeface="+mj-lt"/>
              </a:defRPr>
            </a:lvl1pPr>
          </a:lstStyle>
          <a:p>
            <a:pPr lvl="0"/>
            <a:r>
              <a:rPr lang="nl-NL" noProof="0" smtClean="0"/>
              <a:t>Tekststijl van het model bewerken</a:t>
            </a:r>
          </a:p>
        </p:txBody>
      </p:sp>
    </p:spTree>
    <p:extLst>
      <p:ext uri="{BB962C8B-B14F-4D97-AF65-F5344CB8AC3E}">
        <p14:creationId xmlns:p14="http://schemas.microsoft.com/office/powerpoint/2010/main" val="2725743435"/>
      </p:ext>
    </p:extLst>
  </p:cSld>
  <p:clrMapOvr>
    <a:masterClrMapping/>
  </p:clrMapOvr>
</p:sldLayout>
</file>

<file path=ppt/slideLayouts/slideLayout163.xml><?xml version="1.0" encoding="utf-8"?>
<p:sldLayout xmlns:a="http://schemas.openxmlformats.org/drawingml/2006/main" xmlns:r="http://schemas.openxmlformats.org/officeDocument/2006/relationships" xmlns:p="http://schemas.openxmlformats.org/presentationml/2006/main" userDrawn="1">
  <p:cSld name="133_Headline and Content">
    <p:spTree>
      <p:nvGrpSpPr>
        <p:cNvPr id="1" name=""/>
        <p:cNvGrpSpPr/>
        <p:nvPr/>
      </p:nvGrpSpPr>
      <p:grpSpPr>
        <a:xfrm>
          <a:off x="0" y="0"/>
          <a:ext cx="0" cy="0"/>
          <a:chOff x="0" y="0"/>
          <a:chExt cx="0" cy="0"/>
        </a:xfrm>
      </p:grpSpPr>
      <p:sp>
        <p:nvSpPr>
          <p:cNvPr id="4" name="Textfeld 4"/>
          <p:cNvSpPr txBox="1">
            <a:spLocks noChangeArrowheads="1"/>
          </p:cNvSpPr>
          <p:nvPr userDrawn="1"/>
        </p:nvSpPr>
        <p:spPr bwMode="auto">
          <a:xfrm>
            <a:off x="8388351" y="33338"/>
            <a:ext cx="576263" cy="2077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defRPr/>
            </a:pPr>
            <a:fld id="{EC3B071C-F594-44E9-ACB0-FE8053A43819}" type="slidenum">
              <a:rPr lang="de-DE" altLang="nl-NL" sz="750" smtClean="0">
                <a:solidFill>
                  <a:srgbClr val="7F7F7F"/>
                </a:solidFill>
                <a:ea typeface="Geneva" charset="-128"/>
              </a:rPr>
              <a:pPr algn="r" eaLnBrk="1" hangingPunct="1">
                <a:defRPr/>
              </a:pPr>
              <a:t>‹#›</a:t>
            </a:fld>
            <a:endParaRPr lang="de-DE" altLang="nl-NL" sz="750" smtClean="0">
              <a:solidFill>
                <a:srgbClr val="7F7F7F"/>
              </a:solidFill>
              <a:ea typeface="Geneva" charset="-128"/>
            </a:endParaRPr>
          </a:p>
        </p:txBody>
      </p:sp>
      <p:sp>
        <p:nvSpPr>
          <p:cNvPr id="3" name="Content Placeholder 2"/>
          <p:cNvSpPr>
            <a:spLocks noGrp="1"/>
          </p:cNvSpPr>
          <p:nvPr>
            <p:ph idx="1"/>
          </p:nvPr>
        </p:nvSpPr>
        <p:spPr>
          <a:xfrm>
            <a:off x="704850" y="1374690"/>
            <a:ext cx="7727950" cy="3033004"/>
          </a:xfrm>
          <a:prstGeom prst="rect">
            <a:avLst/>
          </a:prstGeom>
        </p:spPr>
        <p:txBody>
          <a:bodyPr lIns="0" tIns="0" rIns="0" bIns="0"/>
          <a:lstStyle>
            <a:lvl1pPr marL="257175" indent="-257175">
              <a:buFont typeface="Wingdings" panose="05000000000000000000" pitchFamily="2" charset="2"/>
              <a:buChar char="§"/>
              <a:defRPr sz="1350" baseline="0"/>
            </a:lvl1pPr>
          </a:lstStyle>
          <a:p>
            <a:pPr lvl="0"/>
            <a:r>
              <a:rPr lang="nl-NL" noProof="0" smtClean="0"/>
              <a:t>Tekststijl van het model bewerken</a:t>
            </a:r>
          </a:p>
        </p:txBody>
      </p:sp>
      <p:sp>
        <p:nvSpPr>
          <p:cNvPr id="42" name="Textplatzhalter 41"/>
          <p:cNvSpPr>
            <a:spLocks noGrp="1"/>
          </p:cNvSpPr>
          <p:nvPr>
            <p:ph type="body" sz="quarter" idx="10"/>
          </p:nvPr>
        </p:nvSpPr>
        <p:spPr>
          <a:xfrm>
            <a:off x="704852" y="770417"/>
            <a:ext cx="7727949" cy="323850"/>
          </a:xfrm>
          <a:prstGeom prst="rect">
            <a:avLst/>
          </a:prstGeom>
        </p:spPr>
        <p:txBody>
          <a:bodyPr lIns="0" tIns="0" rIns="0" bIns="0"/>
          <a:lstStyle>
            <a:lvl1pPr>
              <a:defRPr sz="2250" b="1" i="0" baseline="0">
                <a:solidFill>
                  <a:srgbClr val="007A3B"/>
                </a:solidFill>
                <a:latin typeface="+mj-lt"/>
              </a:defRPr>
            </a:lvl1pPr>
          </a:lstStyle>
          <a:p>
            <a:pPr lvl="0"/>
            <a:r>
              <a:rPr lang="nl-NL" noProof="0" smtClean="0"/>
              <a:t>Tekststijl van het model bewerken</a:t>
            </a:r>
          </a:p>
        </p:txBody>
      </p:sp>
    </p:spTree>
    <p:extLst>
      <p:ext uri="{BB962C8B-B14F-4D97-AF65-F5344CB8AC3E}">
        <p14:creationId xmlns:p14="http://schemas.microsoft.com/office/powerpoint/2010/main" val="2506435834"/>
      </p:ext>
    </p:extLst>
  </p:cSld>
  <p:clrMapOvr>
    <a:masterClrMapping/>
  </p:clrMapOvr>
</p:sldLayout>
</file>

<file path=ppt/slideLayouts/slideLayout164.xml><?xml version="1.0" encoding="utf-8"?>
<p:sldLayout xmlns:a="http://schemas.openxmlformats.org/drawingml/2006/main" xmlns:r="http://schemas.openxmlformats.org/officeDocument/2006/relationships" xmlns:p="http://schemas.openxmlformats.org/presentationml/2006/main" userDrawn="1">
  <p:cSld name="134_Headline and Content">
    <p:spTree>
      <p:nvGrpSpPr>
        <p:cNvPr id="1" name=""/>
        <p:cNvGrpSpPr/>
        <p:nvPr/>
      </p:nvGrpSpPr>
      <p:grpSpPr>
        <a:xfrm>
          <a:off x="0" y="0"/>
          <a:ext cx="0" cy="0"/>
          <a:chOff x="0" y="0"/>
          <a:chExt cx="0" cy="0"/>
        </a:xfrm>
      </p:grpSpPr>
      <p:sp>
        <p:nvSpPr>
          <p:cNvPr id="4" name="Textfeld 4"/>
          <p:cNvSpPr txBox="1">
            <a:spLocks noChangeArrowheads="1"/>
          </p:cNvSpPr>
          <p:nvPr userDrawn="1"/>
        </p:nvSpPr>
        <p:spPr bwMode="auto">
          <a:xfrm>
            <a:off x="8388351" y="33338"/>
            <a:ext cx="576263" cy="2077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defRPr/>
            </a:pPr>
            <a:fld id="{EC3B071C-F594-44E9-ACB0-FE8053A43819}" type="slidenum">
              <a:rPr lang="de-DE" altLang="nl-NL" sz="750" smtClean="0">
                <a:solidFill>
                  <a:srgbClr val="7F7F7F"/>
                </a:solidFill>
                <a:ea typeface="Geneva" charset="-128"/>
              </a:rPr>
              <a:pPr algn="r" eaLnBrk="1" hangingPunct="1">
                <a:defRPr/>
              </a:pPr>
              <a:t>‹#›</a:t>
            </a:fld>
            <a:endParaRPr lang="de-DE" altLang="nl-NL" sz="750" smtClean="0">
              <a:solidFill>
                <a:srgbClr val="7F7F7F"/>
              </a:solidFill>
              <a:ea typeface="Geneva" charset="-128"/>
            </a:endParaRPr>
          </a:p>
        </p:txBody>
      </p:sp>
      <p:sp>
        <p:nvSpPr>
          <p:cNvPr id="3" name="Content Placeholder 2"/>
          <p:cNvSpPr>
            <a:spLocks noGrp="1"/>
          </p:cNvSpPr>
          <p:nvPr>
            <p:ph idx="1"/>
          </p:nvPr>
        </p:nvSpPr>
        <p:spPr>
          <a:xfrm>
            <a:off x="704850" y="1374690"/>
            <a:ext cx="7727950" cy="3033004"/>
          </a:xfrm>
          <a:prstGeom prst="rect">
            <a:avLst/>
          </a:prstGeom>
        </p:spPr>
        <p:txBody>
          <a:bodyPr lIns="0" tIns="0" rIns="0" bIns="0"/>
          <a:lstStyle>
            <a:lvl1pPr marL="257175" indent="-257175">
              <a:buFont typeface="Wingdings" panose="05000000000000000000" pitchFamily="2" charset="2"/>
              <a:buChar char="§"/>
              <a:defRPr sz="1350" baseline="0"/>
            </a:lvl1pPr>
          </a:lstStyle>
          <a:p>
            <a:pPr lvl="0"/>
            <a:r>
              <a:rPr lang="nl-NL" noProof="0" smtClean="0"/>
              <a:t>Tekststijl van het model bewerken</a:t>
            </a:r>
          </a:p>
        </p:txBody>
      </p:sp>
      <p:sp>
        <p:nvSpPr>
          <p:cNvPr id="42" name="Textplatzhalter 41"/>
          <p:cNvSpPr>
            <a:spLocks noGrp="1"/>
          </p:cNvSpPr>
          <p:nvPr>
            <p:ph type="body" sz="quarter" idx="10"/>
          </p:nvPr>
        </p:nvSpPr>
        <p:spPr>
          <a:xfrm>
            <a:off x="704852" y="770417"/>
            <a:ext cx="7727949" cy="323850"/>
          </a:xfrm>
          <a:prstGeom prst="rect">
            <a:avLst/>
          </a:prstGeom>
        </p:spPr>
        <p:txBody>
          <a:bodyPr lIns="0" tIns="0" rIns="0" bIns="0"/>
          <a:lstStyle>
            <a:lvl1pPr>
              <a:defRPr sz="2250" b="1" i="0" baseline="0">
                <a:solidFill>
                  <a:srgbClr val="007A3B"/>
                </a:solidFill>
                <a:latin typeface="+mj-lt"/>
              </a:defRPr>
            </a:lvl1pPr>
          </a:lstStyle>
          <a:p>
            <a:pPr lvl="0"/>
            <a:r>
              <a:rPr lang="nl-NL" noProof="0" smtClean="0"/>
              <a:t>Tekststijl van het model bewerken</a:t>
            </a:r>
          </a:p>
        </p:txBody>
      </p:sp>
    </p:spTree>
    <p:extLst>
      <p:ext uri="{BB962C8B-B14F-4D97-AF65-F5344CB8AC3E}">
        <p14:creationId xmlns:p14="http://schemas.microsoft.com/office/powerpoint/2010/main" val="2516814366"/>
      </p:ext>
    </p:extLst>
  </p:cSld>
  <p:clrMapOvr>
    <a:masterClrMapping/>
  </p:clrMapOvr>
</p:sldLayout>
</file>

<file path=ppt/slideLayouts/slideLayout165.xml><?xml version="1.0" encoding="utf-8"?>
<p:sldLayout xmlns:a="http://schemas.openxmlformats.org/drawingml/2006/main" xmlns:r="http://schemas.openxmlformats.org/officeDocument/2006/relationships" xmlns:p="http://schemas.openxmlformats.org/presentationml/2006/main" userDrawn="1">
  <p:cSld name="135_Headline and Content">
    <p:spTree>
      <p:nvGrpSpPr>
        <p:cNvPr id="1" name=""/>
        <p:cNvGrpSpPr/>
        <p:nvPr/>
      </p:nvGrpSpPr>
      <p:grpSpPr>
        <a:xfrm>
          <a:off x="0" y="0"/>
          <a:ext cx="0" cy="0"/>
          <a:chOff x="0" y="0"/>
          <a:chExt cx="0" cy="0"/>
        </a:xfrm>
      </p:grpSpPr>
      <p:sp>
        <p:nvSpPr>
          <p:cNvPr id="4" name="Textfeld 4"/>
          <p:cNvSpPr txBox="1">
            <a:spLocks noChangeArrowheads="1"/>
          </p:cNvSpPr>
          <p:nvPr userDrawn="1"/>
        </p:nvSpPr>
        <p:spPr bwMode="auto">
          <a:xfrm>
            <a:off x="8388351" y="33338"/>
            <a:ext cx="576263" cy="2077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defRPr/>
            </a:pPr>
            <a:fld id="{EC3B071C-F594-44E9-ACB0-FE8053A43819}" type="slidenum">
              <a:rPr lang="de-DE" altLang="nl-NL" sz="750" smtClean="0">
                <a:solidFill>
                  <a:srgbClr val="7F7F7F"/>
                </a:solidFill>
                <a:ea typeface="Geneva" charset="-128"/>
              </a:rPr>
              <a:pPr algn="r" eaLnBrk="1" hangingPunct="1">
                <a:defRPr/>
              </a:pPr>
              <a:t>‹#›</a:t>
            </a:fld>
            <a:endParaRPr lang="de-DE" altLang="nl-NL" sz="750" smtClean="0">
              <a:solidFill>
                <a:srgbClr val="7F7F7F"/>
              </a:solidFill>
              <a:ea typeface="Geneva" charset="-128"/>
            </a:endParaRPr>
          </a:p>
        </p:txBody>
      </p:sp>
      <p:sp>
        <p:nvSpPr>
          <p:cNvPr id="3" name="Content Placeholder 2"/>
          <p:cNvSpPr>
            <a:spLocks noGrp="1"/>
          </p:cNvSpPr>
          <p:nvPr>
            <p:ph idx="1"/>
          </p:nvPr>
        </p:nvSpPr>
        <p:spPr>
          <a:xfrm>
            <a:off x="704850" y="1374690"/>
            <a:ext cx="7727950" cy="3033004"/>
          </a:xfrm>
          <a:prstGeom prst="rect">
            <a:avLst/>
          </a:prstGeom>
        </p:spPr>
        <p:txBody>
          <a:bodyPr lIns="0" tIns="0" rIns="0" bIns="0"/>
          <a:lstStyle>
            <a:lvl1pPr marL="257175" indent="-257175">
              <a:buFont typeface="Wingdings" panose="05000000000000000000" pitchFamily="2" charset="2"/>
              <a:buChar char="§"/>
              <a:defRPr sz="1350" baseline="0"/>
            </a:lvl1pPr>
          </a:lstStyle>
          <a:p>
            <a:pPr lvl="0"/>
            <a:r>
              <a:rPr lang="nl-NL" noProof="0" smtClean="0"/>
              <a:t>Tekststijl van het model bewerken</a:t>
            </a:r>
          </a:p>
        </p:txBody>
      </p:sp>
      <p:sp>
        <p:nvSpPr>
          <p:cNvPr id="42" name="Textplatzhalter 41"/>
          <p:cNvSpPr>
            <a:spLocks noGrp="1"/>
          </p:cNvSpPr>
          <p:nvPr>
            <p:ph type="body" sz="quarter" idx="10"/>
          </p:nvPr>
        </p:nvSpPr>
        <p:spPr>
          <a:xfrm>
            <a:off x="704852" y="770417"/>
            <a:ext cx="7727949" cy="323850"/>
          </a:xfrm>
          <a:prstGeom prst="rect">
            <a:avLst/>
          </a:prstGeom>
        </p:spPr>
        <p:txBody>
          <a:bodyPr lIns="0" tIns="0" rIns="0" bIns="0"/>
          <a:lstStyle>
            <a:lvl1pPr>
              <a:defRPr sz="2250" b="1" i="0" baseline="0">
                <a:solidFill>
                  <a:srgbClr val="007A3B"/>
                </a:solidFill>
                <a:latin typeface="+mj-lt"/>
              </a:defRPr>
            </a:lvl1pPr>
          </a:lstStyle>
          <a:p>
            <a:pPr lvl="0"/>
            <a:r>
              <a:rPr lang="nl-NL" noProof="0" smtClean="0"/>
              <a:t>Tekststijl van het model bewerken</a:t>
            </a:r>
          </a:p>
        </p:txBody>
      </p:sp>
    </p:spTree>
    <p:extLst>
      <p:ext uri="{BB962C8B-B14F-4D97-AF65-F5344CB8AC3E}">
        <p14:creationId xmlns:p14="http://schemas.microsoft.com/office/powerpoint/2010/main" val="2365569208"/>
      </p:ext>
    </p:extLst>
  </p:cSld>
  <p:clrMapOvr>
    <a:masterClrMapping/>
  </p:clrMapOvr>
</p:sldLayout>
</file>

<file path=ppt/slideLayouts/slideLayout166.xml><?xml version="1.0" encoding="utf-8"?>
<p:sldLayout xmlns:a="http://schemas.openxmlformats.org/drawingml/2006/main" xmlns:r="http://schemas.openxmlformats.org/officeDocument/2006/relationships" xmlns:p="http://schemas.openxmlformats.org/presentationml/2006/main" userDrawn="1">
  <p:cSld name="136_Headline and Content">
    <p:spTree>
      <p:nvGrpSpPr>
        <p:cNvPr id="1" name=""/>
        <p:cNvGrpSpPr/>
        <p:nvPr/>
      </p:nvGrpSpPr>
      <p:grpSpPr>
        <a:xfrm>
          <a:off x="0" y="0"/>
          <a:ext cx="0" cy="0"/>
          <a:chOff x="0" y="0"/>
          <a:chExt cx="0" cy="0"/>
        </a:xfrm>
      </p:grpSpPr>
      <p:sp>
        <p:nvSpPr>
          <p:cNvPr id="4" name="Textfeld 4"/>
          <p:cNvSpPr txBox="1">
            <a:spLocks noChangeArrowheads="1"/>
          </p:cNvSpPr>
          <p:nvPr userDrawn="1"/>
        </p:nvSpPr>
        <p:spPr bwMode="auto">
          <a:xfrm>
            <a:off x="8388351" y="33338"/>
            <a:ext cx="576263" cy="2077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defRPr/>
            </a:pPr>
            <a:fld id="{EC3B071C-F594-44E9-ACB0-FE8053A43819}" type="slidenum">
              <a:rPr lang="de-DE" altLang="nl-NL" sz="750" smtClean="0">
                <a:solidFill>
                  <a:srgbClr val="7F7F7F"/>
                </a:solidFill>
                <a:ea typeface="Geneva" charset="-128"/>
              </a:rPr>
              <a:pPr algn="r" eaLnBrk="1" hangingPunct="1">
                <a:defRPr/>
              </a:pPr>
              <a:t>‹#›</a:t>
            </a:fld>
            <a:endParaRPr lang="de-DE" altLang="nl-NL" sz="750" smtClean="0">
              <a:solidFill>
                <a:srgbClr val="7F7F7F"/>
              </a:solidFill>
              <a:ea typeface="Geneva" charset="-128"/>
            </a:endParaRPr>
          </a:p>
        </p:txBody>
      </p:sp>
      <p:sp>
        <p:nvSpPr>
          <p:cNvPr id="3" name="Content Placeholder 2"/>
          <p:cNvSpPr>
            <a:spLocks noGrp="1"/>
          </p:cNvSpPr>
          <p:nvPr>
            <p:ph idx="1"/>
          </p:nvPr>
        </p:nvSpPr>
        <p:spPr>
          <a:xfrm>
            <a:off x="704850" y="1374690"/>
            <a:ext cx="7727950" cy="3033004"/>
          </a:xfrm>
          <a:prstGeom prst="rect">
            <a:avLst/>
          </a:prstGeom>
        </p:spPr>
        <p:txBody>
          <a:bodyPr lIns="0" tIns="0" rIns="0" bIns="0"/>
          <a:lstStyle>
            <a:lvl1pPr marL="257175" indent="-257175">
              <a:buFont typeface="Wingdings" panose="05000000000000000000" pitchFamily="2" charset="2"/>
              <a:buChar char="§"/>
              <a:defRPr sz="1350" baseline="0"/>
            </a:lvl1pPr>
          </a:lstStyle>
          <a:p>
            <a:pPr lvl="0"/>
            <a:r>
              <a:rPr lang="nl-NL" noProof="0" smtClean="0"/>
              <a:t>Tekststijl van het model bewerken</a:t>
            </a:r>
          </a:p>
        </p:txBody>
      </p:sp>
      <p:sp>
        <p:nvSpPr>
          <p:cNvPr id="42" name="Textplatzhalter 41"/>
          <p:cNvSpPr>
            <a:spLocks noGrp="1"/>
          </p:cNvSpPr>
          <p:nvPr>
            <p:ph type="body" sz="quarter" idx="10"/>
          </p:nvPr>
        </p:nvSpPr>
        <p:spPr>
          <a:xfrm>
            <a:off x="704852" y="770417"/>
            <a:ext cx="7727949" cy="323850"/>
          </a:xfrm>
          <a:prstGeom prst="rect">
            <a:avLst/>
          </a:prstGeom>
        </p:spPr>
        <p:txBody>
          <a:bodyPr lIns="0" tIns="0" rIns="0" bIns="0"/>
          <a:lstStyle>
            <a:lvl1pPr>
              <a:defRPr sz="2250" b="1" i="0" baseline="0">
                <a:solidFill>
                  <a:srgbClr val="007A3B"/>
                </a:solidFill>
                <a:latin typeface="+mj-lt"/>
              </a:defRPr>
            </a:lvl1pPr>
          </a:lstStyle>
          <a:p>
            <a:pPr lvl="0"/>
            <a:r>
              <a:rPr lang="nl-NL" noProof="0" smtClean="0"/>
              <a:t>Tekststijl van het model bewerken</a:t>
            </a:r>
          </a:p>
        </p:txBody>
      </p:sp>
    </p:spTree>
    <p:extLst>
      <p:ext uri="{BB962C8B-B14F-4D97-AF65-F5344CB8AC3E}">
        <p14:creationId xmlns:p14="http://schemas.microsoft.com/office/powerpoint/2010/main" val="3327150838"/>
      </p:ext>
    </p:extLst>
  </p:cSld>
  <p:clrMapOvr>
    <a:masterClrMapping/>
  </p:clrMapOvr>
</p:sldLayout>
</file>

<file path=ppt/slideLayouts/slideLayout167.xml><?xml version="1.0" encoding="utf-8"?>
<p:sldLayout xmlns:a="http://schemas.openxmlformats.org/drawingml/2006/main" xmlns:r="http://schemas.openxmlformats.org/officeDocument/2006/relationships" xmlns:p="http://schemas.openxmlformats.org/presentationml/2006/main" userDrawn="1">
  <p:cSld name="137_Headline and Content">
    <p:spTree>
      <p:nvGrpSpPr>
        <p:cNvPr id="1" name=""/>
        <p:cNvGrpSpPr/>
        <p:nvPr/>
      </p:nvGrpSpPr>
      <p:grpSpPr>
        <a:xfrm>
          <a:off x="0" y="0"/>
          <a:ext cx="0" cy="0"/>
          <a:chOff x="0" y="0"/>
          <a:chExt cx="0" cy="0"/>
        </a:xfrm>
      </p:grpSpPr>
      <p:sp>
        <p:nvSpPr>
          <p:cNvPr id="4" name="Textfeld 4"/>
          <p:cNvSpPr txBox="1">
            <a:spLocks noChangeArrowheads="1"/>
          </p:cNvSpPr>
          <p:nvPr userDrawn="1"/>
        </p:nvSpPr>
        <p:spPr bwMode="auto">
          <a:xfrm>
            <a:off x="8388351" y="33338"/>
            <a:ext cx="576263" cy="2077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defRPr/>
            </a:pPr>
            <a:fld id="{EC3B071C-F594-44E9-ACB0-FE8053A43819}" type="slidenum">
              <a:rPr lang="de-DE" altLang="nl-NL" sz="750" smtClean="0">
                <a:solidFill>
                  <a:srgbClr val="7F7F7F"/>
                </a:solidFill>
                <a:ea typeface="Geneva" charset="-128"/>
              </a:rPr>
              <a:pPr algn="r" eaLnBrk="1" hangingPunct="1">
                <a:defRPr/>
              </a:pPr>
              <a:t>‹#›</a:t>
            </a:fld>
            <a:endParaRPr lang="de-DE" altLang="nl-NL" sz="750" smtClean="0">
              <a:solidFill>
                <a:srgbClr val="7F7F7F"/>
              </a:solidFill>
              <a:ea typeface="Geneva" charset="-128"/>
            </a:endParaRPr>
          </a:p>
        </p:txBody>
      </p:sp>
      <p:sp>
        <p:nvSpPr>
          <p:cNvPr id="3" name="Content Placeholder 2"/>
          <p:cNvSpPr>
            <a:spLocks noGrp="1"/>
          </p:cNvSpPr>
          <p:nvPr>
            <p:ph idx="1"/>
          </p:nvPr>
        </p:nvSpPr>
        <p:spPr>
          <a:xfrm>
            <a:off x="704850" y="1374690"/>
            <a:ext cx="7727950" cy="3033004"/>
          </a:xfrm>
          <a:prstGeom prst="rect">
            <a:avLst/>
          </a:prstGeom>
        </p:spPr>
        <p:txBody>
          <a:bodyPr lIns="0" tIns="0" rIns="0" bIns="0"/>
          <a:lstStyle>
            <a:lvl1pPr marL="257175" indent="-257175">
              <a:buFont typeface="Wingdings" panose="05000000000000000000" pitchFamily="2" charset="2"/>
              <a:buChar char="§"/>
              <a:defRPr sz="1350" baseline="0"/>
            </a:lvl1pPr>
          </a:lstStyle>
          <a:p>
            <a:pPr lvl="0"/>
            <a:r>
              <a:rPr lang="nl-NL" noProof="0" smtClean="0"/>
              <a:t>Tekststijl van het model bewerken</a:t>
            </a:r>
          </a:p>
        </p:txBody>
      </p:sp>
      <p:sp>
        <p:nvSpPr>
          <p:cNvPr id="42" name="Textplatzhalter 41"/>
          <p:cNvSpPr>
            <a:spLocks noGrp="1"/>
          </p:cNvSpPr>
          <p:nvPr>
            <p:ph type="body" sz="quarter" idx="10"/>
          </p:nvPr>
        </p:nvSpPr>
        <p:spPr>
          <a:xfrm>
            <a:off x="704852" y="770417"/>
            <a:ext cx="7727949" cy="323850"/>
          </a:xfrm>
          <a:prstGeom prst="rect">
            <a:avLst/>
          </a:prstGeom>
        </p:spPr>
        <p:txBody>
          <a:bodyPr lIns="0" tIns="0" rIns="0" bIns="0"/>
          <a:lstStyle>
            <a:lvl1pPr>
              <a:defRPr sz="2250" b="1" i="0" baseline="0">
                <a:solidFill>
                  <a:srgbClr val="007A3B"/>
                </a:solidFill>
                <a:latin typeface="+mj-lt"/>
              </a:defRPr>
            </a:lvl1pPr>
          </a:lstStyle>
          <a:p>
            <a:pPr lvl="0"/>
            <a:r>
              <a:rPr lang="nl-NL" noProof="0" smtClean="0"/>
              <a:t>Tekststijl van het model bewerken</a:t>
            </a:r>
          </a:p>
        </p:txBody>
      </p:sp>
    </p:spTree>
    <p:extLst>
      <p:ext uri="{BB962C8B-B14F-4D97-AF65-F5344CB8AC3E}">
        <p14:creationId xmlns:p14="http://schemas.microsoft.com/office/powerpoint/2010/main" val="3153787997"/>
      </p:ext>
    </p:extLst>
  </p:cSld>
  <p:clrMapOvr>
    <a:masterClrMapping/>
  </p:clrMapOvr>
</p:sldLayout>
</file>

<file path=ppt/slideLayouts/slideLayout168.xml><?xml version="1.0" encoding="utf-8"?>
<p:sldLayout xmlns:a="http://schemas.openxmlformats.org/drawingml/2006/main" xmlns:r="http://schemas.openxmlformats.org/officeDocument/2006/relationships" xmlns:p="http://schemas.openxmlformats.org/presentationml/2006/main" userDrawn="1">
  <p:cSld name="138_Headline and Content">
    <p:spTree>
      <p:nvGrpSpPr>
        <p:cNvPr id="1" name=""/>
        <p:cNvGrpSpPr/>
        <p:nvPr/>
      </p:nvGrpSpPr>
      <p:grpSpPr>
        <a:xfrm>
          <a:off x="0" y="0"/>
          <a:ext cx="0" cy="0"/>
          <a:chOff x="0" y="0"/>
          <a:chExt cx="0" cy="0"/>
        </a:xfrm>
      </p:grpSpPr>
      <p:sp>
        <p:nvSpPr>
          <p:cNvPr id="4" name="Textfeld 4"/>
          <p:cNvSpPr txBox="1">
            <a:spLocks noChangeArrowheads="1"/>
          </p:cNvSpPr>
          <p:nvPr userDrawn="1"/>
        </p:nvSpPr>
        <p:spPr bwMode="auto">
          <a:xfrm>
            <a:off x="8388351" y="33338"/>
            <a:ext cx="576263" cy="2077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defRPr/>
            </a:pPr>
            <a:fld id="{EC3B071C-F594-44E9-ACB0-FE8053A43819}" type="slidenum">
              <a:rPr lang="de-DE" altLang="nl-NL" sz="750" smtClean="0">
                <a:solidFill>
                  <a:srgbClr val="7F7F7F"/>
                </a:solidFill>
                <a:ea typeface="Geneva" charset="-128"/>
              </a:rPr>
              <a:pPr algn="r" eaLnBrk="1" hangingPunct="1">
                <a:defRPr/>
              </a:pPr>
              <a:t>‹#›</a:t>
            </a:fld>
            <a:endParaRPr lang="de-DE" altLang="nl-NL" sz="750" smtClean="0">
              <a:solidFill>
                <a:srgbClr val="7F7F7F"/>
              </a:solidFill>
              <a:ea typeface="Geneva" charset="-128"/>
            </a:endParaRPr>
          </a:p>
        </p:txBody>
      </p:sp>
      <p:sp>
        <p:nvSpPr>
          <p:cNvPr id="3" name="Content Placeholder 2"/>
          <p:cNvSpPr>
            <a:spLocks noGrp="1"/>
          </p:cNvSpPr>
          <p:nvPr>
            <p:ph idx="1"/>
          </p:nvPr>
        </p:nvSpPr>
        <p:spPr>
          <a:xfrm>
            <a:off x="704850" y="1374690"/>
            <a:ext cx="7727950" cy="3033004"/>
          </a:xfrm>
          <a:prstGeom prst="rect">
            <a:avLst/>
          </a:prstGeom>
        </p:spPr>
        <p:txBody>
          <a:bodyPr lIns="0" tIns="0" rIns="0" bIns="0"/>
          <a:lstStyle>
            <a:lvl1pPr marL="257175" indent="-257175">
              <a:buFont typeface="Wingdings" panose="05000000000000000000" pitchFamily="2" charset="2"/>
              <a:buChar char="§"/>
              <a:defRPr sz="1350" baseline="0"/>
            </a:lvl1pPr>
          </a:lstStyle>
          <a:p>
            <a:pPr lvl="0"/>
            <a:r>
              <a:rPr lang="nl-NL" noProof="0" smtClean="0"/>
              <a:t>Tekststijl van het model bewerken</a:t>
            </a:r>
          </a:p>
        </p:txBody>
      </p:sp>
      <p:sp>
        <p:nvSpPr>
          <p:cNvPr id="42" name="Textplatzhalter 41"/>
          <p:cNvSpPr>
            <a:spLocks noGrp="1"/>
          </p:cNvSpPr>
          <p:nvPr>
            <p:ph type="body" sz="quarter" idx="10"/>
          </p:nvPr>
        </p:nvSpPr>
        <p:spPr>
          <a:xfrm>
            <a:off x="704852" y="770417"/>
            <a:ext cx="7727949" cy="323850"/>
          </a:xfrm>
          <a:prstGeom prst="rect">
            <a:avLst/>
          </a:prstGeom>
        </p:spPr>
        <p:txBody>
          <a:bodyPr lIns="0" tIns="0" rIns="0" bIns="0"/>
          <a:lstStyle>
            <a:lvl1pPr>
              <a:defRPr sz="2250" b="1" i="0" baseline="0">
                <a:solidFill>
                  <a:srgbClr val="007A3B"/>
                </a:solidFill>
                <a:latin typeface="+mj-lt"/>
              </a:defRPr>
            </a:lvl1pPr>
          </a:lstStyle>
          <a:p>
            <a:pPr lvl="0"/>
            <a:r>
              <a:rPr lang="nl-NL" noProof="0" smtClean="0"/>
              <a:t>Tekststijl van het model bewerken</a:t>
            </a:r>
          </a:p>
        </p:txBody>
      </p:sp>
    </p:spTree>
    <p:extLst>
      <p:ext uri="{BB962C8B-B14F-4D97-AF65-F5344CB8AC3E}">
        <p14:creationId xmlns:p14="http://schemas.microsoft.com/office/powerpoint/2010/main" val="829798898"/>
      </p:ext>
    </p:extLst>
  </p:cSld>
  <p:clrMapOvr>
    <a:masterClrMapping/>
  </p:clrMapOvr>
</p:sldLayout>
</file>

<file path=ppt/slideMasters/_rels/slideMaster1.xml.rels><?xml version="1.0" encoding="UTF-8" standalone="yes"?>
<Relationships xmlns="http://schemas.openxmlformats.org/package/2006/relationships"><Relationship Id="rId117" Type="http://schemas.openxmlformats.org/officeDocument/2006/relationships/slideLayout" Target="../slideLayouts/slideLayout117.xml"/><Relationship Id="rId21" Type="http://schemas.openxmlformats.org/officeDocument/2006/relationships/slideLayout" Target="../slideLayouts/slideLayout21.xml"/><Relationship Id="rId42" Type="http://schemas.openxmlformats.org/officeDocument/2006/relationships/slideLayout" Target="../slideLayouts/slideLayout42.xml"/><Relationship Id="rId63" Type="http://schemas.openxmlformats.org/officeDocument/2006/relationships/slideLayout" Target="../slideLayouts/slideLayout63.xml"/><Relationship Id="rId84" Type="http://schemas.openxmlformats.org/officeDocument/2006/relationships/slideLayout" Target="../slideLayouts/slideLayout84.xml"/><Relationship Id="rId138" Type="http://schemas.openxmlformats.org/officeDocument/2006/relationships/slideLayout" Target="../slideLayouts/slideLayout138.xml"/><Relationship Id="rId159" Type="http://schemas.openxmlformats.org/officeDocument/2006/relationships/slideLayout" Target="../slideLayouts/slideLayout159.xml"/><Relationship Id="rId107" Type="http://schemas.openxmlformats.org/officeDocument/2006/relationships/slideLayout" Target="../slideLayouts/slideLayout107.xml"/><Relationship Id="rId11" Type="http://schemas.openxmlformats.org/officeDocument/2006/relationships/slideLayout" Target="../slideLayouts/slideLayout11.xml"/><Relationship Id="rId32" Type="http://schemas.openxmlformats.org/officeDocument/2006/relationships/slideLayout" Target="../slideLayouts/slideLayout32.xml"/><Relationship Id="rId53" Type="http://schemas.openxmlformats.org/officeDocument/2006/relationships/slideLayout" Target="../slideLayouts/slideLayout53.xml"/><Relationship Id="rId74" Type="http://schemas.openxmlformats.org/officeDocument/2006/relationships/slideLayout" Target="../slideLayouts/slideLayout74.xml"/><Relationship Id="rId128" Type="http://schemas.openxmlformats.org/officeDocument/2006/relationships/slideLayout" Target="../slideLayouts/slideLayout128.xml"/><Relationship Id="rId149" Type="http://schemas.openxmlformats.org/officeDocument/2006/relationships/slideLayout" Target="../slideLayouts/slideLayout149.xml"/><Relationship Id="rId5" Type="http://schemas.openxmlformats.org/officeDocument/2006/relationships/slideLayout" Target="../slideLayouts/slideLayout5.xml"/><Relationship Id="rId95" Type="http://schemas.openxmlformats.org/officeDocument/2006/relationships/slideLayout" Target="../slideLayouts/slideLayout95.xml"/><Relationship Id="rId160" Type="http://schemas.openxmlformats.org/officeDocument/2006/relationships/slideLayout" Target="../slideLayouts/slideLayout160.xml"/><Relationship Id="rId22" Type="http://schemas.openxmlformats.org/officeDocument/2006/relationships/slideLayout" Target="../slideLayouts/slideLayout22.xml"/><Relationship Id="rId43" Type="http://schemas.openxmlformats.org/officeDocument/2006/relationships/slideLayout" Target="../slideLayouts/slideLayout43.xml"/><Relationship Id="rId64" Type="http://schemas.openxmlformats.org/officeDocument/2006/relationships/slideLayout" Target="../slideLayouts/slideLayout64.xml"/><Relationship Id="rId118" Type="http://schemas.openxmlformats.org/officeDocument/2006/relationships/slideLayout" Target="../slideLayouts/slideLayout118.xml"/><Relationship Id="rId139" Type="http://schemas.openxmlformats.org/officeDocument/2006/relationships/slideLayout" Target="../slideLayouts/slideLayout139.xml"/><Relationship Id="rId85" Type="http://schemas.openxmlformats.org/officeDocument/2006/relationships/slideLayout" Target="../slideLayouts/slideLayout85.xml"/><Relationship Id="rId150" Type="http://schemas.openxmlformats.org/officeDocument/2006/relationships/slideLayout" Target="../slideLayouts/slideLayout150.xml"/><Relationship Id="rId12" Type="http://schemas.openxmlformats.org/officeDocument/2006/relationships/slideLayout" Target="../slideLayouts/slideLayout12.xml"/><Relationship Id="rId33" Type="http://schemas.openxmlformats.org/officeDocument/2006/relationships/slideLayout" Target="../slideLayouts/slideLayout33.xml"/><Relationship Id="rId108" Type="http://schemas.openxmlformats.org/officeDocument/2006/relationships/slideLayout" Target="../slideLayouts/slideLayout108.xml"/><Relationship Id="rId129" Type="http://schemas.openxmlformats.org/officeDocument/2006/relationships/slideLayout" Target="../slideLayouts/slideLayout129.xml"/><Relationship Id="rId54" Type="http://schemas.openxmlformats.org/officeDocument/2006/relationships/slideLayout" Target="../slideLayouts/slideLayout54.xml"/><Relationship Id="rId70" Type="http://schemas.openxmlformats.org/officeDocument/2006/relationships/slideLayout" Target="../slideLayouts/slideLayout70.xml"/><Relationship Id="rId75" Type="http://schemas.openxmlformats.org/officeDocument/2006/relationships/slideLayout" Target="../slideLayouts/slideLayout75.xml"/><Relationship Id="rId91" Type="http://schemas.openxmlformats.org/officeDocument/2006/relationships/slideLayout" Target="../slideLayouts/slideLayout91.xml"/><Relationship Id="rId96" Type="http://schemas.openxmlformats.org/officeDocument/2006/relationships/slideLayout" Target="../slideLayouts/slideLayout96.xml"/><Relationship Id="rId140" Type="http://schemas.openxmlformats.org/officeDocument/2006/relationships/slideLayout" Target="../slideLayouts/slideLayout140.xml"/><Relationship Id="rId145" Type="http://schemas.openxmlformats.org/officeDocument/2006/relationships/slideLayout" Target="../slideLayouts/slideLayout145.xml"/><Relationship Id="rId161" Type="http://schemas.openxmlformats.org/officeDocument/2006/relationships/slideLayout" Target="../slideLayouts/slideLayout161.xml"/><Relationship Id="rId166" Type="http://schemas.openxmlformats.org/officeDocument/2006/relationships/slideLayout" Target="../slideLayouts/slideLayout166.xml"/><Relationship Id="rId1" Type="http://schemas.openxmlformats.org/officeDocument/2006/relationships/slideLayout" Target="../slideLayouts/slideLayout1.xml"/><Relationship Id="rId6" Type="http://schemas.openxmlformats.org/officeDocument/2006/relationships/slideLayout" Target="../slideLayouts/slideLayout6.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49" Type="http://schemas.openxmlformats.org/officeDocument/2006/relationships/slideLayout" Target="../slideLayouts/slideLayout49.xml"/><Relationship Id="rId114" Type="http://schemas.openxmlformats.org/officeDocument/2006/relationships/slideLayout" Target="../slideLayouts/slideLayout114.xml"/><Relationship Id="rId119" Type="http://schemas.openxmlformats.org/officeDocument/2006/relationships/slideLayout" Target="../slideLayouts/slideLayout119.xml"/><Relationship Id="rId44" Type="http://schemas.openxmlformats.org/officeDocument/2006/relationships/slideLayout" Target="../slideLayouts/slideLayout44.xml"/><Relationship Id="rId60" Type="http://schemas.openxmlformats.org/officeDocument/2006/relationships/slideLayout" Target="../slideLayouts/slideLayout60.xml"/><Relationship Id="rId65" Type="http://schemas.openxmlformats.org/officeDocument/2006/relationships/slideLayout" Target="../slideLayouts/slideLayout65.xml"/><Relationship Id="rId81" Type="http://schemas.openxmlformats.org/officeDocument/2006/relationships/slideLayout" Target="../slideLayouts/slideLayout81.xml"/><Relationship Id="rId86" Type="http://schemas.openxmlformats.org/officeDocument/2006/relationships/slideLayout" Target="../slideLayouts/slideLayout86.xml"/><Relationship Id="rId130" Type="http://schemas.openxmlformats.org/officeDocument/2006/relationships/slideLayout" Target="../slideLayouts/slideLayout130.xml"/><Relationship Id="rId135" Type="http://schemas.openxmlformats.org/officeDocument/2006/relationships/slideLayout" Target="../slideLayouts/slideLayout135.xml"/><Relationship Id="rId151" Type="http://schemas.openxmlformats.org/officeDocument/2006/relationships/slideLayout" Target="../slideLayouts/slideLayout151.xml"/><Relationship Id="rId156" Type="http://schemas.openxmlformats.org/officeDocument/2006/relationships/slideLayout" Target="../slideLayouts/slideLayout156.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9" Type="http://schemas.openxmlformats.org/officeDocument/2006/relationships/slideLayout" Target="../slideLayouts/slideLayout39.xml"/><Relationship Id="rId109" Type="http://schemas.openxmlformats.org/officeDocument/2006/relationships/slideLayout" Target="../slideLayouts/slideLayout109.xml"/><Relationship Id="rId34" Type="http://schemas.openxmlformats.org/officeDocument/2006/relationships/slideLayout" Target="../slideLayouts/slideLayout34.xml"/><Relationship Id="rId50" Type="http://schemas.openxmlformats.org/officeDocument/2006/relationships/slideLayout" Target="../slideLayouts/slideLayout50.xml"/><Relationship Id="rId55" Type="http://schemas.openxmlformats.org/officeDocument/2006/relationships/slideLayout" Target="../slideLayouts/slideLayout55.xml"/><Relationship Id="rId76" Type="http://schemas.openxmlformats.org/officeDocument/2006/relationships/slideLayout" Target="../slideLayouts/slideLayout76.xml"/><Relationship Id="rId97" Type="http://schemas.openxmlformats.org/officeDocument/2006/relationships/slideLayout" Target="../slideLayouts/slideLayout97.xml"/><Relationship Id="rId104" Type="http://schemas.openxmlformats.org/officeDocument/2006/relationships/slideLayout" Target="../slideLayouts/slideLayout104.xml"/><Relationship Id="rId120" Type="http://schemas.openxmlformats.org/officeDocument/2006/relationships/slideLayout" Target="../slideLayouts/slideLayout120.xml"/><Relationship Id="rId125" Type="http://schemas.openxmlformats.org/officeDocument/2006/relationships/slideLayout" Target="../slideLayouts/slideLayout125.xml"/><Relationship Id="rId141" Type="http://schemas.openxmlformats.org/officeDocument/2006/relationships/slideLayout" Target="../slideLayouts/slideLayout141.xml"/><Relationship Id="rId146" Type="http://schemas.openxmlformats.org/officeDocument/2006/relationships/slideLayout" Target="../slideLayouts/slideLayout146.xml"/><Relationship Id="rId167" Type="http://schemas.openxmlformats.org/officeDocument/2006/relationships/slideLayout" Target="../slideLayouts/slideLayout167.xml"/><Relationship Id="rId7" Type="http://schemas.openxmlformats.org/officeDocument/2006/relationships/slideLayout" Target="../slideLayouts/slideLayout7.xml"/><Relationship Id="rId71" Type="http://schemas.openxmlformats.org/officeDocument/2006/relationships/slideLayout" Target="../slideLayouts/slideLayout71.xml"/><Relationship Id="rId92" Type="http://schemas.openxmlformats.org/officeDocument/2006/relationships/slideLayout" Target="../slideLayouts/slideLayout92.xml"/><Relationship Id="rId162" Type="http://schemas.openxmlformats.org/officeDocument/2006/relationships/slideLayout" Target="../slideLayouts/slideLayout162.xml"/><Relationship Id="rId2" Type="http://schemas.openxmlformats.org/officeDocument/2006/relationships/slideLayout" Target="../slideLayouts/slideLayout2.xml"/><Relationship Id="rId29" Type="http://schemas.openxmlformats.org/officeDocument/2006/relationships/slideLayout" Target="../slideLayouts/slideLayout29.xml"/><Relationship Id="rId24" Type="http://schemas.openxmlformats.org/officeDocument/2006/relationships/slideLayout" Target="../slideLayouts/slideLayout24.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66" Type="http://schemas.openxmlformats.org/officeDocument/2006/relationships/slideLayout" Target="../slideLayouts/slideLayout66.xml"/><Relationship Id="rId87" Type="http://schemas.openxmlformats.org/officeDocument/2006/relationships/slideLayout" Target="../slideLayouts/slideLayout87.xml"/><Relationship Id="rId110" Type="http://schemas.openxmlformats.org/officeDocument/2006/relationships/slideLayout" Target="../slideLayouts/slideLayout110.xml"/><Relationship Id="rId115" Type="http://schemas.openxmlformats.org/officeDocument/2006/relationships/slideLayout" Target="../slideLayouts/slideLayout115.xml"/><Relationship Id="rId131" Type="http://schemas.openxmlformats.org/officeDocument/2006/relationships/slideLayout" Target="../slideLayouts/slideLayout131.xml"/><Relationship Id="rId136" Type="http://schemas.openxmlformats.org/officeDocument/2006/relationships/slideLayout" Target="../slideLayouts/slideLayout136.xml"/><Relationship Id="rId157" Type="http://schemas.openxmlformats.org/officeDocument/2006/relationships/slideLayout" Target="../slideLayouts/slideLayout157.xml"/><Relationship Id="rId61" Type="http://schemas.openxmlformats.org/officeDocument/2006/relationships/slideLayout" Target="../slideLayouts/slideLayout61.xml"/><Relationship Id="rId82" Type="http://schemas.openxmlformats.org/officeDocument/2006/relationships/slideLayout" Target="../slideLayouts/slideLayout82.xml"/><Relationship Id="rId152" Type="http://schemas.openxmlformats.org/officeDocument/2006/relationships/slideLayout" Target="../slideLayouts/slideLayout152.xml"/><Relationship Id="rId19" Type="http://schemas.openxmlformats.org/officeDocument/2006/relationships/slideLayout" Target="../slideLayouts/slideLayout19.xml"/><Relationship Id="rId14" Type="http://schemas.openxmlformats.org/officeDocument/2006/relationships/slideLayout" Target="../slideLayouts/slideLayout14.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56" Type="http://schemas.openxmlformats.org/officeDocument/2006/relationships/slideLayout" Target="../slideLayouts/slideLayout56.xml"/><Relationship Id="rId77" Type="http://schemas.openxmlformats.org/officeDocument/2006/relationships/slideLayout" Target="../slideLayouts/slideLayout77.xml"/><Relationship Id="rId100" Type="http://schemas.openxmlformats.org/officeDocument/2006/relationships/slideLayout" Target="../slideLayouts/slideLayout100.xml"/><Relationship Id="rId105" Type="http://schemas.openxmlformats.org/officeDocument/2006/relationships/slideLayout" Target="../slideLayouts/slideLayout105.xml"/><Relationship Id="rId126" Type="http://schemas.openxmlformats.org/officeDocument/2006/relationships/slideLayout" Target="../slideLayouts/slideLayout126.xml"/><Relationship Id="rId147" Type="http://schemas.openxmlformats.org/officeDocument/2006/relationships/slideLayout" Target="../slideLayouts/slideLayout147.xml"/><Relationship Id="rId168" Type="http://schemas.openxmlformats.org/officeDocument/2006/relationships/slideLayout" Target="../slideLayouts/slideLayout168.xml"/><Relationship Id="rId8" Type="http://schemas.openxmlformats.org/officeDocument/2006/relationships/slideLayout" Target="../slideLayouts/slideLayout8.xml"/><Relationship Id="rId51" Type="http://schemas.openxmlformats.org/officeDocument/2006/relationships/slideLayout" Target="../slideLayouts/slideLayout51.xml"/><Relationship Id="rId72" Type="http://schemas.openxmlformats.org/officeDocument/2006/relationships/slideLayout" Target="../slideLayouts/slideLayout72.xml"/><Relationship Id="rId93" Type="http://schemas.openxmlformats.org/officeDocument/2006/relationships/slideLayout" Target="../slideLayouts/slideLayout93.xml"/><Relationship Id="rId98" Type="http://schemas.openxmlformats.org/officeDocument/2006/relationships/slideLayout" Target="../slideLayouts/slideLayout98.xml"/><Relationship Id="rId121" Type="http://schemas.openxmlformats.org/officeDocument/2006/relationships/slideLayout" Target="../slideLayouts/slideLayout121.xml"/><Relationship Id="rId142" Type="http://schemas.openxmlformats.org/officeDocument/2006/relationships/slideLayout" Target="../slideLayouts/slideLayout142.xml"/><Relationship Id="rId163" Type="http://schemas.openxmlformats.org/officeDocument/2006/relationships/slideLayout" Target="../slideLayouts/slideLayout163.xml"/><Relationship Id="rId3" Type="http://schemas.openxmlformats.org/officeDocument/2006/relationships/slideLayout" Target="../slideLayouts/slideLayout3.xml"/><Relationship Id="rId25" Type="http://schemas.openxmlformats.org/officeDocument/2006/relationships/slideLayout" Target="../slideLayouts/slideLayout25.xml"/><Relationship Id="rId46" Type="http://schemas.openxmlformats.org/officeDocument/2006/relationships/slideLayout" Target="../slideLayouts/slideLayout46.xml"/><Relationship Id="rId67" Type="http://schemas.openxmlformats.org/officeDocument/2006/relationships/slideLayout" Target="../slideLayouts/slideLayout67.xml"/><Relationship Id="rId116" Type="http://schemas.openxmlformats.org/officeDocument/2006/relationships/slideLayout" Target="../slideLayouts/slideLayout116.xml"/><Relationship Id="rId137" Type="http://schemas.openxmlformats.org/officeDocument/2006/relationships/slideLayout" Target="../slideLayouts/slideLayout137.xml"/><Relationship Id="rId158" Type="http://schemas.openxmlformats.org/officeDocument/2006/relationships/slideLayout" Target="../slideLayouts/slideLayout158.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62" Type="http://schemas.openxmlformats.org/officeDocument/2006/relationships/slideLayout" Target="../slideLayouts/slideLayout62.xml"/><Relationship Id="rId83" Type="http://schemas.openxmlformats.org/officeDocument/2006/relationships/slideLayout" Target="../slideLayouts/slideLayout83.xml"/><Relationship Id="rId88" Type="http://schemas.openxmlformats.org/officeDocument/2006/relationships/slideLayout" Target="../slideLayouts/slideLayout88.xml"/><Relationship Id="rId111" Type="http://schemas.openxmlformats.org/officeDocument/2006/relationships/slideLayout" Target="../slideLayouts/slideLayout111.xml"/><Relationship Id="rId132" Type="http://schemas.openxmlformats.org/officeDocument/2006/relationships/slideLayout" Target="../slideLayouts/slideLayout132.xml"/><Relationship Id="rId153" Type="http://schemas.openxmlformats.org/officeDocument/2006/relationships/slideLayout" Target="../slideLayouts/slideLayout153.xml"/><Relationship Id="rId15" Type="http://schemas.openxmlformats.org/officeDocument/2006/relationships/slideLayout" Target="../slideLayouts/slideLayout15.xml"/><Relationship Id="rId36" Type="http://schemas.openxmlformats.org/officeDocument/2006/relationships/slideLayout" Target="../slideLayouts/slideLayout36.xml"/><Relationship Id="rId57" Type="http://schemas.openxmlformats.org/officeDocument/2006/relationships/slideLayout" Target="../slideLayouts/slideLayout57.xml"/><Relationship Id="rId106" Type="http://schemas.openxmlformats.org/officeDocument/2006/relationships/slideLayout" Target="../slideLayouts/slideLayout106.xml"/><Relationship Id="rId127" Type="http://schemas.openxmlformats.org/officeDocument/2006/relationships/slideLayout" Target="../slideLayouts/slideLayout127.xml"/><Relationship Id="rId10" Type="http://schemas.openxmlformats.org/officeDocument/2006/relationships/slideLayout" Target="../slideLayouts/slideLayout10.xml"/><Relationship Id="rId31" Type="http://schemas.openxmlformats.org/officeDocument/2006/relationships/slideLayout" Target="../slideLayouts/slideLayout31.xml"/><Relationship Id="rId52" Type="http://schemas.openxmlformats.org/officeDocument/2006/relationships/slideLayout" Target="../slideLayouts/slideLayout52.xml"/><Relationship Id="rId73" Type="http://schemas.openxmlformats.org/officeDocument/2006/relationships/slideLayout" Target="../slideLayouts/slideLayout73.xml"/><Relationship Id="rId78" Type="http://schemas.openxmlformats.org/officeDocument/2006/relationships/slideLayout" Target="../slideLayouts/slideLayout78.xml"/><Relationship Id="rId94" Type="http://schemas.openxmlformats.org/officeDocument/2006/relationships/slideLayout" Target="../slideLayouts/slideLayout94.xml"/><Relationship Id="rId99" Type="http://schemas.openxmlformats.org/officeDocument/2006/relationships/slideLayout" Target="../slideLayouts/slideLayout99.xml"/><Relationship Id="rId101" Type="http://schemas.openxmlformats.org/officeDocument/2006/relationships/slideLayout" Target="../slideLayouts/slideLayout101.xml"/><Relationship Id="rId122" Type="http://schemas.openxmlformats.org/officeDocument/2006/relationships/slideLayout" Target="../slideLayouts/slideLayout122.xml"/><Relationship Id="rId143" Type="http://schemas.openxmlformats.org/officeDocument/2006/relationships/slideLayout" Target="../slideLayouts/slideLayout143.xml"/><Relationship Id="rId148" Type="http://schemas.openxmlformats.org/officeDocument/2006/relationships/slideLayout" Target="../slideLayouts/slideLayout148.xml"/><Relationship Id="rId164" Type="http://schemas.openxmlformats.org/officeDocument/2006/relationships/slideLayout" Target="../slideLayouts/slideLayout164.xml"/><Relationship Id="rId16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26" Type="http://schemas.openxmlformats.org/officeDocument/2006/relationships/slideLayout" Target="../slideLayouts/slideLayout26.xml"/><Relationship Id="rId47" Type="http://schemas.openxmlformats.org/officeDocument/2006/relationships/slideLayout" Target="../slideLayouts/slideLayout47.xml"/><Relationship Id="rId68" Type="http://schemas.openxmlformats.org/officeDocument/2006/relationships/slideLayout" Target="../slideLayouts/slideLayout68.xml"/><Relationship Id="rId89" Type="http://schemas.openxmlformats.org/officeDocument/2006/relationships/slideLayout" Target="../slideLayouts/slideLayout89.xml"/><Relationship Id="rId112" Type="http://schemas.openxmlformats.org/officeDocument/2006/relationships/slideLayout" Target="../slideLayouts/slideLayout112.xml"/><Relationship Id="rId133" Type="http://schemas.openxmlformats.org/officeDocument/2006/relationships/slideLayout" Target="../slideLayouts/slideLayout133.xml"/><Relationship Id="rId154" Type="http://schemas.openxmlformats.org/officeDocument/2006/relationships/slideLayout" Target="../slideLayouts/slideLayout154.xml"/><Relationship Id="rId16" Type="http://schemas.openxmlformats.org/officeDocument/2006/relationships/slideLayout" Target="../slideLayouts/slideLayout16.xml"/><Relationship Id="rId37" Type="http://schemas.openxmlformats.org/officeDocument/2006/relationships/slideLayout" Target="../slideLayouts/slideLayout37.xml"/><Relationship Id="rId58" Type="http://schemas.openxmlformats.org/officeDocument/2006/relationships/slideLayout" Target="../slideLayouts/slideLayout58.xml"/><Relationship Id="rId79" Type="http://schemas.openxmlformats.org/officeDocument/2006/relationships/slideLayout" Target="../slideLayouts/slideLayout79.xml"/><Relationship Id="rId102" Type="http://schemas.openxmlformats.org/officeDocument/2006/relationships/slideLayout" Target="../slideLayouts/slideLayout102.xml"/><Relationship Id="rId123" Type="http://schemas.openxmlformats.org/officeDocument/2006/relationships/slideLayout" Target="../slideLayouts/slideLayout123.xml"/><Relationship Id="rId144" Type="http://schemas.openxmlformats.org/officeDocument/2006/relationships/slideLayout" Target="../slideLayouts/slideLayout144.xml"/><Relationship Id="rId90" Type="http://schemas.openxmlformats.org/officeDocument/2006/relationships/slideLayout" Target="../slideLayouts/slideLayout90.xml"/><Relationship Id="rId165" Type="http://schemas.openxmlformats.org/officeDocument/2006/relationships/slideLayout" Target="../slideLayouts/slideLayout165.xml"/><Relationship Id="rId27" Type="http://schemas.openxmlformats.org/officeDocument/2006/relationships/slideLayout" Target="../slideLayouts/slideLayout27.xml"/><Relationship Id="rId48" Type="http://schemas.openxmlformats.org/officeDocument/2006/relationships/slideLayout" Target="../slideLayouts/slideLayout48.xml"/><Relationship Id="rId69" Type="http://schemas.openxmlformats.org/officeDocument/2006/relationships/slideLayout" Target="../slideLayouts/slideLayout69.xml"/><Relationship Id="rId113" Type="http://schemas.openxmlformats.org/officeDocument/2006/relationships/slideLayout" Target="../slideLayouts/slideLayout113.xml"/><Relationship Id="rId134" Type="http://schemas.openxmlformats.org/officeDocument/2006/relationships/slideLayout" Target="../slideLayouts/slideLayout134.xml"/><Relationship Id="rId80" Type="http://schemas.openxmlformats.org/officeDocument/2006/relationships/slideLayout" Target="../slideLayouts/slideLayout80.xml"/><Relationship Id="rId155" Type="http://schemas.openxmlformats.org/officeDocument/2006/relationships/slideLayout" Target="../slideLayouts/slideLayout155.xml"/><Relationship Id="rId17" Type="http://schemas.openxmlformats.org/officeDocument/2006/relationships/slideLayout" Target="../slideLayouts/slideLayout17.xml"/><Relationship Id="rId38" Type="http://schemas.openxmlformats.org/officeDocument/2006/relationships/slideLayout" Target="../slideLayouts/slideLayout38.xml"/><Relationship Id="rId59" Type="http://schemas.openxmlformats.org/officeDocument/2006/relationships/slideLayout" Target="../slideLayouts/slideLayout59.xml"/><Relationship Id="rId103" Type="http://schemas.openxmlformats.org/officeDocument/2006/relationships/slideLayout" Target="../slideLayouts/slideLayout103.xml"/><Relationship Id="rId124" Type="http://schemas.openxmlformats.org/officeDocument/2006/relationships/slideLayout" Target="../slideLayouts/slideLayout12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Subtitle 2"/>
          <p:cNvSpPr txBox="1">
            <a:spLocks/>
          </p:cNvSpPr>
          <p:nvPr/>
        </p:nvSpPr>
        <p:spPr bwMode="auto">
          <a:xfrm>
            <a:off x="627063" y="3434954"/>
            <a:ext cx="8191500" cy="2166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nchor="ctr"/>
          <a:lstStyle/>
          <a:p>
            <a:pPr>
              <a:spcBef>
                <a:spcPct val="20000"/>
              </a:spcBef>
            </a:pPr>
            <a:endParaRPr lang="nb-NO" altLang="nb-NO" b="0">
              <a:solidFill>
                <a:schemeClr val="tx1"/>
              </a:solidFill>
              <a:cs typeface="Geneva"/>
            </a:endParaRPr>
          </a:p>
        </p:txBody>
      </p:sp>
    </p:spTree>
  </p:cSld>
  <p:clrMap bg1="lt1" tx1="dk1" bg2="lt2" tx2="dk2" accent1="accent1" accent2="accent2" accent3="accent3" accent4="accent4" accent5="accent5" accent6="accent6" hlink="hlink" folHlink="folHlink"/>
  <p:sldLayoutIdLst>
    <p:sldLayoutId id="2147483689" r:id="rId1"/>
    <p:sldLayoutId id="2147483690" r:id="rId2"/>
    <p:sldLayoutId id="2147483691" r:id="rId3"/>
    <p:sldLayoutId id="2147483704" r:id="rId4"/>
    <p:sldLayoutId id="2147483710" r:id="rId5"/>
    <p:sldLayoutId id="2147483705" r:id="rId6"/>
    <p:sldLayoutId id="2147483694" r:id="rId7"/>
    <p:sldLayoutId id="2147483711" r:id="rId8"/>
    <p:sldLayoutId id="2147483706" r:id="rId9"/>
    <p:sldLayoutId id="2147483707" r:id="rId10"/>
    <p:sldLayoutId id="2147483708" r:id="rId11"/>
    <p:sldLayoutId id="2147483709" r:id="rId12"/>
    <p:sldLayoutId id="2147483703" r:id="rId13"/>
    <p:sldLayoutId id="2147483712" r:id="rId14"/>
    <p:sldLayoutId id="2147483713" r:id="rId15"/>
    <p:sldLayoutId id="2147483714" r:id="rId16"/>
    <p:sldLayoutId id="2147483715" r:id="rId17"/>
    <p:sldLayoutId id="2147483716" r:id="rId18"/>
    <p:sldLayoutId id="2147483717" r:id="rId19"/>
    <p:sldLayoutId id="2147483718" r:id="rId20"/>
    <p:sldLayoutId id="2147483719" r:id="rId21"/>
    <p:sldLayoutId id="2147483720" r:id="rId22"/>
    <p:sldLayoutId id="2147483721" r:id="rId23"/>
    <p:sldLayoutId id="2147483722" r:id="rId24"/>
    <p:sldLayoutId id="2147483723" r:id="rId25"/>
    <p:sldLayoutId id="2147483724" r:id="rId26"/>
    <p:sldLayoutId id="2147483725" r:id="rId27"/>
    <p:sldLayoutId id="2147483726" r:id="rId28"/>
    <p:sldLayoutId id="2147483727" r:id="rId29"/>
    <p:sldLayoutId id="2147483728" r:id="rId30"/>
    <p:sldLayoutId id="2147483729" r:id="rId31"/>
    <p:sldLayoutId id="2147483730" r:id="rId32"/>
    <p:sldLayoutId id="2147483731" r:id="rId33"/>
    <p:sldLayoutId id="2147483732" r:id="rId34"/>
    <p:sldLayoutId id="2147483733" r:id="rId35"/>
    <p:sldLayoutId id="2147483734" r:id="rId36"/>
    <p:sldLayoutId id="2147483735" r:id="rId37"/>
    <p:sldLayoutId id="2147483736" r:id="rId38"/>
    <p:sldLayoutId id="2147483737" r:id="rId39"/>
    <p:sldLayoutId id="2147483738" r:id="rId40"/>
    <p:sldLayoutId id="2147483739" r:id="rId41"/>
    <p:sldLayoutId id="2147483740" r:id="rId42"/>
    <p:sldLayoutId id="2147483741" r:id="rId43"/>
    <p:sldLayoutId id="2147483742" r:id="rId44"/>
    <p:sldLayoutId id="2147483743" r:id="rId45"/>
    <p:sldLayoutId id="2147483744" r:id="rId46"/>
    <p:sldLayoutId id="2147483745" r:id="rId47"/>
    <p:sldLayoutId id="2147483746" r:id="rId48"/>
    <p:sldLayoutId id="2147483747" r:id="rId49"/>
    <p:sldLayoutId id="2147483748" r:id="rId50"/>
    <p:sldLayoutId id="2147483749" r:id="rId51"/>
    <p:sldLayoutId id="2147483750" r:id="rId52"/>
    <p:sldLayoutId id="2147483751" r:id="rId53"/>
    <p:sldLayoutId id="2147483752" r:id="rId54"/>
    <p:sldLayoutId id="2147483753" r:id="rId55"/>
    <p:sldLayoutId id="2147483754" r:id="rId56"/>
    <p:sldLayoutId id="2147483755" r:id="rId57"/>
    <p:sldLayoutId id="2147483756" r:id="rId58"/>
    <p:sldLayoutId id="2147483757" r:id="rId59"/>
    <p:sldLayoutId id="2147483758" r:id="rId60"/>
    <p:sldLayoutId id="2147483759" r:id="rId61"/>
    <p:sldLayoutId id="2147483760" r:id="rId62"/>
    <p:sldLayoutId id="2147483761" r:id="rId63"/>
    <p:sldLayoutId id="2147483762" r:id="rId64"/>
    <p:sldLayoutId id="2147483763" r:id="rId65"/>
    <p:sldLayoutId id="2147483764" r:id="rId66"/>
    <p:sldLayoutId id="2147483765" r:id="rId67"/>
    <p:sldLayoutId id="2147483766" r:id="rId68"/>
    <p:sldLayoutId id="2147483767" r:id="rId69"/>
    <p:sldLayoutId id="2147483768" r:id="rId70"/>
    <p:sldLayoutId id="2147483769" r:id="rId71"/>
    <p:sldLayoutId id="2147483770" r:id="rId72"/>
    <p:sldLayoutId id="2147483771" r:id="rId73"/>
    <p:sldLayoutId id="2147483772" r:id="rId74"/>
    <p:sldLayoutId id="2147483773" r:id="rId75"/>
    <p:sldLayoutId id="2147483774" r:id="rId76"/>
    <p:sldLayoutId id="2147483775" r:id="rId77"/>
    <p:sldLayoutId id="2147483776" r:id="rId78"/>
    <p:sldLayoutId id="2147483777" r:id="rId79"/>
    <p:sldLayoutId id="2147483778" r:id="rId80"/>
    <p:sldLayoutId id="2147483779" r:id="rId81"/>
    <p:sldLayoutId id="2147483780" r:id="rId82"/>
    <p:sldLayoutId id="2147483781" r:id="rId83"/>
    <p:sldLayoutId id="2147483782" r:id="rId84"/>
    <p:sldLayoutId id="2147483783" r:id="rId85"/>
    <p:sldLayoutId id="2147483784" r:id="rId86"/>
    <p:sldLayoutId id="2147483785" r:id="rId87"/>
    <p:sldLayoutId id="2147483786" r:id="rId88"/>
    <p:sldLayoutId id="2147483787" r:id="rId89"/>
    <p:sldLayoutId id="2147483788" r:id="rId90"/>
    <p:sldLayoutId id="2147483789" r:id="rId91"/>
    <p:sldLayoutId id="2147483790" r:id="rId92"/>
    <p:sldLayoutId id="2147483791" r:id="rId93"/>
    <p:sldLayoutId id="2147483792" r:id="rId94"/>
    <p:sldLayoutId id="2147483793" r:id="rId95"/>
    <p:sldLayoutId id="2147483794" r:id="rId96"/>
    <p:sldLayoutId id="2147483795" r:id="rId97"/>
    <p:sldLayoutId id="2147483796" r:id="rId98"/>
    <p:sldLayoutId id="2147483797" r:id="rId99"/>
    <p:sldLayoutId id="2147483798" r:id="rId100"/>
    <p:sldLayoutId id="2147483799" r:id="rId101"/>
    <p:sldLayoutId id="2147483800" r:id="rId102"/>
    <p:sldLayoutId id="2147483801" r:id="rId103"/>
    <p:sldLayoutId id="2147483802" r:id="rId104"/>
    <p:sldLayoutId id="2147483803" r:id="rId105"/>
    <p:sldLayoutId id="2147483804" r:id="rId106"/>
    <p:sldLayoutId id="2147483805" r:id="rId107"/>
    <p:sldLayoutId id="2147483806" r:id="rId108"/>
    <p:sldLayoutId id="2147483807" r:id="rId109"/>
    <p:sldLayoutId id="2147483808" r:id="rId110"/>
    <p:sldLayoutId id="2147483809" r:id="rId111"/>
    <p:sldLayoutId id="2147483810" r:id="rId112"/>
    <p:sldLayoutId id="2147483811" r:id="rId113"/>
    <p:sldLayoutId id="2147483812" r:id="rId114"/>
    <p:sldLayoutId id="2147483813" r:id="rId115"/>
    <p:sldLayoutId id="2147483814" r:id="rId116"/>
    <p:sldLayoutId id="2147483815" r:id="rId117"/>
    <p:sldLayoutId id="2147483816" r:id="rId118"/>
    <p:sldLayoutId id="2147483817" r:id="rId119"/>
    <p:sldLayoutId id="2147483818" r:id="rId120"/>
    <p:sldLayoutId id="2147483819" r:id="rId121"/>
    <p:sldLayoutId id="2147483820" r:id="rId122"/>
    <p:sldLayoutId id="2147483821" r:id="rId123"/>
    <p:sldLayoutId id="2147483822" r:id="rId124"/>
    <p:sldLayoutId id="2147483823" r:id="rId125"/>
    <p:sldLayoutId id="2147483824" r:id="rId126"/>
    <p:sldLayoutId id="2147483825" r:id="rId127"/>
    <p:sldLayoutId id="2147483826" r:id="rId128"/>
    <p:sldLayoutId id="2147483827" r:id="rId129"/>
    <p:sldLayoutId id="2147483828" r:id="rId130"/>
    <p:sldLayoutId id="2147483829" r:id="rId131"/>
    <p:sldLayoutId id="2147483830" r:id="rId132"/>
    <p:sldLayoutId id="2147483831" r:id="rId133"/>
    <p:sldLayoutId id="2147483832" r:id="rId134"/>
    <p:sldLayoutId id="2147483833" r:id="rId135"/>
    <p:sldLayoutId id="2147483834" r:id="rId136"/>
    <p:sldLayoutId id="2147483835" r:id="rId137"/>
    <p:sldLayoutId id="2147483836" r:id="rId138"/>
    <p:sldLayoutId id="2147483837" r:id="rId139"/>
    <p:sldLayoutId id="2147483838" r:id="rId140"/>
    <p:sldLayoutId id="2147483839" r:id="rId141"/>
    <p:sldLayoutId id="2147483840" r:id="rId142"/>
    <p:sldLayoutId id="2147483841" r:id="rId143"/>
    <p:sldLayoutId id="2147483842" r:id="rId144"/>
    <p:sldLayoutId id="2147483843" r:id="rId145"/>
    <p:sldLayoutId id="2147483844" r:id="rId146"/>
    <p:sldLayoutId id="2147483845" r:id="rId147"/>
    <p:sldLayoutId id="2147483846" r:id="rId148"/>
    <p:sldLayoutId id="2147483847" r:id="rId149"/>
    <p:sldLayoutId id="2147483848" r:id="rId150"/>
    <p:sldLayoutId id="2147483849" r:id="rId151"/>
    <p:sldLayoutId id="2147483850" r:id="rId152"/>
    <p:sldLayoutId id="2147483851" r:id="rId153"/>
    <p:sldLayoutId id="2147483852" r:id="rId154"/>
    <p:sldLayoutId id="2147483853" r:id="rId155"/>
    <p:sldLayoutId id="2147483854" r:id="rId156"/>
    <p:sldLayoutId id="2147483855" r:id="rId157"/>
    <p:sldLayoutId id="2147483856" r:id="rId158"/>
    <p:sldLayoutId id="2147483857" r:id="rId159"/>
    <p:sldLayoutId id="2147483858" r:id="rId160"/>
    <p:sldLayoutId id="2147483859" r:id="rId161"/>
    <p:sldLayoutId id="2147483860" r:id="rId162"/>
    <p:sldLayoutId id="2147483861" r:id="rId163"/>
    <p:sldLayoutId id="2147483862" r:id="rId164"/>
    <p:sldLayoutId id="2147483863" r:id="rId165"/>
    <p:sldLayoutId id="2147483864" r:id="rId166"/>
    <p:sldLayoutId id="2147483865" r:id="rId167"/>
    <p:sldLayoutId id="2147483866" r:id="rId168"/>
  </p:sldLayoutIdLst>
  <p:hf sldNum="0" hdr="0" dt="0"/>
  <p:txStyles>
    <p:titleStyle>
      <a:lvl1pPr algn="l" rtl="0" eaLnBrk="1" fontAlgn="base" hangingPunct="1">
        <a:spcBef>
          <a:spcPct val="0"/>
        </a:spcBef>
        <a:spcAft>
          <a:spcPct val="0"/>
        </a:spcAft>
        <a:defRPr sz="2400" b="1">
          <a:solidFill>
            <a:srgbClr val="094831"/>
          </a:solidFill>
          <a:latin typeface="+mj-lt"/>
          <a:ea typeface="Geneva" charset="-128"/>
          <a:cs typeface="Geneva"/>
        </a:defRPr>
      </a:lvl1pPr>
      <a:lvl2pPr algn="l" rtl="0" eaLnBrk="1" fontAlgn="base" hangingPunct="1">
        <a:spcBef>
          <a:spcPct val="0"/>
        </a:spcBef>
        <a:spcAft>
          <a:spcPct val="0"/>
        </a:spcAft>
        <a:defRPr sz="2400" b="1">
          <a:solidFill>
            <a:srgbClr val="094831"/>
          </a:solidFill>
          <a:latin typeface="Arial" charset="0"/>
          <a:ea typeface="Geneva" charset="-128"/>
          <a:cs typeface="Geneva"/>
        </a:defRPr>
      </a:lvl2pPr>
      <a:lvl3pPr algn="l" rtl="0" eaLnBrk="1" fontAlgn="base" hangingPunct="1">
        <a:spcBef>
          <a:spcPct val="0"/>
        </a:spcBef>
        <a:spcAft>
          <a:spcPct val="0"/>
        </a:spcAft>
        <a:defRPr sz="2400" b="1">
          <a:solidFill>
            <a:srgbClr val="094831"/>
          </a:solidFill>
          <a:latin typeface="Arial" charset="0"/>
          <a:ea typeface="Geneva" charset="-128"/>
          <a:cs typeface="Geneva"/>
        </a:defRPr>
      </a:lvl3pPr>
      <a:lvl4pPr algn="l" rtl="0" eaLnBrk="1" fontAlgn="base" hangingPunct="1">
        <a:spcBef>
          <a:spcPct val="0"/>
        </a:spcBef>
        <a:spcAft>
          <a:spcPct val="0"/>
        </a:spcAft>
        <a:defRPr sz="2400" b="1">
          <a:solidFill>
            <a:srgbClr val="094831"/>
          </a:solidFill>
          <a:latin typeface="Arial" charset="0"/>
          <a:ea typeface="Geneva" charset="-128"/>
          <a:cs typeface="Geneva"/>
        </a:defRPr>
      </a:lvl4pPr>
      <a:lvl5pPr algn="l" rtl="0" eaLnBrk="1" fontAlgn="base" hangingPunct="1">
        <a:spcBef>
          <a:spcPct val="0"/>
        </a:spcBef>
        <a:spcAft>
          <a:spcPct val="0"/>
        </a:spcAft>
        <a:defRPr sz="2400" b="1">
          <a:solidFill>
            <a:srgbClr val="094831"/>
          </a:solidFill>
          <a:latin typeface="Arial" charset="0"/>
          <a:ea typeface="Geneva" charset="-128"/>
          <a:cs typeface="Geneva"/>
        </a:defRPr>
      </a:lvl5pPr>
      <a:lvl6pPr marL="342900" algn="l" rtl="0" eaLnBrk="1" fontAlgn="base" hangingPunct="1">
        <a:spcBef>
          <a:spcPct val="0"/>
        </a:spcBef>
        <a:spcAft>
          <a:spcPct val="0"/>
        </a:spcAft>
        <a:defRPr sz="2100" b="1">
          <a:solidFill>
            <a:schemeClr val="tx1"/>
          </a:solidFill>
          <a:latin typeface="Arial" charset="0"/>
        </a:defRPr>
      </a:lvl6pPr>
      <a:lvl7pPr marL="685800" algn="l" rtl="0" eaLnBrk="1" fontAlgn="base" hangingPunct="1">
        <a:spcBef>
          <a:spcPct val="0"/>
        </a:spcBef>
        <a:spcAft>
          <a:spcPct val="0"/>
        </a:spcAft>
        <a:defRPr sz="2100" b="1">
          <a:solidFill>
            <a:schemeClr val="tx1"/>
          </a:solidFill>
          <a:latin typeface="Arial" charset="0"/>
        </a:defRPr>
      </a:lvl7pPr>
      <a:lvl8pPr marL="1028700" algn="l" rtl="0" eaLnBrk="1" fontAlgn="base" hangingPunct="1">
        <a:spcBef>
          <a:spcPct val="0"/>
        </a:spcBef>
        <a:spcAft>
          <a:spcPct val="0"/>
        </a:spcAft>
        <a:defRPr sz="2100" b="1">
          <a:solidFill>
            <a:schemeClr val="tx1"/>
          </a:solidFill>
          <a:latin typeface="Arial" charset="0"/>
        </a:defRPr>
      </a:lvl8pPr>
      <a:lvl9pPr marL="1371600" algn="l" rtl="0" eaLnBrk="1" fontAlgn="base" hangingPunct="1">
        <a:spcBef>
          <a:spcPct val="0"/>
        </a:spcBef>
        <a:spcAft>
          <a:spcPct val="0"/>
        </a:spcAft>
        <a:defRPr sz="2100" b="1">
          <a:solidFill>
            <a:schemeClr val="tx1"/>
          </a:solidFill>
          <a:latin typeface="Arial" charset="0"/>
        </a:defRPr>
      </a:lvl9pPr>
    </p:titleStyle>
    <p:bodyStyle>
      <a:lvl1pPr marL="180000" indent="-180000" algn="l" rtl="0" eaLnBrk="1" fontAlgn="base" hangingPunct="1">
        <a:spcBef>
          <a:spcPct val="20000"/>
        </a:spcBef>
        <a:spcAft>
          <a:spcPct val="0"/>
        </a:spcAft>
        <a:buFont typeface="Wingdings" pitchFamily="2" charset="2"/>
        <a:buChar char="§"/>
        <a:defRPr sz="1800">
          <a:solidFill>
            <a:schemeClr val="tx1"/>
          </a:solidFill>
          <a:latin typeface="+mn-lt"/>
          <a:ea typeface="Geneva" charset="-128"/>
          <a:cs typeface="Geneva"/>
        </a:defRPr>
      </a:lvl1pPr>
      <a:lvl2pPr marL="360000" indent="-180000" algn="l" rtl="0" eaLnBrk="1" fontAlgn="base" hangingPunct="1">
        <a:spcBef>
          <a:spcPct val="20000"/>
        </a:spcBef>
        <a:spcAft>
          <a:spcPct val="0"/>
        </a:spcAft>
        <a:buFont typeface="Wingdings" pitchFamily="2" charset="2"/>
        <a:buChar char="§"/>
        <a:defRPr sz="1600">
          <a:solidFill>
            <a:schemeClr val="tx1"/>
          </a:solidFill>
          <a:latin typeface="+mn-lt"/>
          <a:ea typeface="Geneva" charset="-128"/>
          <a:cs typeface="Geneva"/>
        </a:defRPr>
      </a:lvl2pPr>
      <a:lvl3pPr marL="540000" indent="-180000" algn="l" rtl="0" eaLnBrk="1" fontAlgn="base" hangingPunct="1">
        <a:spcBef>
          <a:spcPct val="20000"/>
        </a:spcBef>
        <a:spcAft>
          <a:spcPct val="0"/>
        </a:spcAft>
        <a:buFont typeface="Wingdings" pitchFamily="2" charset="2"/>
        <a:buChar char="§"/>
        <a:defRPr sz="1400">
          <a:solidFill>
            <a:schemeClr val="tx1"/>
          </a:solidFill>
          <a:latin typeface="+mn-lt"/>
          <a:ea typeface="Geneva" charset="-128"/>
          <a:cs typeface="Geneva"/>
        </a:defRPr>
      </a:lvl3pPr>
      <a:lvl4pPr marL="720000" indent="-180000" algn="l" rtl="0" eaLnBrk="1" fontAlgn="base" hangingPunct="1">
        <a:spcBef>
          <a:spcPct val="20000"/>
        </a:spcBef>
        <a:spcAft>
          <a:spcPct val="0"/>
        </a:spcAft>
        <a:buFont typeface="Wingdings" pitchFamily="2" charset="2"/>
        <a:buChar char="§"/>
        <a:defRPr sz="1200">
          <a:solidFill>
            <a:schemeClr val="tx1"/>
          </a:solidFill>
          <a:latin typeface="+mn-lt"/>
          <a:ea typeface="Geneva" charset="-128"/>
          <a:cs typeface="Geneva"/>
        </a:defRPr>
      </a:lvl4pPr>
      <a:lvl5pPr marL="900000" indent="-180000" algn="l" rtl="0" eaLnBrk="1" fontAlgn="base" hangingPunct="1">
        <a:spcBef>
          <a:spcPct val="20000"/>
        </a:spcBef>
        <a:spcAft>
          <a:spcPct val="0"/>
        </a:spcAft>
        <a:buFont typeface="Wingdings" pitchFamily="2" charset="2"/>
        <a:buChar char="§"/>
        <a:defRPr sz="1000">
          <a:solidFill>
            <a:schemeClr val="tx1"/>
          </a:solidFill>
          <a:latin typeface="+mn-lt"/>
          <a:ea typeface="Geneva" charset="-128"/>
          <a:cs typeface="Geneva"/>
        </a:defRPr>
      </a:lvl5pPr>
      <a:lvl6pPr marL="1885950" indent="-171450" algn="l" rtl="0" eaLnBrk="1" fontAlgn="base" hangingPunct="1">
        <a:spcBef>
          <a:spcPct val="20000"/>
        </a:spcBef>
        <a:spcAft>
          <a:spcPct val="0"/>
        </a:spcAft>
        <a:buChar char="–"/>
        <a:defRPr sz="1200">
          <a:solidFill>
            <a:schemeClr val="tx1"/>
          </a:solidFill>
          <a:latin typeface="+mn-lt"/>
          <a:ea typeface="Geneva" charset="-128"/>
        </a:defRPr>
      </a:lvl6pPr>
      <a:lvl7pPr marL="2228850" indent="-171450" algn="l" rtl="0" eaLnBrk="1" fontAlgn="base" hangingPunct="1">
        <a:spcBef>
          <a:spcPct val="20000"/>
        </a:spcBef>
        <a:spcAft>
          <a:spcPct val="0"/>
        </a:spcAft>
        <a:buChar char="–"/>
        <a:defRPr sz="1200">
          <a:solidFill>
            <a:schemeClr val="tx1"/>
          </a:solidFill>
          <a:latin typeface="+mn-lt"/>
          <a:ea typeface="Geneva" charset="-128"/>
        </a:defRPr>
      </a:lvl7pPr>
      <a:lvl8pPr marL="2571750" indent="-171450" algn="l" rtl="0" eaLnBrk="1" fontAlgn="base" hangingPunct="1">
        <a:spcBef>
          <a:spcPct val="20000"/>
        </a:spcBef>
        <a:spcAft>
          <a:spcPct val="0"/>
        </a:spcAft>
        <a:buChar char="–"/>
        <a:defRPr sz="1200">
          <a:solidFill>
            <a:schemeClr val="tx1"/>
          </a:solidFill>
          <a:latin typeface="+mn-lt"/>
          <a:ea typeface="Geneva" charset="-128"/>
        </a:defRPr>
      </a:lvl8pPr>
      <a:lvl9pPr marL="2914650" indent="-171450" algn="l" rtl="0" eaLnBrk="1" fontAlgn="base" hangingPunct="1">
        <a:spcBef>
          <a:spcPct val="20000"/>
        </a:spcBef>
        <a:spcAft>
          <a:spcPct val="0"/>
        </a:spcAft>
        <a:buChar char="–"/>
        <a:defRPr sz="1200">
          <a:solidFill>
            <a:schemeClr val="tx1"/>
          </a:solidFill>
          <a:latin typeface="+mn-lt"/>
          <a:ea typeface="Geneva" charset="-128"/>
        </a:defRPr>
      </a:lvl9pPr>
    </p:bodyStyle>
    <p:otherStyle>
      <a:defPPr>
        <a:defRPr lang="da-DK"/>
      </a:defPPr>
      <a:lvl1pPr marL="0" algn="l" defTabSz="342900" rtl="0" eaLnBrk="1" latinLnBrk="0" hangingPunct="1">
        <a:defRPr sz="1350" kern="1200">
          <a:solidFill>
            <a:schemeClr val="tx1"/>
          </a:solidFill>
          <a:latin typeface="+mn-lt"/>
          <a:ea typeface="+mn-ea"/>
          <a:cs typeface="+mn-cs"/>
        </a:defRPr>
      </a:lvl1pPr>
      <a:lvl2pPr marL="342900" algn="l" defTabSz="342900" rtl="0" eaLnBrk="1" latinLnBrk="0" hangingPunct="1">
        <a:defRPr sz="1350" kern="1200">
          <a:solidFill>
            <a:schemeClr val="tx1"/>
          </a:solidFill>
          <a:latin typeface="+mn-lt"/>
          <a:ea typeface="+mn-ea"/>
          <a:cs typeface="+mn-cs"/>
        </a:defRPr>
      </a:lvl2pPr>
      <a:lvl3pPr marL="685800" algn="l" defTabSz="342900" rtl="0" eaLnBrk="1" latinLnBrk="0" hangingPunct="1">
        <a:defRPr sz="1350" kern="1200">
          <a:solidFill>
            <a:schemeClr val="tx1"/>
          </a:solidFill>
          <a:latin typeface="+mn-lt"/>
          <a:ea typeface="+mn-ea"/>
          <a:cs typeface="+mn-cs"/>
        </a:defRPr>
      </a:lvl3pPr>
      <a:lvl4pPr marL="1028700" algn="l" defTabSz="342900" rtl="0" eaLnBrk="1" latinLnBrk="0" hangingPunct="1">
        <a:defRPr sz="1350" kern="1200">
          <a:solidFill>
            <a:schemeClr val="tx1"/>
          </a:solidFill>
          <a:latin typeface="+mn-lt"/>
          <a:ea typeface="+mn-ea"/>
          <a:cs typeface="+mn-cs"/>
        </a:defRPr>
      </a:lvl4pPr>
      <a:lvl5pPr marL="1371600" algn="l" defTabSz="342900" rtl="0" eaLnBrk="1" latinLnBrk="0" hangingPunct="1">
        <a:defRPr sz="1350" kern="1200">
          <a:solidFill>
            <a:schemeClr val="tx1"/>
          </a:solidFill>
          <a:latin typeface="+mn-lt"/>
          <a:ea typeface="+mn-ea"/>
          <a:cs typeface="+mn-cs"/>
        </a:defRPr>
      </a:lvl5pPr>
      <a:lvl6pPr marL="1714500" algn="l" defTabSz="342900" rtl="0" eaLnBrk="1" latinLnBrk="0" hangingPunct="1">
        <a:defRPr sz="1350" kern="1200">
          <a:solidFill>
            <a:schemeClr val="tx1"/>
          </a:solidFill>
          <a:latin typeface="+mn-lt"/>
          <a:ea typeface="+mn-ea"/>
          <a:cs typeface="+mn-cs"/>
        </a:defRPr>
      </a:lvl6pPr>
      <a:lvl7pPr marL="2057400" algn="l" defTabSz="342900" rtl="0" eaLnBrk="1" latinLnBrk="0" hangingPunct="1">
        <a:defRPr sz="1350" kern="1200">
          <a:solidFill>
            <a:schemeClr val="tx1"/>
          </a:solidFill>
          <a:latin typeface="+mn-lt"/>
          <a:ea typeface="+mn-ea"/>
          <a:cs typeface="+mn-cs"/>
        </a:defRPr>
      </a:lvl7pPr>
      <a:lvl8pPr marL="2400300" algn="l" defTabSz="342900" rtl="0" eaLnBrk="1" latinLnBrk="0" hangingPunct="1">
        <a:defRPr sz="1350" kern="1200">
          <a:solidFill>
            <a:schemeClr val="tx1"/>
          </a:solidFill>
          <a:latin typeface="+mn-lt"/>
          <a:ea typeface="+mn-ea"/>
          <a:cs typeface="+mn-cs"/>
        </a:defRPr>
      </a:lvl8pPr>
      <a:lvl9pPr marL="2743200" algn="l" defTabSz="3429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8" Type="http://schemas.openxmlformats.org/officeDocument/2006/relationships/slide" Target="slide5.xml"/><Relationship Id="rId13" Type="http://schemas.openxmlformats.org/officeDocument/2006/relationships/slide" Target="slide170.xml"/><Relationship Id="rId3" Type="http://schemas.openxmlformats.org/officeDocument/2006/relationships/image" Target="../media/image7.png"/><Relationship Id="rId7" Type="http://schemas.openxmlformats.org/officeDocument/2006/relationships/slide" Target="slide165.xml"/><Relationship Id="rId12" Type="http://schemas.openxmlformats.org/officeDocument/2006/relationships/slide" Target="slide62.xml"/><Relationship Id="rId17" Type="http://schemas.openxmlformats.org/officeDocument/2006/relationships/slide" Target="slide200.xml"/><Relationship Id="rId2" Type="http://schemas.openxmlformats.org/officeDocument/2006/relationships/slide" Target="slide138.xml"/><Relationship Id="rId16" Type="http://schemas.openxmlformats.org/officeDocument/2006/relationships/slide" Target="slide130.xml"/><Relationship Id="rId1" Type="http://schemas.openxmlformats.org/officeDocument/2006/relationships/slideLayout" Target="../slideLayouts/slideLayout3.xml"/><Relationship Id="rId6" Type="http://schemas.openxmlformats.org/officeDocument/2006/relationships/slide" Target="slide147.xml"/><Relationship Id="rId11" Type="http://schemas.openxmlformats.org/officeDocument/2006/relationships/slide" Target="slide111.xml"/><Relationship Id="rId5" Type="http://schemas.openxmlformats.org/officeDocument/2006/relationships/slide" Target="slide108.xml"/><Relationship Id="rId15" Type="http://schemas.openxmlformats.org/officeDocument/2006/relationships/image" Target="../media/image8.jpeg"/><Relationship Id="rId10" Type="http://schemas.openxmlformats.org/officeDocument/2006/relationships/slide" Target="slide46.xml"/><Relationship Id="rId4" Type="http://schemas.openxmlformats.org/officeDocument/2006/relationships/slide" Target="slide61.xml"/><Relationship Id="rId9" Type="http://schemas.openxmlformats.org/officeDocument/2006/relationships/slide" Target="slide38.xml"/><Relationship Id="rId14" Type="http://schemas.openxmlformats.org/officeDocument/2006/relationships/slide" Target="slide119.xml"/></Relationships>
</file>

<file path=ppt/slides/_rels/slide5.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image" Target="../media/image9.png"/><Relationship Id="rId1" Type="http://schemas.openxmlformats.org/officeDocument/2006/relationships/slideLayout" Target="../slideLayouts/slideLayout3.xml"/><Relationship Id="rId4" Type="http://schemas.openxmlformats.org/officeDocument/2006/relationships/image" Target="../media/image10.png"/></Relationships>
</file>

<file path=ppt/slides/_rels/slide6.xml.rels><?xml version="1.0" encoding="UTF-8" standalone="yes"?>
<Relationships xmlns="http://schemas.openxmlformats.org/package/2006/relationships"><Relationship Id="rId8" Type="http://schemas.openxmlformats.org/officeDocument/2006/relationships/slide" Target="slide4.xml"/><Relationship Id="rId3" Type="http://schemas.openxmlformats.org/officeDocument/2006/relationships/image" Target="../media/image12.jpeg"/><Relationship Id="rId7" Type="http://schemas.openxmlformats.org/officeDocument/2006/relationships/image" Target="../media/image14.png"/><Relationship Id="rId2" Type="http://schemas.openxmlformats.org/officeDocument/2006/relationships/image" Target="../media/image11.jpeg"/><Relationship Id="rId1" Type="http://schemas.openxmlformats.org/officeDocument/2006/relationships/slideLayout" Target="../slideLayouts/slideLayout6.xml"/><Relationship Id="rId6" Type="http://schemas.openxmlformats.org/officeDocument/2006/relationships/hyperlink" Target="https://www.youtube.com/watch?v=cdWtwZ-hsJQ&amp;t=11s" TargetMode="External"/><Relationship Id="rId5" Type="http://schemas.openxmlformats.org/officeDocument/2006/relationships/hyperlink" Target="IsoMatch%20GEOcontrol.wmv" TargetMode="External"/><Relationship Id="rId4" Type="http://schemas.openxmlformats.org/officeDocument/2006/relationships/image" Target="../media/image13.jpeg"/><Relationship Id="rId9" Type="http://schemas.openxmlformats.org/officeDocument/2006/relationships/image" Target="../media/image10.png"/></Relationships>
</file>

<file path=ppt/slides/_rels/slide7.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image" Target="../media/image15.png"/><Relationship Id="rId1" Type="http://schemas.openxmlformats.org/officeDocument/2006/relationships/slideLayout" Target="../slideLayouts/slideLayout3.xml"/><Relationship Id="rId4" Type="http://schemas.openxmlformats.org/officeDocument/2006/relationships/image" Target="../media/image10.png"/></Relationships>
</file>

<file path=ppt/slides/_rels/slide8.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image" Target="../media/image16.png"/><Relationship Id="rId7" Type="http://schemas.openxmlformats.org/officeDocument/2006/relationships/image" Target="../media/image20.jpeg"/><Relationship Id="rId2" Type="http://schemas.openxmlformats.org/officeDocument/2006/relationships/notesSlide" Target="../notesSlides/notesSlide1.xml"/><Relationship Id="rId1" Type="http://schemas.openxmlformats.org/officeDocument/2006/relationships/slideLayout" Target="../slideLayouts/slideLayout3.xml"/><Relationship Id="rId6" Type="http://schemas.openxmlformats.org/officeDocument/2006/relationships/image" Target="../media/image19.png"/><Relationship Id="rId11" Type="http://schemas.openxmlformats.org/officeDocument/2006/relationships/image" Target="../media/image10.png"/><Relationship Id="rId5" Type="http://schemas.openxmlformats.org/officeDocument/2006/relationships/image" Target="../media/image18.png"/><Relationship Id="rId10" Type="http://schemas.openxmlformats.org/officeDocument/2006/relationships/slide" Target="slide4.xml"/><Relationship Id="rId4" Type="http://schemas.openxmlformats.org/officeDocument/2006/relationships/image" Target="../media/image17.png"/><Relationship Id="rId9" Type="http://schemas.openxmlformats.org/officeDocument/2006/relationships/image" Target="../media/image22.jpe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10.png"/><Relationship Id="rId5" Type="http://schemas.openxmlformats.org/officeDocument/2006/relationships/slide" Target="slide4.xml"/><Relationship Id="rId4" Type="http://schemas.openxmlformats.org/officeDocument/2006/relationships/image" Target="../media/image23.png"/></Relationships>
</file>

<file path=ppt/slides/_rels/slide10.xml.rels><?xml version="1.0" encoding="UTF-8" standalone="yes"?>
<Relationships xmlns="http://schemas.openxmlformats.org/package/2006/relationships"><Relationship Id="rId3" Type="http://schemas.openxmlformats.org/officeDocument/2006/relationships/hyperlink" Target="080722010-s-ani-300px.gif" TargetMode="External"/><Relationship Id="rId7" Type="http://schemas.openxmlformats.org/officeDocument/2006/relationships/image" Target="../media/image10.png"/><Relationship Id="rId2" Type="http://schemas.openxmlformats.org/officeDocument/2006/relationships/notesSlide" Target="../notesSlides/notesSlide2.xml"/><Relationship Id="rId1" Type="http://schemas.openxmlformats.org/officeDocument/2006/relationships/slideLayout" Target="../slideLayouts/slideLayout3.xml"/><Relationship Id="rId6" Type="http://schemas.openxmlformats.org/officeDocument/2006/relationships/slide" Target="slide4.xml"/><Relationship Id="rId5" Type="http://schemas.openxmlformats.org/officeDocument/2006/relationships/image" Target="../media/image25.jpeg"/><Relationship Id="rId4" Type="http://schemas.openxmlformats.org/officeDocument/2006/relationships/image" Target="../media/image24.gif"/></Relationships>
</file>

<file path=ppt/slides/_rels/slide11.xml.rels><?xml version="1.0" encoding="UTF-8" standalone="yes"?>
<Relationships xmlns="http://schemas.openxmlformats.org/package/2006/relationships"><Relationship Id="rId8" Type="http://schemas.openxmlformats.org/officeDocument/2006/relationships/slide" Target="slide4.xml"/><Relationship Id="rId3" Type="http://schemas.openxmlformats.org/officeDocument/2006/relationships/image" Target="../media/image27.png"/><Relationship Id="rId7" Type="http://schemas.openxmlformats.org/officeDocument/2006/relationships/image" Target="../media/image14.png"/><Relationship Id="rId2" Type="http://schemas.openxmlformats.org/officeDocument/2006/relationships/image" Target="../media/image26.png"/><Relationship Id="rId1" Type="http://schemas.openxmlformats.org/officeDocument/2006/relationships/slideLayout" Target="../slideLayouts/slideLayout3.xml"/><Relationship Id="rId6" Type="http://schemas.openxmlformats.org/officeDocument/2006/relationships/hyperlink" Target="https://www.youtube.com/watch?v=32fzYdYWRJs" TargetMode="External"/><Relationship Id="rId5" Type="http://schemas.openxmlformats.org/officeDocument/2006/relationships/hyperlink" Target="IsoMatch%20GEOcontrol.wmv" TargetMode="External"/><Relationship Id="rId4" Type="http://schemas.microsoft.com/office/2007/relationships/hdphoto" Target="../media/hdphoto1.wdp"/><Relationship Id="rId9" Type="http://schemas.openxmlformats.org/officeDocument/2006/relationships/image" Target="../media/image10.png"/></Relationships>
</file>

<file path=ppt/slides/_rels/slide12.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3.xml"/><Relationship Id="rId1" Type="http://schemas.openxmlformats.org/officeDocument/2006/relationships/slideLayout" Target="../slideLayouts/slideLayout3.xml"/><Relationship Id="rId6" Type="http://schemas.openxmlformats.org/officeDocument/2006/relationships/image" Target="../media/image10.png"/><Relationship Id="rId5" Type="http://schemas.openxmlformats.org/officeDocument/2006/relationships/slide" Target="slide4.xml"/><Relationship Id="rId4" Type="http://schemas.openxmlformats.org/officeDocument/2006/relationships/image" Target="../media/image29.png"/></Relationships>
</file>

<file path=ppt/slides/_rels/slide13.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4.xml"/><Relationship Id="rId1" Type="http://schemas.openxmlformats.org/officeDocument/2006/relationships/slideLayout" Target="../slideLayouts/slideLayout3.xml"/><Relationship Id="rId6" Type="http://schemas.openxmlformats.org/officeDocument/2006/relationships/image" Target="../media/image10.png"/><Relationship Id="rId5" Type="http://schemas.openxmlformats.org/officeDocument/2006/relationships/slide" Target="slide4.xml"/><Relationship Id="rId4" Type="http://schemas.openxmlformats.org/officeDocument/2006/relationships/image" Target="../media/image31.png"/></Relationships>
</file>

<file path=ppt/slides/_rels/slide14.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5.xml"/><Relationship Id="rId1" Type="http://schemas.openxmlformats.org/officeDocument/2006/relationships/slideLayout" Target="../slideLayouts/slideLayout3.xml"/><Relationship Id="rId5" Type="http://schemas.openxmlformats.org/officeDocument/2006/relationships/image" Target="../media/image10.png"/><Relationship Id="rId4" Type="http://schemas.openxmlformats.org/officeDocument/2006/relationships/slide" Target="slide4.xml"/></Relationships>
</file>

<file path=ppt/slides/_rels/slide15.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6.xml"/><Relationship Id="rId1" Type="http://schemas.openxmlformats.org/officeDocument/2006/relationships/slideLayout" Target="../slideLayouts/slideLayout3.xml"/><Relationship Id="rId5" Type="http://schemas.openxmlformats.org/officeDocument/2006/relationships/image" Target="../media/image10.png"/><Relationship Id="rId4" Type="http://schemas.openxmlformats.org/officeDocument/2006/relationships/slide" Target="slide4.xml"/></Relationships>
</file>

<file path=ppt/slides/_rels/slide16.xml.rels><?xml version="1.0" encoding="UTF-8" standalone="yes"?>
<Relationships xmlns="http://schemas.openxmlformats.org/package/2006/relationships"><Relationship Id="rId8" Type="http://schemas.openxmlformats.org/officeDocument/2006/relationships/image" Target="../media/image38.png"/><Relationship Id="rId3" Type="http://schemas.openxmlformats.org/officeDocument/2006/relationships/image" Target="../media/image33.png"/><Relationship Id="rId7" Type="http://schemas.openxmlformats.org/officeDocument/2006/relationships/image" Target="../media/image37.png"/><Relationship Id="rId2" Type="http://schemas.openxmlformats.org/officeDocument/2006/relationships/notesSlide" Target="../notesSlides/notesSlide7.xml"/><Relationship Id="rId1" Type="http://schemas.openxmlformats.org/officeDocument/2006/relationships/slideLayout" Target="../slideLayouts/slideLayout3.xml"/><Relationship Id="rId6" Type="http://schemas.openxmlformats.org/officeDocument/2006/relationships/image" Target="../media/image36.png"/><Relationship Id="rId5" Type="http://schemas.openxmlformats.org/officeDocument/2006/relationships/image" Target="../media/image35.png"/><Relationship Id="rId10" Type="http://schemas.openxmlformats.org/officeDocument/2006/relationships/image" Target="../media/image10.png"/><Relationship Id="rId4" Type="http://schemas.openxmlformats.org/officeDocument/2006/relationships/image" Target="../media/image34.png"/><Relationship Id="rId9" Type="http://schemas.openxmlformats.org/officeDocument/2006/relationships/slide" Target="slide4.xml"/></Relationships>
</file>

<file path=ppt/slides/_rels/slide17.xml.rels><?xml version="1.0" encoding="UTF-8" standalone="yes"?>
<Relationships xmlns="http://schemas.openxmlformats.org/package/2006/relationships"><Relationship Id="rId8" Type="http://schemas.openxmlformats.org/officeDocument/2006/relationships/image" Target="../media/image44.png"/><Relationship Id="rId3" Type="http://schemas.openxmlformats.org/officeDocument/2006/relationships/image" Target="../media/image39.png"/><Relationship Id="rId7" Type="http://schemas.openxmlformats.org/officeDocument/2006/relationships/image" Target="../media/image43.png"/><Relationship Id="rId2" Type="http://schemas.openxmlformats.org/officeDocument/2006/relationships/notesSlide" Target="../notesSlides/notesSlide8.xml"/><Relationship Id="rId1" Type="http://schemas.openxmlformats.org/officeDocument/2006/relationships/slideLayout" Target="../slideLayouts/slideLayout3.xml"/><Relationship Id="rId6" Type="http://schemas.openxmlformats.org/officeDocument/2006/relationships/image" Target="../media/image42.png"/><Relationship Id="rId5" Type="http://schemas.openxmlformats.org/officeDocument/2006/relationships/image" Target="../media/image41.png"/><Relationship Id="rId10" Type="http://schemas.openxmlformats.org/officeDocument/2006/relationships/image" Target="../media/image10.png"/><Relationship Id="rId4" Type="http://schemas.openxmlformats.org/officeDocument/2006/relationships/image" Target="../media/image40.png"/><Relationship Id="rId9" Type="http://schemas.openxmlformats.org/officeDocument/2006/relationships/slide" Target="slide4.xml"/></Relationships>
</file>

<file path=ppt/slides/_rels/slide18.xml.rels><?xml version="1.0" encoding="UTF-8" standalone="yes"?>
<Relationships xmlns="http://schemas.openxmlformats.org/package/2006/relationships"><Relationship Id="rId8" Type="http://schemas.openxmlformats.org/officeDocument/2006/relationships/image" Target="../media/image50.png"/><Relationship Id="rId3" Type="http://schemas.openxmlformats.org/officeDocument/2006/relationships/image" Target="../media/image45.png"/><Relationship Id="rId7" Type="http://schemas.openxmlformats.org/officeDocument/2006/relationships/image" Target="../media/image49.png"/><Relationship Id="rId2" Type="http://schemas.openxmlformats.org/officeDocument/2006/relationships/notesSlide" Target="../notesSlides/notesSlide9.xml"/><Relationship Id="rId1" Type="http://schemas.openxmlformats.org/officeDocument/2006/relationships/slideLayout" Target="../slideLayouts/slideLayout3.xml"/><Relationship Id="rId6" Type="http://schemas.openxmlformats.org/officeDocument/2006/relationships/image" Target="../media/image48.png"/><Relationship Id="rId5" Type="http://schemas.openxmlformats.org/officeDocument/2006/relationships/image" Target="../media/image47.png"/><Relationship Id="rId10" Type="http://schemas.openxmlformats.org/officeDocument/2006/relationships/image" Target="../media/image10.png"/><Relationship Id="rId4" Type="http://schemas.openxmlformats.org/officeDocument/2006/relationships/image" Target="../media/image46.png"/><Relationship Id="rId9" Type="http://schemas.openxmlformats.org/officeDocument/2006/relationships/slide" Target="slide4.xml"/></Relationships>
</file>

<file path=ppt/slides/_rels/slide19.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notesSlide" Target="../notesSlides/notesSlide10.xml"/><Relationship Id="rId1" Type="http://schemas.openxmlformats.org/officeDocument/2006/relationships/slideLayout" Target="../slideLayouts/slideLayout3.xml"/><Relationship Id="rId4" Type="http://schemas.openxmlformats.org/officeDocument/2006/relationships/image" Target="../media/image10.png"/></Relationships>
</file>

<file path=ppt/slides/_rels/slide20.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image" Target="../media/image51.png"/><Relationship Id="rId1" Type="http://schemas.openxmlformats.org/officeDocument/2006/relationships/slideLayout" Target="../slideLayouts/slideLayout3.xml"/><Relationship Id="rId4" Type="http://schemas.openxmlformats.org/officeDocument/2006/relationships/image" Target="../media/image10.png"/></Relationships>
</file>

<file path=ppt/slides/_rels/slide21.xml.rels><?xml version="1.0" encoding="UTF-8" standalone="yes"?>
<Relationships xmlns="http://schemas.openxmlformats.org/package/2006/relationships"><Relationship Id="rId8" Type="http://schemas.openxmlformats.org/officeDocument/2006/relationships/image" Target="../media/image55.png"/><Relationship Id="rId3" Type="http://schemas.openxmlformats.org/officeDocument/2006/relationships/image" Target="../media/image53.png"/><Relationship Id="rId7" Type="http://schemas.openxmlformats.org/officeDocument/2006/relationships/image" Target="../media/image54.png"/><Relationship Id="rId2" Type="http://schemas.openxmlformats.org/officeDocument/2006/relationships/image" Target="../media/image52.jpeg"/><Relationship Id="rId1" Type="http://schemas.openxmlformats.org/officeDocument/2006/relationships/slideLayout" Target="../slideLayouts/slideLayout3.xml"/><Relationship Id="rId6" Type="http://schemas.openxmlformats.org/officeDocument/2006/relationships/hyperlink" Target="https://play.google.com/store/apps/details?id=com.kvernelandgroup.spreader.kverneland&amp;hl=nl&amp;gl=US" TargetMode="External"/><Relationship Id="rId11" Type="http://schemas.openxmlformats.org/officeDocument/2006/relationships/image" Target="../media/image10.png"/><Relationship Id="rId5" Type="http://schemas.openxmlformats.org/officeDocument/2006/relationships/hyperlink" Target="https://apps.apple.com/nl/app/kverneland-spreading-charts/id480122002" TargetMode="External"/><Relationship Id="rId10" Type="http://schemas.openxmlformats.org/officeDocument/2006/relationships/slide" Target="slide4.xml"/><Relationship Id="rId4" Type="http://schemas.openxmlformats.org/officeDocument/2006/relationships/hyperlink" Target="http://www.kvernelandspreadingcharts.com/" TargetMode="External"/><Relationship Id="rId9" Type="http://schemas.openxmlformats.org/officeDocument/2006/relationships/image" Target="../media/image56.jpeg"/></Relationships>
</file>

<file path=ppt/slides/_rels/slide22.xml.rels><?xml version="1.0" encoding="UTF-8" standalone="yes"?>
<Relationships xmlns="http://schemas.openxmlformats.org/package/2006/relationships"><Relationship Id="rId8" Type="http://schemas.openxmlformats.org/officeDocument/2006/relationships/image" Target="../media/image61.jpeg"/><Relationship Id="rId3" Type="http://schemas.openxmlformats.org/officeDocument/2006/relationships/image" Target="../media/image58.png"/><Relationship Id="rId7" Type="http://schemas.microsoft.com/office/2007/relationships/hdphoto" Target="../media/hdphoto3.wdp"/><Relationship Id="rId2" Type="http://schemas.openxmlformats.org/officeDocument/2006/relationships/image" Target="../media/image57.png"/><Relationship Id="rId1" Type="http://schemas.openxmlformats.org/officeDocument/2006/relationships/slideLayout" Target="../slideLayouts/slideLayout3.xml"/><Relationship Id="rId6" Type="http://schemas.openxmlformats.org/officeDocument/2006/relationships/image" Target="../media/image60.png"/><Relationship Id="rId5" Type="http://schemas.microsoft.com/office/2007/relationships/hdphoto" Target="../media/hdphoto2.wdp"/><Relationship Id="rId10" Type="http://schemas.openxmlformats.org/officeDocument/2006/relationships/image" Target="../media/image10.png"/><Relationship Id="rId4" Type="http://schemas.openxmlformats.org/officeDocument/2006/relationships/image" Target="../media/image59.png"/><Relationship Id="rId9" Type="http://schemas.openxmlformats.org/officeDocument/2006/relationships/slide" Target="slide4.xml"/></Relationships>
</file>

<file path=ppt/slides/_rels/slide23.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image" Target="../media/image62.png"/><Relationship Id="rId1" Type="http://schemas.openxmlformats.org/officeDocument/2006/relationships/slideLayout" Target="../slideLayouts/slideLayout3.xml"/><Relationship Id="rId4" Type="http://schemas.openxmlformats.org/officeDocument/2006/relationships/image" Target="../media/image10.png"/></Relationships>
</file>

<file path=ppt/slides/_rels/slide24.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image" Target="../media/image63.jpeg"/><Relationship Id="rId1" Type="http://schemas.openxmlformats.org/officeDocument/2006/relationships/slideLayout" Target="../slideLayouts/slideLayout3.xml"/><Relationship Id="rId4" Type="http://schemas.openxmlformats.org/officeDocument/2006/relationships/image" Target="../media/image10.png"/></Relationships>
</file>

<file path=ppt/slides/_rels/slide25.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image" Target="../media/image65.jpeg"/><Relationship Id="rId7" Type="http://schemas.openxmlformats.org/officeDocument/2006/relationships/slide" Target="slide4.xml"/><Relationship Id="rId2" Type="http://schemas.openxmlformats.org/officeDocument/2006/relationships/image" Target="../media/image64.jpeg"/><Relationship Id="rId1" Type="http://schemas.openxmlformats.org/officeDocument/2006/relationships/slideLayout" Target="../slideLayouts/slideLayout3.xml"/><Relationship Id="rId6" Type="http://schemas.openxmlformats.org/officeDocument/2006/relationships/image" Target="../media/image68.jpeg"/><Relationship Id="rId5" Type="http://schemas.openxmlformats.org/officeDocument/2006/relationships/image" Target="../media/image67.jpeg"/><Relationship Id="rId4" Type="http://schemas.openxmlformats.org/officeDocument/2006/relationships/image" Target="../media/image66.jpeg"/></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image" Target="../media/image10.png"/><Relationship Id="rId5" Type="http://schemas.openxmlformats.org/officeDocument/2006/relationships/slide" Target="slide4.xml"/><Relationship Id="rId4" Type="http://schemas.openxmlformats.org/officeDocument/2006/relationships/image" Target="../media/image69.png"/></Relationships>
</file>

<file path=ppt/slides/_rels/slide27.xml.rels><?xml version="1.0" encoding="UTF-8" standalone="yes"?>
<Relationships xmlns="http://schemas.openxmlformats.org/package/2006/relationships"><Relationship Id="rId3" Type="http://schemas.openxmlformats.org/officeDocument/2006/relationships/image" Target="../media/image71.jpeg"/><Relationship Id="rId7" Type="http://schemas.openxmlformats.org/officeDocument/2006/relationships/image" Target="../media/image10.png"/><Relationship Id="rId2" Type="http://schemas.openxmlformats.org/officeDocument/2006/relationships/image" Target="../media/image70.jpeg"/><Relationship Id="rId1" Type="http://schemas.openxmlformats.org/officeDocument/2006/relationships/slideLayout" Target="../slideLayouts/slideLayout3.xml"/><Relationship Id="rId6" Type="http://schemas.openxmlformats.org/officeDocument/2006/relationships/slide" Target="slide4.xml"/><Relationship Id="rId5" Type="http://schemas.openxmlformats.org/officeDocument/2006/relationships/image" Target="../media/image73.jpeg"/><Relationship Id="rId4" Type="http://schemas.openxmlformats.org/officeDocument/2006/relationships/image" Target="../media/image72.jpeg"/></Relationships>
</file>

<file path=ppt/slides/_rels/slide28.xml.rels><?xml version="1.0" encoding="UTF-8" standalone="yes"?>
<Relationships xmlns="http://schemas.openxmlformats.org/package/2006/relationships"><Relationship Id="rId3" Type="http://schemas.openxmlformats.org/officeDocument/2006/relationships/image" Target="../media/image75.png"/><Relationship Id="rId2" Type="http://schemas.openxmlformats.org/officeDocument/2006/relationships/image" Target="../media/image74.png"/><Relationship Id="rId1" Type="http://schemas.openxmlformats.org/officeDocument/2006/relationships/slideLayout" Target="../slideLayouts/slideLayout3.xml"/><Relationship Id="rId6" Type="http://schemas.openxmlformats.org/officeDocument/2006/relationships/image" Target="../media/image10.png"/><Relationship Id="rId5" Type="http://schemas.openxmlformats.org/officeDocument/2006/relationships/slide" Target="slide4.xml"/><Relationship Id="rId4" Type="http://schemas.openxmlformats.org/officeDocument/2006/relationships/image" Target="../media/image76.png"/></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video" Target="../media/media3.mp4"/><Relationship Id="rId1" Type="http://schemas.microsoft.com/office/2007/relationships/media" Target="../media/media3.mp4"/><Relationship Id="rId6" Type="http://schemas.openxmlformats.org/officeDocument/2006/relationships/image" Target="../media/image10.png"/><Relationship Id="rId5" Type="http://schemas.openxmlformats.org/officeDocument/2006/relationships/slide" Target="slide4.xml"/><Relationship Id="rId4" Type="http://schemas.openxmlformats.org/officeDocument/2006/relationships/image" Target="../media/image77.png"/></Relationships>
</file>

<file path=ppt/slides/_rels/slide30.xml.rels><?xml version="1.0" encoding="UTF-8" standalone="yes"?>
<Relationships xmlns="http://schemas.openxmlformats.org/package/2006/relationships"><Relationship Id="rId3" Type="http://schemas.openxmlformats.org/officeDocument/2006/relationships/image" Target="../media/image79.jpeg"/><Relationship Id="rId7" Type="http://schemas.openxmlformats.org/officeDocument/2006/relationships/image" Target="../media/image10.png"/><Relationship Id="rId2" Type="http://schemas.openxmlformats.org/officeDocument/2006/relationships/image" Target="../media/image78.png"/><Relationship Id="rId1" Type="http://schemas.openxmlformats.org/officeDocument/2006/relationships/slideLayout" Target="../slideLayouts/slideLayout3.xml"/><Relationship Id="rId6" Type="http://schemas.openxmlformats.org/officeDocument/2006/relationships/slide" Target="slide4.xml"/><Relationship Id="rId5" Type="http://schemas.openxmlformats.org/officeDocument/2006/relationships/image" Target="../media/image81.jpeg"/><Relationship Id="rId4" Type="http://schemas.openxmlformats.org/officeDocument/2006/relationships/image" Target="../media/image80.png"/></Relationships>
</file>

<file path=ppt/slides/_rels/slide31.xml.rels><?xml version="1.0" encoding="UTF-8" standalone="yes"?>
<Relationships xmlns="http://schemas.openxmlformats.org/package/2006/relationships"><Relationship Id="rId3" Type="http://schemas.openxmlformats.org/officeDocument/2006/relationships/image" Target="../media/image83.png"/><Relationship Id="rId7" Type="http://schemas.openxmlformats.org/officeDocument/2006/relationships/image" Target="../media/image10.png"/><Relationship Id="rId2" Type="http://schemas.openxmlformats.org/officeDocument/2006/relationships/image" Target="../media/image82.png"/><Relationship Id="rId1" Type="http://schemas.openxmlformats.org/officeDocument/2006/relationships/slideLayout" Target="../slideLayouts/slideLayout3.xml"/><Relationship Id="rId6" Type="http://schemas.openxmlformats.org/officeDocument/2006/relationships/slide" Target="slide4.xml"/><Relationship Id="rId5" Type="http://schemas.openxmlformats.org/officeDocument/2006/relationships/image" Target="../media/image84.jpeg"/><Relationship Id="rId4" Type="http://schemas.openxmlformats.org/officeDocument/2006/relationships/image" Target="../media/image80.png"/></Relationships>
</file>

<file path=ppt/slides/_rels/slide32.xml.rels><?xml version="1.0" encoding="UTF-8" standalone="yes"?>
<Relationships xmlns="http://schemas.openxmlformats.org/package/2006/relationships"><Relationship Id="rId3" Type="http://schemas.openxmlformats.org/officeDocument/2006/relationships/image" Target="../media/image80.png"/><Relationship Id="rId7" Type="http://schemas.openxmlformats.org/officeDocument/2006/relationships/image" Target="../media/image10.png"/><Relationship Id="rId2" Type="http://schemas.openxmlformats.org/officeDocument/2006/relationships/image" Target="../media/image79.jpeg"/><Relationship Id="rId1" Type="http://schemas.openxmlformats.org/officeDocument/2006/relationships/slideLayout" Target="../slideLayouts/slideLayout3.xml"/><Relationship Id="rId6" Type="http://schemas.openxmlformats.org/officeDocument/2006/relationships/slide" Target="slide4.xml"/><Relationship Id="rId5" Type="http://schemas.openxmlformats.org/officeDocument/2006/relationships/image" Target="../media/image85.png"/><Relationship Id="rId4" Type="http://schemas.openxmlformats.org/officeDocument/2006/relationships/image" Target="../media/image78.png"/></Relationships>
</file>

<file path=ppt/slides/_rels/slide33.xml.rels><?xml version="1.0" encoding="UTF-8" standalone="yes"?>
<Relationships xmlns="http://schemas.openxmlformats.org/package/2006/relationships"><Relationship Id="rId3" Type="http://schemas.openxmlformats.org/officeDocument/2006/relationships/image" Target="../media/image87.jpeg"/><Relationship Id="rId2" Type="http://schemas.openxmlformats.org/officeDocument/2006/relationships/image" Target="../media/image86.png"/><Relationship Id="rId1" Type="http://schemas.openxmlformats.org/officeDocument/2006/relationships/slideLayout" Target="../slideLayouts/slideLayout3.xml"/><Relationship Id="rId6" Type="http://schemas.openxmlformats.org/officeDocument/2006/relationships/image" Target="../media/image10.png"/><Relationship Id="rId5" Type="http://schemas.openxmlformats.org/officeDocument/2006/relationships/slide" Target="slide4.xml"/><Relationship Id="rId4" Type="http://schemas.openxmlformats.org/officeDocument/2006/relationships/image" Target="../media/image80.png"/></Relationships>
</file>

<file path=ppt/slides/_rels/slide34.xml.rels><?xml version="1.0" encoding="UTF-8" standalone="yes"?>
<Relationships xmlns="http://schemas.openxmlformats.org/package/2006/relationships"><Relationship Id="rId3" Type="http://schemas.openxmlformats.org/officeDocument/2006/relationships/image" Target="../media/image89.jpeg"/><Relationship Id="rId2" Type="http://schemas.openxmlformats.org/officeDocument/2006/relationships/image" Target="../media/image88.png"/><Relationship Id="rId1" Type="http://schemas.openxmlformats.org/officeDocument/2006/relationships/slideLayout" Target="../slideLayouts/slideLayout3.xml"/><Relationship Id="rId6" Type="http://schemas.openxmlformats.org/officeDocument/2006/relationships/image" Target="../media/image10.png"/><Relationship Id="rId5" Type="http://schemas.openxmlformats.org/officeDocument/2006/relationships/slide" Target="slide4.xml"/><Relationship Id="rId4" Type="http://schemas.openxmlformats.org/officeDocument/2006/relationships/image" Target="../media/image90.png"/></Relationships>
</file>

<file path=ppt/slides/_rels/slide35.xml.rels><?xml version="1.0" encoding="UTF-8" standalone="yes"?>
<Relationships xmlns="http://schemas.openxmlformats.org/package/2006/relationships"><Relationship Id="rId3" Type="http://schemas.openxmlformats.org/officeDocument/2006/relationships/image" Target="../media/image92.png"/><Relationship Id="rId2" Type="http://schemas.openxmlformats.org/officeDocument/2006/relationships/image" Target="../media/image91.png"/><Relationship Id="rId1" Type="http://schemas.openxmlformats.org/officeDocument/2006/relationships/slideLayout" Target="../slideLayouts/slideLayout3.xml"/><Relationship Id="rId5" Type="http://schemas.openxmlformats.org/officeDocument/2006/relationships/image" Target="../media/image10.png"/><Relationship Id="rId4" Type="http://schemas.openxmlformats.org/officeDocument/2006/relationships/slide" Target="slide4.xml"/></Relationships>
</file>

<file path=ppt/slides/_rels/slide36.xml.rels><?xml version="1.0" encoding="UTF-8" standalone="yes"?>
<Relationships xmlns="http://schemas.openxmlformats.org/package/2006/relationships"><Relationship Id="rId3" Type="http://schemas.openxmlformats.org/officeDocument/2006/relationships/image" Target="../media/image94.png"/><Relationship Id="rId2" Type="http://schemas.openxmlformats.org/officeDocument/2006/relationships/image" Target="../media/image93.png"/><Relationship Id="rId1" Type="http://schemas.openxmlformats.org/officeDocument/2006/relationships/slideLayout" Target="../slideLayouts/slideLayout3.xml"/><Relationship Id="rId5" Type="http://schemas.openxmlformats.org/officeDocument/2006/relationships/image" Target="../media/image10.png"/><Relationship Id="rId4" Type="http://schemas.openxmlformats.org/officeDocument/2006/relationships/slide" Target="slide4.xml"/></Relationships>
</file>

<file path=ppt/slides/_rels/slide37.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hyperlink" Target="https://play.google.com/store/apps/details?id=com.kvernelandgroup.spreader.kverneland&amp;hl=en" TargetMode="External"/><Relationship Id="rId7" Type="http://schemas.openxmlformats.org/officeDocument/2006/relationships/slide" Target="slide4.xml"/><Relationship Id="rId2" Type="http://schemas.openxmlformats.org/officeDocument/2006/relationships/hyperlink" Target="http://www.kvernelandspreadingcharts.com/" TargetMode="External"/><Relationship Id="rId1" Type="http://schemas.openxmlformats.org/officeDocument/2006/relationships/slideLayout" Target="../slideLayouts/slideLayout3.xml"/><Relationship Id="rId6" Type="http://schemas.openxmlformats.org/officeDocument/2006/relationships/image" Target="../media/image96.png"/><Relationship Id="rId5" Type="http://schemas.openxmlformats.org/officeDocument/2006/relationships/image" Target="../media/image95.png"/><Relationship Id="rId4" Type="http://schemas.openxmlformats.org/officeDocument/2006/relationships/hyperlink" Target="https://itunes.apple.com/app/spreading-charts/id480122002?mt=8" TargetMode="External"/></Relationships>
</file>

<file path=ppt/slides/_rels/slide38.xml.rels><?xml version="1.0" encoding="UTF-8" standalone="yes"?>
<Relationships xmlns="http://schemas.openxmlformats.org/package/2006/relationships"><Relationship Id="rId2" Type="http://schemas.openxmlformats.org/officeDocument/2006/relationships/image" Target="../media/image97.jpe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8" Type="http://schemas.openxmlformats.org/officeDocument/2006/relationships/hyperlink" Target="https://www.youtube.com/results?search_query=kverneland+centre+flow+principle" TargetMode="External"/><Relationship Id="rId3" Type="http://schemas.openxmlformats.org/officeDocument/2006/relationships/image" Target="../media/image99.jpeg"/><Relationship Id="rId7" Type="http://schemas.openxmlformats.org/officeDocument/2006/relationships/image" Target="../media/image103.jpeg"/><Relationship Id="rId2" Type="http://schemas.openxmlformats.org/officeDocument/2006/relationships/image" Target="../media/image98.jpeg"/><Relationship Id="rId1" Type="http://schemas.openxmlformats.org/officeDocument/2006/relationships/slideLayout" Target="../slideLayouts/slideLayout3.xml"/><Relationship Id="rId6" Type="http://schemas.openxmlformats.org/officeDocument/2006/relationships/image" Target="../media/image102.jpeg"/><Relationship Id="rId11" Type="http://schemas.openxmlformats.org/officeDocument/2006/relationships/image" Target="../media/image10.png"/><Relationship Id="rId5" Type="http://schemas.openxmlformats.org/officeDocument/2006/relationships/image" Target="../media/image101.jpeg"/><Relationship Id="rId10" Type="http://schemas.openxmlformats.org/officeDocument/2006/relationships/slide" Target="slide4.xml"/><Relationship Id="rId4" Type="http://schemas.openxmlformats.org/officeDocument/2006/relationships/image" Target="../media/image100.jpeg"/><Relationship Id="rId9" Type="http://schemas.openxmlformats.org/officeDocument/2006/relationships/image" Target="../media/image104.png"/></Relationships>
</file>

<file path=ppt/slides/_rels/slide40.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0.png"/><Relationship Id="rId2" Type="http://schemas.openxmlformats.org/officeDocument/2006/relationships/video" Target="../media/media4.avi"/><Relationship Id="rId1" Type="http://schemas.microsoft.com/office/2007/relationships/media" Target="../media/media4.avi"/><Relationship Id="rId6" Type="http://schemas.openxmlformats.org/officeDocument/2006/relationships/slide" Target="slide4.xml"/><Relationship Id="rId5" Type="http://schemas.openxmlformats.org/officeDocument/2006/relationships/image" Target="../media/image106.png"/><Relationship Id="rId4" Type="http://schemas.openxmlformats.org/officeDocument/2006/relationships/image" Target="../media/image105.png"/></Relationships>
</file>

<file path=ppt/slides/_rels/slide41.xml.rels><?xml version="1.0" encoding="UTF-8" standalone="yes"?>
<Relationships xmlns="http://schemas.openxmlformats.org/package/2006/relationships"><Relationship Id="rId3" Type="http://schemas.openxmlformats.org/officeDocument/2006/relationships/image" Target="../media/image108.png"/><Relationship Id="rId2" Type="http://schemas.openxmlformats.org/officeDocument/2006/relationships/image" Target="../media/image107.jpeg"/><Relationship Id="rId1" Type="http://schemas.openxmlformats.org/officeDocument/2006/relationships/slideLayout" Target="../slideLayouts/slideLayout3.xml"/><Relationship Id="rId5" Type="http://schemas.openxmlformats.org/officeDocument/2006/relationships/image" Target="../media/image10.png"/><Relationship Id="rId4" Type="http://schemas.openxmlformats.org/officeDocument/2006/relationships/slide" Target="slide4.xml"/></Relationships>
</file>

<file path=ppt/slides/_rels/slide42.xml.rels><?xml version="1.0" encoding="UTF-8" standalone="yes"?>
<Relationships xmlns="http://schemas.openxmlformats.org/package/2006/relationships"><Relationship Id="rId3" Type="http://schemas.openxmlformats.org/officeDocument/2006/relationships/image" Target="../media/image110.png"/><Relationship Id="rId2" Type="http://schemas.openxmlformats.org/officeDocument/2006/relationships/image" Target="../media/image109.jpeg"/><Relationship Id="rId1" Type="http://schemas.openxmlformats.org/officeDocument/2006/relationships/slideLayout" Target="../slideLayouts/slideLayout6.xml"/><Relationship Id="rId6" Type="http://schemas.openxmlformats.org/officeDocument/2006/relationships/image" Target="../media/image10.png"/><Relationship Id="rId5" Type="http://schemas.openxmlformats.org/officeDocument/2006/relationships/slide" Target="slide4.xml"/><Relationship Id="rId4" Type="http://schemas.openxmlformats.org/officeDocument/2006/relationships/image" Target="../media/image111.png"/></Relationships>
</file>

<file path=ppt/slides/_rels/slide43.xml.rels><?xml version="1.0" encoding="UTF-8" standalone="yes"?>
<Relationships xmlns="http://schemas.openxmlformats.org/package/2006/relationships"><Relationship Id="rId3" Type="http://schemas.openxmlformats.org/officeDocument/2006/relationships/image" Target="../media/image113.jpeg"/><Relationship Id="rId2" Type="http://schemas.openxmlformats.org/officeDocument/2006/relationships/image" Target="../media/image112.jpeg"/><Relationship Id="rId1" Type="http://schemas.openxmlformats.org/officeDocument/2006/relationships/slideLayout" Target="../slideLayouts/slideLayout3.xml"/><Relationship Id="rId6" Type="http://schemas.openxmlformats.org/officeDocument/2006/relationships/image" Target="../media/image10.png"/><Relationship Id="rId5" Type="http://schemas.openxmlformats.org/officeDocument/2006/relationships/slide" Target="slide4.xml"/><Relationship Id="rId4" Type="http://schemas.openxmlformats.org/officeDocument/2006/relationships/image" Target="../media/image114.jpeg"/></Relationships>
</file>

<file path=ppt/slides/_rels/slide44.xml.rels><?xml version="1.0" encoding="UTF-8" standalone="yes"?>
<Relationships xmlns="http://schemas.openxmlformats.org/package/2006/relationships"><Relationship Id="rId8" Type="http://schemas.openxmlformats.org/officeDocument/2006/relationships/image" Target="../media/image118.jpeg"/><Relationship Id="rId3" Type="http://schemas.openxmlformats.org/officeDocument/2006/relationships/slideLayout" Target="../slideLayouts/slideLayout3.xml"/><Relationship Id="rId7" Type="http://schemas.openxmlformats.org/officeDocument/2006/relationships/image" Target="../media/image117.png"/><Relationship Id="rId2" Type="http://schemas.openxmlformats.org/officeDocument/2006/relationships/video" Target="file:///C:\Users\gr_lse\Downloads\SPREADERS\Strooibeeld-01.avi" TargetMode="External"/><Relationship Id="rId1" Type="http://schemas.openxmlformats.org/officeDocument/2006/relationships/video" Target="file:///C:\Users\gr_lse\Downloads\SPREADERS\strooibeeld-trap-02.avi" TargetMode="External"/><Relationship Id="rId6" Type="http://schemas.openxmlformats.org/officeDocument/2006/relationships/image" Target="../media/image116.png"/><Relationship Id="rId11" Type="http://schemas.openxmlformats.org/officeDocument/2006/relationships/image" Target="../media/image10.png"/><Relationship Id="rId5" Type="http://schemas.openxmlformats.org/officeDocument/2006/relationships/image" Target="../media/image115.jpeg"/><Relationship Id="rId10" Type="http://schemas.openxmlformats.org/officeDocument/2006/relationships/slide" Target="slide4.xml"/><Relationship Id="rId4" Type="http://schemas.openxmlformats.org/officeDocument/2006/relationships/notesSlide" Target="../notesSlides/notesSlide11.xml"/><Relationship Id="rId9" Type="http://schemas.openxmlformats.org/officeDocument/2006/relationships/slide" Target="slide94.xml"/></Relationships>
</file>

<file path=ppt/slides/_rels/slide45.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image" Target="../media/image120.jpeg"/><Relationship Id="rId7" Type="http://schemas.openxmlformats.org/officeDocument/2006/relationships/slide" Target="slide4.xml"/><Relationship Id="rId2" Type="http://schemas.openxmlformats.org/officeDocument/2006/relationships/image" Target="../media/image119.jpeg"/><Relationship Id="rId1" Type="http://schemas.openxmlformats.org/officeDocument/2006/relationships/slideLayout" Target="../slideLayouts/slideLayout3.xml"/><Relationship Id="rId6" Type="http://schemas.openxmlformats.org/officeDocument/2006/relationships/image" Target="../media/image123.jpeg"/><Relationship Id="rId5" Type="http://schemas.openxmlformats.org/officeDocument/2006/relationships/image" Target="../media/image122.jpeg"/><Relationship Id="rId4" Type="http://schemas.openxmlformats.org/officeDocument/2006/relationships/image" Target="../media/image121.jpeg"/></Relationships>
</file>

<file path=ppt/slides/_rels/slide46.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image" Target="../media/image124.png"/><Relationship Id="rId1" Type="http://schemas.openxmlformats.org/officeDocument/2006/relationships/slideLayout" Target="../slideLayouts/slideLayout3.xml"/><Relationship Id="rId4" Type="http://schemas.openxmlformats.org/officeDocument/2006/relationships/image" Target="../media/image10.png"/></Relationships>
</file>

<file path=ppt/slides/_rels/slide47.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image" Target="../media/image126.jpeg"/><Relationship Id="rId7" Type="http://schemas.openxmlformats.org/officeDocument/2006/relationships/slide" Target="slide4.xml"/><Relationship Id="rId2" Type="http://schemas.openxmlformats.org/officeDocument/2006/relationships/image" Target="../media/image125.jpeg"/><Relationship Id="rId1" Type="http://schemas.openxmlformats.org/officeDocument/2006/relationships/slideLayout" Target="../slideLayouts/slideLayout3.xml"/><Relationship Id="rId6" Type="http://schemas.openxmlformats.org/officeDocument/2006/relationships/image" Target="../media/image128.png"/><Relationship Id="rId5" Type="http://schemas.openxmlformats.org/officeDocument/2006/relationships/slide" Target="slide71.xml"/><Relationship Id="rId4" Type="http://schemas.openxmlformats.org/officeDocument/2006/relationships/image" Target="../media/image127.png"/></Relationships>
</file>

<file path=ppt/slides/_rels/slide48.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image" Target="../media/image129.jpeg"/><Relationship Id="rId7" Type="http://schemas.openxmlformats.org/officeDocument/2006/relationships/slide" Target="slide4.xml"/><Relationship Id="rId2" Type="http://schemas.openxmlformats.org/officeDocument/2006/relationships/slide" Target="slide94.xml"/><Relationship Id="rId1" Type="http://schemas.openxmlformats.org/officeDocument/2006/relationships/slideLayout" Target="../slideLayouts/slideLayout3.xml"/><Relationship Id="rId6" Type="http://schemas.openxmlformats.org/officeDocument/2006/relationships/image" Target="../media/image132.jpeg"/><Relationship Id="rId5" Type="http://schemas.openxmlformats.org/officeDocument/2006/relationships/image" Target="../media/image131.png"/><Relationship Id="rId4" Type="http://schemas.openxmlformats.org/officeDocument/2006/relationships/image" Target="../media/image130.jpeg"/></Relationships>
</file>

<file path=ppt/slides/_rels/slide49.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image" Target="../media/image133.png"/><Relationship Id="rId1" Type="http://schemas.openxmlformats.org/officeDocument/2006/relationships/slideLayout" Target="../slideLayouts/slideLayout3.xml"/><Relationship Id="rId4" Type="http://schemas.openxmlformats.org/officeDocument/2006/relationships/image" Target="../media/image10.png"/></Relationships>
</file>

<file path=ppt/slides/_rels/slide50.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video" Target="../media/media5.mp4"/><Relationship Id="rId1" Type="http://schemas.microsoft.com/office/2007/relationships/media" Target="../media/media5.mp4"/><Relationship Id="rId6" Type="http://schemas.openxmlformats.org/officeDocument/2006/relationships/image" Target="../media/image10.png"/><Relationship Id="rId5" Type="http://schemas.openxmlformats.org/officeDocument/2006/relationships/slide" Target="slide4.xml"/><Relationship Id="rId4" Type="http://schemas.openxmlformats.org/officeDocument/2006/relationships/image" Target="../media/image134.png"/></Relationships>
</file>

<file path=ppt/slides/_rels/slide51.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image" Target="../media/image135.jpeg"/><Relationship Id="rId1" Type="http://schemas.openxmlformats.org/officeDocument/2006/relationships/slideLayout" Target="../slideLayouts/slideLayout3.xml"/><Relationship Id="rId4" Type="http://schemas.openxmlformats.org/officeDocument/2006/relationships/image" Target="../media/image10.png"/></Relationships>
</file>

<file path=ppt/slides/_rels/slide52.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image" Target="../media/image136.png"/><Relationship Id="rId1" Type="http://schemas.openxmlformats.org/officeDocument/2006/relationships/slideLayout" Target="../slideLayouts/slideLayout3.xml"/><Relationship Id="rId4" Type="http://schemas.openxmlformats.org/officeDocument/2006/relationships/image" Target="../media/image10.png"/></Relationships>
</file>

<file path=ppt/slides/_rels/slide53.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video" Target="../media/media6.mp4"/><Relationship Id="rId1" Type="http://schemas.microsoft.com/office/2007/relationships/media" Target="../media/media6.mp4"/><Relationship Id="rId6" Type="http://schemas.openxmlformats.org/officeDocument/2006/relationships/image" Target="../media/image10.png"/><Relationship Id="rId5" Type="http://schemas.openxmlformats.org/officeDocument/2006/relationships/slide" Target="slide4.xml"/><Relationship Id="rId4" Type="http://schemas.openxmlformats.org/officeDocument/2006/relationships/image" Target="../media/image137.png"/></Relationships>
</file>

<file path=ppt/slides/_rels/slide54.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image" Target="../media/image138.png"/><Relationship Id="rId1" Type="http://schemas.openxmlformats.org/officeDocument/2006/relationships/slideLayout" Target="../slideLayouts/slideLayout3.xml"/><Relationship Id="rId4" Type="http://schemas.openxmlformats.org/officeDocument/2006/relationships/image" Target="../media/image10.png"/></Relationships>
</file>

<file path=ppt/slides/_rels/slide55.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image" Target="../media/image139.jpeg"/><Relationship Id="rId1" Type="http://schemas.openxmlformats.org/officeDocument/2006/relationships/slideLayout" Target="../slideLayouts/slideLayout3.xml"/><Relationship Id="rId4" Type="http://schemas.openxmlformats.org/officeDocument/2006/relationships/image" Target="../media/image10.png"/></Relationships>
</file>

<file path=ppt/slides/_rels/slide56.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microsoft.com/office/2007/relationships/media" Target="../media/media7.mp4"/><Relationship Id="rId1" Type="http://schemas.openxmlformats.org/officeDocument/2006/relationships/video" Target="NULL" TargetMode="External"/><Relationship Id="rId6" Type="http://schemas.openxmlformats.org/officeDocument/2006/relationships/image" Target="../media/image10.png"/><Relationship Id="rId5" Type="http://schemas.openxmlformats.org/officeDocument/2006/relationships/slide" Target="slide4.xml"/><Relationship Id="rId4" Type="http://schemas.openxmlformats.org/officeDocument/2006/relationships/image" Target="../media/image140.png"/></Relationships>
</file>

<file path=ppt/slides/_rels/slide57.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video" Target="../media/media8.mp4"/><Relationship Id="rId1" Type="http://schemas.microsoft.com/office/2007/relationships/media" Target="../media/media8.mp4"/><Relationship Id="rId6" Type="http://schemas.openxmlformats.org/officeDocument/2006/relationships/image" Target="../media/image10.png"/><Relationship Id="rId5" Type="http://schemas.openxmlformats.org/officeDocument/2006/relationships/slide" Target="slide4.xml"/><Relationship Id="rId4" Type="http://schemas.openxmlformats.org/officeDocument/2006/relationships/image" Target="../media/image141.png"/></Relationships>
</file>

<file path=ppt/slides/_rels/slide58.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image" Target="../media/image142.jpeg"/><Relationship Id="rId1" Type="http://schemas.openxmlformats.org/officeDocument/2006/relationships/slideLayout" Target="../slideLayouts/slideLayout3.xml"/><Relationship Id="rId4" Type="http://schemas.openxmlformats.org/officeDocument/2006/relationships/image" Target="../media/image10.png"/></Relationships>
</file>

<file path=ppt/slides/_rels/slide59.xml.rels><?xml version="1.0" encoding="UTF-8" standalone="yes"?>
<Relationships xmlns="http://schemas.openxmlformats.org/package/2006/relationships"><Relationship Id="rId8" Type="http://schemas.openxmlformats.org/officeDocument/2006/relationships/slide" Target="slide4.xml"/><Relationship Id="rId3" Type="http://schemas.openxmlformats.org/officeDocument/2006/relationships/slideLayout" Target="../slideLayouts/slideLayout3.xml"/><Relationship Id="rId7" Type="http://schemas.openxmlformats.org/officeDocument/2006/relationships/image" Target="../media/image14.png"/><Relationship Id="rId2" Type="http://schemas.microsoft.com/office/2007/relationships/media" Target="../media/media9.mp4"/><Relationship Id="rId1" Type="http://schemas.openxmlformats.org/officeDocument/2006/relationships/video" Target="NULL" TargetMode="External"/><Relationship Id="rId6" Type="http://schemas.openxmlformats.org/officeDocument/2006/relationships/hyperlink" Target="https://www.youtube.com/watch?v=tvwdpKabU_o&amp;t=52s" TargetMode="External"/><Relationship Id="rId5" Type="http://schemas.openxmlformats.org/officeDocument/2006/relationships/hyperlink" Target="IsoMatch%20GEOcontrol.wmv" TargetMode="External"/><Relationship Id="rId4" Type="http://schemas.openxmlformats.org/officeDocument/2006/relationships/image" Target="../media/image143.png"/><Relationship Id="rId9" Type="http://schemas.openxmlformats.org/officeDocument/2006/relationships/image" Target="../media/image10.png"/></Relationships>
</file>

<file path=ppt/slides/_rels/slide60.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microsoft.com/office/2007/relationships/media" Target="../media/media10.mp4"/><Relationship Id="rId1" Type="http://schemas.openxmlformats.org/officeDocument/2006/relationships/video" Target="NULL" TargetMode="External"/><Relationship Id="rId6" Type="http://schemas.openxmlformats.org/officeDocument/2006/relationships/image" Target="../media/image10.png"/><Relationship Id="rId5" Type="http://schemas.openxmlformats.org/officeDocument/2006/relationships/slide" Target="slide4.xml"/><Relationship Id="rId4" Type="http://schemas.openxmlformats.org/officeDocument/2006/relationships/image" Target="../media/image144.png"/></Relationships>
</file>

<file path=ppt/slides/_rels/slide61.xml.rels><?xml version="1.0" encoding="UTF-8" standalone="yes"?>
<Relationships xmlns="http://schemas.openxmlformats.org/package/2006/relationships"><Relationship Id="rId3" Type="http://schemas.openxmlformats.org/officeDocument/2006/relationships/hyperlink" Target="https://www.youtube.com/watch?v=VDBxs3RE9HE&amp;list=PL833243572C1CD750&amp;index=44" TargetMode="External"/><Relationship Id="rId7" Type="http://schemas.openxmlformats.org/officeDocument/2006/relationships/image" Target="../media/image145.png"/><Relationship Id="rId2" Type="http://schemas.openxmlformats.org/officeDocument/2006/relationships/hyperlink" Target="IsoMatch%20GEOcontrol.wmv" TargetMode="External"/><Relationship Id="rId1" Type="http://schemas.openxmlformats.org/officeDocument/2006/relationships/slideLayout" Target="../slideLayouts/slideLayout3.xml"/><Relationship Id="rId6" Type="http://schemas.openxmlformats.org/officeDocument/2006/relationships/image" Target="../media/image10.png"/><Relationship Id="rId5" Type="http://schemas.openxmlformats.org/officeDocument/2006/relationships/slide" Target="slide4.xml"/><Relationship Id="rId4" Type="http://schemas.openxmlformats.org/officeDocument/2006/relationships/image" Target="../media/image14.png"/></Relationships>
</file>

<file path=ppt/slides/_rels/slide62.xml.rels><?xml version="1.0" encoding="UTF-8" standalone="yes"?>
<Relationships xmlns="http://schemas.openxmlformats.org/package/2006/relationships"><Relationship Id="rId8" Type="http://schemas.openxmlformats.org/officeDocument/2006/relationships/slide" Target="slide4.xml"/><Relationship Id="rId3" Type="http://schemas.openxmlformats.org/officeDocument/2006/relationships/hyperlink" Target="IsoMatch%20GEOcontrol.wmv" TargetMode="External"/><Relationship Id="rId7" Type="http://schemas.openxmlformats.org/officeDocument/2006/relationships/slide" Target="slide63.xml"/><Relationship Id="rId2" Type="http://schemas.openxmlformats.org/officeDocument/2006/relationships/image" Target="../media/image146.png"/><Relationship Id="rId1" Type="http://schemas.openxmlformats.org/officeDocument/2006/relationships/slideLayout" Target="../slideLayouts/slideLayout3.xml"/><Relationship Id="rId6" Type="http://schemas.openxmlformats.org/officeDocument/2006/relationships/image" Target="../media/image147.jpeg"/><Relationship Id="rId5" Type="http://schemas.openxmlformats.org/officeDocument/2006/relationships/image" Target="../media/image14.png"/><Relationship Id="rId4" Type="http://schemas.openxmlformats.org/officeDocument/2006/relationships/hyperlink" Target="https://www.youtube.com/watch?v=VDBxs3RE9HE&amp;list=PL833243572C1CD750&amp;index=44" TargetMode="External"/><Relationship Id="rId9" Type="http://schemas.openxmlformats.org/officeDocument/2006/relationships/image" Target="../media/image10.png"/></Relationships>
</file>

<file path=ppt/slides/_rels/slide63.xml.rels><?xml version="1.0" encoding="UTF-8" standalone="yes"?>
<Relationships xmlns="http://schemas.openxmlformats.org/package/2006/relationships"><Relationship Id="rId2" Type="http://schemas.openxmlformats.org/officeDocument/2006/relationships/image" Target="../media/image148.jpeg"/><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3" Type="http://schemas.openxmlformats.org/officeDocument/2006/relationships/image" Target="../media/image149.jpeg"/><Relationship Id="rId2" Type="http://schemas.openxmlformats.org/officeDocument/2006/relationships/notesSlide" Target="../notesSlides/notesSlide12.xml"/><Relationship Id="rId1" Type="http://schemas.openxmlformats.org/officeDocument/2006/relationships/slideLayout" Target="../slideLayouts/slideLayout3.xml"/><Relationship Id="rId5" Type="http://schemas.openxmlformats.org/officeDocument/2006/relationships/image" Target="../media/image10.png"/><Relationship Id="rId4" Type="http://schemas.openxmlformats.org/officeDocument/2006/relationships/slide" Target="slide4.xml"/></Relationships>
</file>

<file path=ppt/slides/_rels/slide65.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image" Target="../media/image151.png"/><Relationship Id="rId7" Type="http://schemas.openxmlformats.org/officeDocument/2006/relationships/slide" Target="slide4.xml"/><Relationship Id="rId2" Type="http://schemas.openxmlformats.org/officeDocument/2006/relationships/image" Target="../media/image150.png"/><Relationship Id="rId1" Type="http://schemas.openxmlformats.org/officeDocument/2006/relationships/slideLayout" Target="../slideLayouts/slideLayout3.xml"/><Relationship Id="rId6" Type="http://schemas.openxmlformats.org/officeDocument/2006/relationships/image" Target="../media/image154.png"/><Relationship Id="rId5" Type="http://schemas.openxmlformats.org/officeDocument/2006/relationships/image" Target="../media/image153.png"/><Relationship Id="rId4" Type="http://schemas.openxmlformats.org/officeDocument/2006/relationships/image" Target="../media/image152.png"/></Relationships>
</file>

<file path=ppt/slides/_rels/slide66.xml.rels><?xml version="1.0" encoding="UTF-8" standalone="yes"?>
<Relationships xmlns="http://schemas.openxmlformats.org/package/2006/relationships"><Relationship Id="rId3" Type="http://schemas.openxmlformats.org/officeDocument/2006/relationships/image" Target="../media/image151.png"/><Relationship Id="rId2" Type="http://schemas.openxmlformats.org/officeDocument/2006/relationships/image" Target="../media/image155.png"/><Relationship Id="rId1" Type="http://schemas.openxmlformats.org/officeDocument/2006/relationships/slideLayout" Target="../slideLayouts/slideLayout3.xml"/><Relationship Id="rId5" Type="http://schemas.openxmlformats.org/officeDocument/2006/relationships/image" Target="../media/image10.png"/><Relationship Id="rId4" Type="http://schemas.openxmlformats.org/officeDocument/2006/relationships/slide" Target="slide4.xml"/></Relationships>
</file>

<file path=ppt/slides/_rels/slide67.xml.rels><?xml version="1.0" encoding="UTF-8" standalone="yes"?>
<Relationships xmlns="http://schemas.openxmlformats.org/package/2006/relationships"><Relationship Id="rId2" Type="http://schemas.openxmlformats.org/officeDocument/2006/relationships/image" Target="../media/image156.jpeg"/><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3" Type="http://schemas.openxmlformats.org/officeDocument/2006/relationships/image" Target="../media/image157.jpeg"/><Relationship Id="rId2" Type="http://schemas.openxmlformats.org/officeDocument/2006/relationships/notesSlide" Target="../notesSlides/notesSlide13.xml"/><Relationship Id="rId1" Type="http://schemas.openxmlformats.org/officeDocument/2006/relationships/slideLayout" Target="../slideLayouts/slideLayout3.xml"/><Relationship Id="rId5" Type="http://schemas.openxmlformats.org/officeDocument/2006/relationships/image" Target="../media/image10.png"/><Relationship Id="rId4" Type="http://schemas.openxmlformats.org/officeDocument/2006/relationships/slide" Target="slide4.xml"/></Relationships>
</file>

<file path=ppt/slides/_rels/slide69.xml.rels><?xml version="1.0" encoding="UTF-8" standalone="yes"?>
<Relationships xmlns="http://schemas.openxmlformats.org/package/2006/relationships"><Relationship Id="rId8" Type="http://schemas.openxmlformats.org/officeDocument/2006/relationships/image" Target="../media/image161.png"/><Relationship Id="rId3" Type="http://schemas.openxmlformats.org/officeDocument/2006/relationships/image" Target="../media/image158.png"/><Relationship Id="rId7" Type="http://schemas.openxmlformats.org/officeDocument/2006/relationships/image" Target="../media/image152.png"/><Relationship Id="rId2" Type="http://schemas.openxmlformats.org/officeDocument/2006/relationships/notesSlide" Target="../notesSlides/notesSlide14.xml"/><Relationship Id="rId1" Type="http://schemas.openxmlformats.org/officeDocument/2006/relationships/slideLayout" Target="../slideLayouts/slideLayout3.xml"/><Relationship Id="rId6" Type="http://schemas.openxmlformats.org/officeDocument/2006/relationships/image" Target="../media/image160.png"/><Relationship Id="rId11" Type="http://schemas.openxmlformats.org/officeDocument/2006/relationships/image" Target="../media/image10.png"/><Relationship Id="rId5" Type="http://schemas.openxmlformats.org/officeDocument/2006/relationships/image" Target="../media/image159.png"/><Relationship Id="rId10" Type="http://schemas.openxmlformats.org/officeDocument/2006/relationships/slide" Target="slide4.xml"/><Relationship Id="rId4" Type="http://schemas.openxmlformats.org/officeDocument/2006/relationships/image" Target="../media/image150.png"/><Relationship Id="rId9" Type="http://schemas.openxmlformats.org/officeDocument/2006/relationships/image" Target="../media/image154.png"/></Relationships>
</file>

<file path=ppt/slides/_rels/slide70.xml.rels><?xml version="1.0" encoding="UTF-8" standalone="yes"?>
<Relationships xmlns="http://schemas.openxmlformats.org/package/2006/relationships"><Relationship Id="rId3" Type="http://schemas.openxmlformats.org/officeDocument/2006/relationships/image" Target="../media/image163.png"/><Relationship Id="rId2" Type="http://schemas.openxmlformats.org/officeDocument/2006/relationships/image" Target="../media/image162.png"/><Relationship Id="rId1" Type="http://schemas.openxmlformats.org/officeDocument/2006/relationships/slideLayout" Target="../slideLayouts/slideLayout3.xml"/><Relationship Id="rId5" Type="http://schemas.openxmlformats.org/officeDocument/2006/relationships/image" Target="../media/image10.png"/><Relationship Id="rId4" Type="http://schemas.openxmlformats.org/officeDocument/2006/relationships/slide" Target="slide4.xml"/></Relationships>
</file>

<file path=ppt/slides/_rels/slide71.xml.rels><?xml version="1.0" encoding="UTF-8" standalone="yes"?>
<Relationships xmlns="http://schemas.openxmlformats.org/package/2006/relationships"><Relationship Id="rId8" Type="http://schemas.openxmlformats.org/officeDocument/2006/relationships/slide" Target="slide4.xml"/><Relationship Id="rId3" Type="http://schemas.openxmlformats.org/officeDocument/2006/relationships/image" Target="../media/image165.png"/><Relationship Id="rId7" Type="http://schemas.openxmlformats.org/officeDocument/2006/relationships/image" Target="../media/image168.jpeg"/><Relationship Id="rId2" Type="http://schemas.openxmlformats.org/officeDocument/2006/relationships/image" Target="../media/image164.jpeg"/><Relationship Id="rId1" Type="http://schemas.openxmlformats.org/officeDocument/2006/relationships/slideLayout" Target="../slideLayouts/slideLayout3.xml"/><Relationship Id="rId6" Type="http://schemas.openxmlformats.org/officeDocument/2006/relationships/image" Target="../media/image167.png"/><Relationship Id="rId5" Type="http://schemas.openxmlformats.org/officeDocument/2006/relationships/image" Target="../media/image166.jpeg"/><Relationship Id="rId4" Type="http://schemas.openxmlformats.org/officeDocument/2006/relationships/slide" Target="slide118.xml"/><Relationship Id="rId9" Type="http://schemas.openxmlformats.org/officeDocument/2006/relationships/image" Target="../media/image10.png"/></Relationships>
</file>

<file path=ppt/slides/_rels/slide72.xml.rels><?xml version="1.0" encoding="UTF-8" standalone="yes"?>
<Relationships xmlns="http://schemas.openxmlformats.org/package/2006/relationships"><Relationship Id="rId2" Type="http://schemas.openxmlformats.org/officeDocument/2006/relationships/image" Target="../media/image169.jpeg"/><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3" Type="http://schemas.openxmlformats.org/officeDocument/2006/relationships/image" Target="../media/image170.jpeg"/><Relationship Id="rId2" Type="http://schemas.openxmlformats.org/officeDocument/2006/relationships/notesSlide" Target="../notesSlides/notesSlide15.xml"/><Relationship Id="rId1" Type="http://schemas.openxmlformats.org/officeDocument/2006/relationships/slideLayout" Target="../slideLayouts/slideLayout3.xml"/><Relationship Id="rId5" Type="http://schemas.openxmlformats.org/officeDocument/2006/relationships/image" Target="../media/image10.png"/><Relationship Id="rId4" Type="http://schemas.openxmlformats.org/officeDocument/2006/relationships/slide" Target="slide4.xml"/></Relationships>
</file>

<file path=ppt/slides/_rels/slide74.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notesSlide" Target="../notesSlides/notesSlide16.xml"/><Relationship Id="rId1" Type="http://schemas.openxmlformats.org/officeDocument/2006/relationships/slideLayout" Target="../slideLayouts/slideLayout3.xml"/><Relationship Id="rId5" Type="http://schemas.openxmlformats.org/officeDocument/2006/relationships/image" Target="../media/image171.png"/><Relationship Id="rId4" Type="http://schemas.openxmlformats.org/officeDocument/2006/relationships/image" Target="../media/image10.png"/></Relationships>
</file>

<file path=ppt/slides/_rels/slide75.xml.rels><?xml version="1.0" encoding="UTF-8" standalone="yes"?>
<Relationships xmlns="http://schemas.openxmlformats.org/package/2006/relationships"><Relationship Id="rId8" Type="http://schemas.openxmlformats.org/officeDocument/2006/relationships/slide" Target="slide4.xml"/><Relationship Id="rId3" Type="http://schemas.openxmlformats.org/officeDocument/2006/relationships/image" Target="../media/image150.png"/><Relationship Id="rId7" Type="http://schemas.openxmlformats.org/officeDocument/2006/relationships/image" Target="../media/image154.png"/><Relationship Id="rId2" Type="http://schemas.openxmlformats.org/officeDocument/2006/relationships/image" Target="../media/image172.png"/><Relationship Id="rId1" Type="http://schemas.openxmlformats.org/officeDocument/2006/relationships/slideLayout" Target="../slideLayouts/slideLayout3.xml"/><Relationship Id="rId6" Type="http://schemas.openxmlformats.org/officeDocument/2006/relationships/image" Target="../media/image173.png"/><Relationship Id="rId5" Type="http://schemas.openxmlformats.org/officeDocument/2006/relationships/image" Target="../media/image152.png"/><Relationship Id="rId4" Type="http://schemas.openxmlformats.org/officeDocument/2006/relationships/image" Target="../media/image160.png"/><Relationship Id="rId9" Type="http://schemas.openxmlformats.org/officeDocument/2006/relationships/image" Target="../media/image10.png"/></Relationships>
</file>

<file path=ppt/slides/_rels/slide76.xml.rels><?xml version="1.0" encoding="UTF-8" standalone="yes"?>
<Relationships xmlns="http://schemas.openxmlformats.org/package/2006/relationships"><Relationship Id="rId3" Type="http://schemas.microsoft.com/office/2007/relationships/hdphoto" Target="../media/hdphoto4.wdp"/><Relationship Id="rId7" Type="http://schemas.openxmlformats.org/officeDocument/2006/relationships/image" Target="../media/image10.png"/><Relationship Id="rId2" Type="http://schemas.openxmlformats.org/officeDocument/2006/relationships/image" Target="../media/image174.png"/><Relationship Id="rId1" Type="http://schemas.openxmlformats.org/officeDocument/2006/relationships/slideLayout" Target="../slideLayouts/slideLayout3.xml"/><Relationship Id="rId6" Type="http://schemas.openxmlformats.org/officeDocument/2006/relationships/slide" Target="slide4.xml"/><Relationship Id="rId5" Type="http://schemas.openxmlformats.org/officeDocument/2006/relationships/image" Target="../media/image176.png"/><Relationship Id="rId4" Type="http://schemas.openxmlformats.org/officeDocument/2006/relationships/image" Target="../media/image175.png"/></Relationships>
</file>

<file path=ppt/slides/_rels/slide77.xml.rels><?xml version="1.0" encoding="UTF-8" standalone="yes"?>
<Relationships xmlns="http://schemas.openxmlformats.org/package/2006/relationships"><Relationship Id="rId8" Type="http://schemas.openxmlformats.org/officeDocument/2006/relationships/slide" Target="slide4.xml"/><Relationship Id="rId3" Type="http://schemas.openxmlformats.org/officeDocument/2006/relationships/image" Target="../media/image178.jpeg"/><Relationship Id="rId7" Type="http://schemas.openxmlformats.org/officeDocument/2006/relationships/image" Target="../media/image179.jpeg"/><Relationship Id="rId2" Type="http://schemas.openxmlformats.org/officeDocument/2006/relationships/image" Target="../media/image177.jpeg"/><Relationship Id="rId1" Type="http://schemas.openxmlformats.org/officeDocument/2006/relationships/slideLayout" Target="../slideLayouts/slideLayout3.xml"/><Relationship Id="rId6" Type="http://schemas.openxmlformats.org/officeDocument/2006/relationships/image" Target="../media/image167.png"/><Relationship Id="rId5" Type="http://schemas.openxmlformats.org/officeDocument/2006/relationships/image" Target="../media/image166.jpeg"/><Relationship Id="rId4" Type="http://schemas.openxmlformats.org/officeDocument/2006/relationships/slide" Target="slide118.xml"/><Relationship Id="rId9" Type="http://schemas.openxmlformats.org/officeDocument/2006/relationships/image" Target="../media/image10.png"/></Relationships>
</file>

<file path=ppt/slides/_rels/slide7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80.jpeg"/><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3" Type="http://schemas.openxmlformats.org/officeDocument/2006/relationships/image" Target="../media/image181.jpeg"/><Relationship Id="rId2" Type="http://schemas.openxmlformats.org/officeDocument/2006/relationships/notesSlide" Target="../notesSlides/notesSlide17.xml"/><Relationship Id="rId1" Type="http://schemas.openxmlformats.org/officeDocument/2006/relationships/slideLayout" Target="../slideLayouts/slideLayout3.xml"/><Relationship Id="rId5" Type="http://schemas.openxmlformats.org/officeDocument/2006/relationships/image" Target="../media/image10.png"/><Relationship Id="rId4" Type="http://schemas.openxmlformats.org/officeDocument/2006/relationships/slide" Target="slide4.xml"/></Relationships>
</file>

<file path=ppt/slides/_rels/slide80.xml.rels><?xml version="1.0" encoding="UTF-8" standalone="yes"?>
<Relationships xmlns="http://schemas.openxmlformats.org/package/2006/relationships"><Relationship Id="rId8" Type="http://schemas.openxmlformats.org/officeDocument/2006/relationships/image" Target="../media/image152.png"/><Relationship Id="rId3" Type="http://schemas.openxmlformats.org/officeDocument/2006/relationships/image" Target="../media/image150.png"/><Relationship Id="rId7" Type="http://schemas.openxmlformats.org/officeDocument/2006/relationships/image" Target="../media/image184.png"/><Relationship Id="rId2" Type="http://schemas.openxmlformats.org/officeDocument/2006/relationships/image" Target="../media/image182.png"/><Relationship Id="rId1" Type="http://schemas.openxmlformats.org/officeDocument/2006/relationships/slideLayout" Target="../slideLayouts/slideLayout3.xml"/><Relationship Id="rId6" Type="http://schemas.openxmlformats.org/officeDocument/2006/relationships/image" Target="../media/image183.png"/><Relationship Id="rId11" Type="http://schemas.openxmlformats.org/officeDocument/2006/relationships/image" Target="../media/image185.png"/><Relationship Id="rId5" Type="http://schemas.openxmlformats.org/officeDocument/2006/relationships/image" Target="../media/image153.png"/><Relationship Id="rId10" Type="http://schemas.openxmlformats.org/officeDocument/2006/relationships/image" Target="../media/image10.png"/><Relationship Id="rId4" Type="http://schemas.openxmlformats.org/officeDocument/2006/relationships/image" Target="../media/image160.png"/><Relationship Id="rId9" Type="http://schemas.openxmlformats.org/officeDocument/2006/relationships/slide" Target="slide4.xml"/></Relationships>
</file>

<file path=ppt/slides/_rels/slide81.xml.rels><?xml version="1.0" encoding="UTF-8" standalone="yes"?>
<Relationships xmlns="http://schemas.openxmlformats.org/package/2006/relationships"><Relationship Id="rId3" Type="http://schemas.openxmlformats.org/officeDocument/2006/relationships/image" Target="../media/image162.png"/><Relationship Id="rId2" Type="http://schemas.openxmlformats.org/officeDocument/2006/relationships/image" Target="../media/image186.png"/><Relationship Id="rId1" Type="http://schemas.openxmlformats.org/officeDocument/2006/relationships/slideLayout" Target="../slideLayouts/slideLayout3.xml"/><Relationship Id="rId5" Type="http://schemas.openxmlformats.org/officeDocument/2006/relationships/image" Target="../media/image10.png"/><Relationship Id="rId4" Type="http://schemas.openxmlformats.org/officeDocument/2006/relationships/slide" Target="slide4.xml"/></Relationships>
</file>

<file path=ppt/slides/_rels/slide82.xml.rels><?xml version="1.0" encoding="UTF-8" standalone="yes"?>
<Relationships xmlns="http://schemas.openxmlformats.org/package/2006/relationships"><Relationship Id="rId3" Type="http://schemas.openxmlformats.org/officeDocument/2006/relationships/slide" Target="slide83.xml"/><Relationship Id="rId2" Type="http://schemas.openxmlformats.org/officeDocument/2006/relationships/image" Target="../media/image187.jpeg"/><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image" Target="../media/image188.jpeg"/></Relationships>
</file>

<file path=ppt/slides/_rels/slide83.xml.rels><?xml version="1.0" encoding="UTF-8" standalone="yes"?>
<Relationships xmlns="http://schemas.openxmlformats.org/package/2006/relationships"><Relationship Id="rId3" Type="http://schemas.openxmlformats.org/officeDocument/2006/relationships/image" Target="../media/image189.jpeg"/><Relationship Id="rId2" Type="http://schemas.openxmlformats.org/officeDocument/2006/relationships/notesSlide" Target="../notesSlides/notesSlide18.xml"/><Relationship Id="rId1" Type="http://schemas.openxmlformats.org/officeDocument/2006/relationships/slideLayout" Target="../slideLayouts/slideLayout3.xml"/><Relationship Id="rId6" Type="http://schemas.openxmlformats.org/officeDocument/2006/relationships/image" Target="../media/image10.png"/><Relationship Id="rId5" Type="http://schemas.openxmlformats.org/officeDocument/2006/relationships/slide" Target="slide4.xml"/><Relationship Id="rId4" Type="http://schemas.openxmlformats.org/officeDocument/2006/relationships/slide" Target="slide84.xml"/></Relationships>
</file>

<file path=ppt/slides/_rels/slide84.xml.rels><?xml version="1.0" encoding="UTF-8" standalone="yes"?>
<Relationships xmlns="http://schemas.openxmlformats.org/package/2006/relationships"><Relationship Id="rId8" Type="http://schemas.openxmlformats.org/officeDocument/2006/relationships/image" Target="../media/image185.png"/><Relationship Id="rId13" Type="http://schemas.openxmlformats.org/officeDocument/2006/relationships/hyperlink" Target="https://www.youtube.com/watch?v=VDBxs3RE9HE&amp;list=PL833243572C1CD750&amp;index=44" TargetMode="External"/><Relationship Id="rId3" Type="http://schemas.openxmlformats.org/officeDocument/2006/relationships/image" Target="../media/image150.png"/><Relationship Id="rId7" Type="http://schemas.openxmlformats.org/officeDocument/2006/relationships/image" Target="../media/image191.png"/><Relationship Id="rId12" Type="http://schemas.openxmlformats.org/officeDocument/2006/relationships/hyperlink" Target="IsoMatch%20GEOcontrol.wmv" TargetMode="External"/><Relationship Id="rId2" Type="http://schemas.openxmlformats.org/officeDocument/2006/relationships/image" Target="../media/image190.png"/><Relationship Id="rId1" Type="http://schemas.openxmlformats.org/officeDocument/2006/relationships/slideLayout" Target="../slideLayouts/slideLayout3.xml"/><Relationship Id="rId6" Type="http://schemas.openxmlformats.org/officeDocument/2006/relationships/image" Target="../media/image154.png"/><Relationship Id="rId11" Type="http://schemas.openxmlformats.org/officeDocument/2006/relationships/image" Target="../media/image10.png"/><Relationship Id="rId5" Type="http://schemas.openxmlformats.org/officeDocument/2006/relationships/image" Target="../media/image153.png"/><Relationship Id="rId10" Type="http://schemas.openxmlformats.org/officeDocument/2006/relationships/slide" Target="slide4.xml"/><Relationship Id="rId4" Type="http://schemas.openxmlformats.org/officeDocument/2006/relationships/image" Target="../media/image160.png"/><Relationship Id="rId9" Type="http://schemas.openxmlformats.org/officeDocument/2006/relationships/slide" Target="slide90.xml"/><Relationship Id="rId14" Type="http://schemas.openxmlformats.org/officeDocument/2006/relationships/image" Target="../media/image14.png"/></Relationships>
</file>

<file path=ppt/slides/_rels/slide8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92.png"/><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3" Type="http://schemas.openxmlformats.org/officeDocument/2006/relationships/image" Target="../media/image193.png"/><Relationship Id="rId2" Type="http://schemas.openxmlformats.org/officeDocument/2006/relationships/notesSlide" Target="../notesSlides/notesSlide19.xml"/><Relationship Id="rId1" Type="http://schemas.openxmlformats.org/officeDocument/2006/relationships/slideLayout" Target="../slideLayouts/slideLayout3.xml"/><Relationship Id="rId6" Type="http://schemas.openxmlformats.org/officeDocument/2006/relationships/image" Target="../media/image10.png"/><Relationship Id="rId5" Type="http://schemas.openxmlformats.org/officeDocument/2006/relationships/slide" Target="slide4.xml"/><Relationship Id="rId4" Type="http://schemas.openxmlformats.org/officeDocument/2006/relationships/hyperlink" Target="../Projects/Coordination%20of%20BA%20marketing/Product%20Range%20Presentations/Video%20and%20pdf%20dVD/Vicon%20Demo/Rotaflow.pdf" TargetMode="External"/></Relationships>
</file>

<file path=ppt/slides/_rels/slide87.xml.rels><?xml version="1.0" encoding="UTF-8" standalone="yes"?>
<Relationships xmlns="http://schemas.openxmlformats.org/package/2006/relationships"><Relationship Id="rId3" Type="http://schemas.openxmlformats.org/officeDocument/2006/relationships/hyperlink" Target="../Projects/Coordination%20of%20BA%20marketing/Product%20Range%20Presentations/Video%20and%20pdf%20dVD/Vicon%20Demo/Rotaflow.pdf" TargetMode="External"/><Relationship Id="rId7" Type="http://schemas.openxmlformats.org/officeDocument/2006/relationships/image" Target="../media/image10.png"/><Relationship Id="rId2" Type="http://schemas.openxmlformats.org/officeDocument/2006/relationships/notesSlide" Target="../notesSlides/notesSlide20.xml"/><Relationship Id="rId1" Type="http://schemas.openxmlformats.org/officeDocument/2006/relationships/slideLayout" Target="../slideLayouts/slideLayout3.xml"/><Relationship Id="rId6" Type="http://schemas.openxmlformats.org/officeDocument/2006/relationships/slide" Target="slide4.xml"/><Relationship Id="rId5" Type="http://schemas.openxmlformats.org/officeDocument/2006/relationships/image" Target="../media/image195.png"/><Relationship Id="rId4" Type="http://schemas.openxmlformats.org/officeDocument/2006/relationships/image" Target="../media/image194.png"/></Relationships>
</file>

<file path=ppt/slides/_rels/slide88.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image" Target="../media/image152.png"/><Relationship Id="rId7" Type="http://schemas.openxmlformats.org/officeDocument/2006/relationships/slide" Target="slide4.xml"/><Relationship Id="rId2" Type="http://schemas.openxmlformats.org/officeDocument/2006/relationships/image" Target="../media/image196.png"/><Relationship Id="rId1" Type="http://schemas.openxmlformats.org/officeDocument/2006/relationships/slideLayout" Target="../slideLayouts/slideLayout3.xml"/><Relationship Id="rId6" Type="http://schemas.openxmlformats.org/officeDocument/2006/relationships/image" Target="../media/image185.png"/><Relationship Id="rId5" Type="http://schemas.openxmlformats.org/officeDocument/2006/relationships/image" Target="../media/image154.png"/><Relationship Id="rId4" Type="http://schemas.openxmlformats.org/officeDocument/2006/relationships/image" Target="../media/image160.png"/></Relationships>
</file>

<file path=ppt/slides/_rels/slide89.xml.rels><?xml version="1.0" encoding="UTF-8" standalone="yes"?>
<Relationships xmlns="http://schemas.openxmlformats.org/package/2006/relationships"><Relationship Id="rId3" Type="http://schemas.openxmlformats.org/officeDocument/2006/relationships/image" Target="../media/image174.png"/><Relationship Id="rId7" Type="http://schemas.openxmlformats.org/officeDocument/2006/relationships/image" Target="../media/image10.png"/><Relationship Id="rId2" Type="http://schemas.openxmlformats.org/officeDocument/2006/relationships/image" Target="../media/image197.png"/><Relationship Id="rId1" Type="http://schemas.openxmlformats.org/officeDocument/2006/relationships/slideLayout" Target="../slideLayouts/slideLayout3.xml"/><Relationship Id="rId6" Type="http://schemas.openxmlformats.org/officeDocument/2006/relationships/slide" Target="slide4.xml"/><Relationship Id="rId5" Type="http://schemas.openxmlformats.org/officeDocument/2006/relationships/image" Target="../media/image175.png"/><Relationship Id="rId4" Type="http://schemas.microsoft.com/office/2007/relationships/hdphoto" Target="../media/hdphoto4.wdp"/></Relationships>
</file>

<file path=ppt/slides/_rels/slide90.xml.rels><?xml version="1.0" encoding="UTF-8" standalone="yes"?>
<Relationships xmlns="http://schemas.openxmlformats.org/package/2006/relationships"><Relationship Id="rId8" Type="http://schemas.openxmlformats.org/officeDocument/2006/relationships/slide" Target="slide103.xml"/><Relationship Id="rId3" Type="http://schemas.openxmlformats.org/officeDocument/2006/relationships/image" Target="../media/image199.png"/><Relationship Id="rId7" Type="http://schemas.openxmlformats.org/officeDocument/2006/relationships/image" Target="../media/image203.jpeg"/><Relationship Id="rId2" Type="http://schemas.openxmlformats.org/officeDocument/2006/relationships/image" Target="../media/image198.png"/><Relationship Id="rId1" Type="http://schemas.openxmlformats.org/officeDocument/2006/relationships/slideLayout" Target="../slideLayouts/slideLayout3.xml"/><Relationship Id="rId6" Type="http://schemas.openxmlformats.org/officeDocument/2006/relationships/image" Target="../media/image202.png"/><Relationship Id="rId5" Type="http://schemas.openxmlformats.org/officeDocument/2006/relationships/image" Target="../media/image201.png"/><Relationship Id="rId10" Type="http://schemas.openxmlformats.org/officeDocument/2006/relationships/image" Target="../media/image10.png"/><Relationship Id="rId4" Type="http://schemas.openxmlformats.org/officeDocument/2006/relationships/image" Target="../media/image200.png"/><Relationship Id="rId9" Type="http://schemas.openxmlformats.org/officeDocument/2006/relationships/slide" Target="slide4.xml"/></Relationships>
</file>

<file path=ppt/slides/_rels/slide9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204.jpeg"/><Relationship Id="rId1" Type="http://schemas.openxmlformats.org/officeDocument/2006/relationships/slideLayout" Target="../slideLayouts/slideLayout2.xml"/></Relationships>
</file>

<file path=ppt/slides/_rels/slide92.xml.rels><?xml version="1.0" encoding="UTF-8" standalone="yes"?>
<Relationships xmlns="http://schemas.openxmlformats.org/package/2006/relationships"><Relationship Id="rId3" Type="http://schemas.openxmlformats.org/officeDocument/2006/relationships/image" Target="../media/image205.jpeg"/><Relationship Id="rId2" Type="http://schemas.openxmlformats.org/officeDocument/2006/relationships/notesSlide" Target="../notesSlides/notesSlide21.xml"/><Relationship Id="rId1" Type="http://schemas.openxmlformats.org/officeDocument/2006/relationships/slideLayout" Target="../slideLayouts/slideLayout3.xml"/><Relationship Id="rId5" Type="http://schemas.openxmlformats.org/officeDocument/2006/relationships/image" Target="../media/image10.png"/><Relationship Id="rId4" Type="http://schemas.openxmlformats.org/officeDocument/2006/relationships/slide" Target="slide4.xml"/></Relationships>
</file>

<file path=ppt/slides/_rels/slide93.xml.rels><?xml version="1.0" encoding="UTF-8" standalone="yes"?>
<Relationships xmlns="http://schemas.openxmlformats.org/package/2006/relationships"><Relationship Id="rId3" Type="http://schemas.openxmlformats.org/officeDocument/2006/relationships/image" Target="../media/image206.jpeg"/><Relationship Id="rId2" Type="http://schemas.openxmlformats.org/officeDocument/2006/relationships/notesSlide" Target="../notesSlides/notesSlide22.xml"/><Relationship Id="rId1" Type="http://schemas.openxmlformats.org/officeDocument/2006/relationships/slideLayout" Target="../slideLayouts/slideLayout3.xml"/><Relationship Id="rId5" Type="http://schemas.openxmlformats.org/officeDocument/2006/relationships/image" Target="../media/image10.png"/><Relationship Id="rId4" Type="http://schemas.openxmlformats.org/officeDocument/2006/relationships/slide" Target="slide4.xml"/></Relationships>
</file>

<file path=ppt/slides/_rels/slide94.xml.rels><?xml version="1.0" encoding="UTF-8" standalone="yes"?>
<Relationships xmlns="http://schemas.openxmlformats.org/package/2006/relationships"><Relationship Id="rId8" Type="http://schemas.openxmlformats.org/officeDocument/2006/relationships/image" Target="../media/image185.png"/><Relationship Id="rId3" Type="http://schemas.openxmlformats.org/officeDocument/2006/relationships/image" Target="../media/image150.png"/><Relationship Id="rId7" Type="http://schemas.openxmlformats.org/officeDocument/2006/relationships/image" Target="../media/image191.png"/><Relationship Id="rId2" Type="http://schemas.openxmlformats.org/officeDocument/2006/relationships/image" Target="../media/image190.png"/><Relationship Id="rId1" Type="http://schemas.openxmlformats.org/officeDocument/2006/relationships/slideLayout" Target="../slideLayouts/slideLayout3.xml"/><Relationship Id="rId6" Type="http://schemas.openxmlformats.org/officeDocument/2006/relationships/image" Target="../media/image154.png"/><Relationship Id="rId5" Type="http://schemas.openxmlformats.org/officeDocument/2006/relationships/image" Target="../media/image153.png"/><Relationship Id="rId10" Type="http://schemas.openxmlformats.org/officeDocument/2006/relationships/image" Target="../media/image10.png"/><Relationship Id="rId4" Type="http://schemas.openxmlformats.org/officeDocument/2006/relationships/image" Target="../media/image160.png"/><Relationship Id="rId9" Type="http://schemas.openxmlformats.org/officeDocument/2006/relationships/slide" Target="slide4.xml"/></Relationships>
</file>

<file path=ppt/slides/_rels/slide9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207.jpeg"/><Relationship Id="rId1" Type="http://schemas.openxmlformats.org/officeDocument/2006/relationships/slideLayout" Target="../slideLayouts/slideLayout2.xml"/></Relationships>
</file>

<file path=ppt/slides/_rels/slide96.xml.rels><?xml version="1.0" encoding="UTF-8" standalone="yes"?>
<Relationships xmlns="http://schemas.openxmlformats.org/package/2006/relationships"><Relationship Id="rId3" Type="http://schemas.openxmlformats.org/officeDocument/2006/relationships/hyperlink" Target="https://www.youtube.com/watch?v=ToIxCFPIUhs&amp;list=PL833243572C1CD750&amp;index=32&amp;t=9s" TargetMode="External"/><Relationship Id="rId7" Type="http://schemas.openxmlformats.org/officeDocument/2006/relationships/image" Target="../media/image10.png"/><Relationship Id="rId2" Type="http://schemas.openxmlformats.org/officeDocument/2006/relationships/hyperlink" Target="Vicon_iXter%20A_HR.mp4" TargetMode="External"/><Relationship Id="rId1" Type="http://schemas.openxmlformats.org/officeDocument/2006/relationships/slideLayout" Target="../slideLayouts/slideLayout3.xml"/><Relationship Id="rId6" Type="http://schemas.openxmlformats.org/officeDocument/2006/relationships/slide" Target="slide4.xml"/><Relationship Id="rId5" Type="http://schemas.openxmlformats.org/officeDocument/2006/relationships/image" Target="../media/image209.png"/><Relationship Id="rId4" Type="http://schemas.openxmlformats.org/officeDocument/2006/relationships/image" Target="../media/image208.png"/></Relationships>
</file>

<file path=ppt/slides/_rels/slide97.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image" Target="../media/image210.jpeg"/><Relationship Id="rId1" Type="http://schemas.openxmlformats.org/officeDocument/2006/relationships/slideLayout" Target="../slideLayouts/slideLayout3.xml"/><Relationship Id="rId4" Type="http://schemas.openxmlformats.org/officeDocument/2006/relationships/image" Target="../media/image10.png"/></Relationships>
</file>

<file path=ppt/slides/_rels/slide98.xml.rels><?xml version="1.0" encoding="UTF-8" standalone="yes"?>
<Relationships xmlns="http://schemas.openxmlformats.org/package/2006/relationships"><Relationship Id="rId8" Type="http://schemas.openxmlformats.org/officeDocument/2006/relationships/slide" Target="slide4.xml"/><Relationship Id="rId3" Type="http://schemas.openxmlformats.org/officeDocument/2006/relationships/image" Target="../media/image150.png"/><Relationship Id="rId7" Type="http://schemas.openxmlformats.org/officeDocument/2006/relationships/image" Target="../media/image185.png"/><Relationship Id="rId2" Type="http://schemas.openxmlformats.org/officeDocument/2006/relationships/image" Target="../media/image211.png"/><Relationship Id="rId1" Type="http://schemas.openxmlformats.org/officeDocument/2006/relationships/slideLayout" Target="../slideLayouts/slideLayout3.xml"/><Relationship Id="rId6" Type="http://schemas.openxmlformats.org/officeDocument/2006/relationships/image" Target="../media/image154.png"/><Relationship Id="rId5" Type="http://schemas.openxmlformats.org/officeDocument/2006/relationships/image" Target="../media/image212.png"/><Relationship Id="rId4" Type="http://schemas.openxmlformats.org/officeDocument/2006/relationships/image" Target="../media/image160.png"/><Relationship Id="rId9" Type="http://schemas.openxmlformats.org/officeDocument/2006/relationships/image" Target="../media/image10.png"/></Relationships>
</file>

<file path=ppt/slides/_rels/slide9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213.png"/><Relationship Id="rId1" Type="http://schemas.openxmlformats.org/officeDocument/2006/relationships/slideLayout" Target="../slideLayouts/slideLayout2.xml"/></Relationships>
</file>

<file path=ppt/slides/_rels/slide100.xml.rels><?xml version="1.0" encoding="UTF-8" standalone="yes"?>
<Relationships xmlns="http://schemas.openxmlformats.org/package/2006/relationships"><Relationship Id="rId3" Type="http://schemas.openxmlformats.org/officeDocument/2006/relationships/hyperlink" Target="Vicon_iXter%20A_HR.mp4" TargetMode="External"/><Relationship Id="rId7" Type="http://schemas.openxmlformats.org/officeDocument/2006/relationships/image" Target="../media/image10.png"/><Relationship Id="rId2" Type="http://schemas.openxmlformats.org/officeDocument/2006/relationships/image" Target="../media/image214.png"/><Relationship Id="rId1" Type="http://schemas.openxmlformats.org/officeDocument/2006/relationships/slideLayout" Target="../slideLayouts/slideLayout3.xml"/><Relationship Id="rId6" Type="http://schemas.openxmlformats.org/officeDocument/2006/relationships/slide" Target="slide4.xml"/><Relationship Id="rId5" Type="http://schemas.openxmlformats.org/officeDocument/2006/relationships/image" Target="../media/image208.png"/><Relationship Id="rId4" Type="http://schemas.openxmlformats.org/officeDocument/2006/relationships/hyperlink" Target="https://www.youtube.com/watch?v=O7WPRee_IqM&amp;t=46s" TargetMode="External"/></Relationships>
</file>

<file path=ppt/slides/_rels/slide101.xml.rels><?xml version="1.0" encoding="UTF-8" standalone="yes"?>
<Relationships xmlns="http://schemas.openxmlformats.org/package/2006/relationships"><Relationship Id="rId8" Type="http://schemas.openxmlformats.org/officeDocument/2006/relationships/slide" Target="slide4.xml"/><Relationship Id="rId3" Type="http://schemas.openxmlformats.org/officeDocument/2006/relationships/image" Target="../media/image150.png"/><Relationship Id="rId7" Type="http://schemas.openxmlformats.org/officeDocument/2006/relationships/image" Target="../media/image185.png"/><Relationship Id="rId2" Type="http://schemas.openxmlformats.org/officeDocument/2006/relationships/image" Target="../media/image215.png"/><Relationship Id="rId1" Type="http://schemas.openxmlformats.org/officeDocument/2006/relationships/slideLayout" Target="../slideLayouts/slideLayout3.xml"/><Relationship Id="rId6" Type="http://schemas.openxmlformats.org/officeDocument/2006/relationships/image" Target="../media/image154.png"/><Relationship Id="rId5" Type="http://schemas.openxmlformats.org/officeDocument/2006/relationships/image" Target="../media/image212.png"/><Relationship Id="rId4" Type="http://schemas.openxmlformats.org/officeDocument/2006/relationships/image" Target="../media/image160.png"/><Relationship Id="rId9" Type="http://schemas.openxmlformats.org/officeDocument/2006/relationships/image" Target="../media/image10.png"/></Relationships>
</file>

<file path=ppt/slides/_rels/slide102.xml.rels><?xml version="1.0" encoding="UTF-8" standalone="yes"?>
<Relationships xmlns="http://schemas.openxmlformats.org/package/2006/relationships"><Relationship Id="rId3" Type="http://schemas.openxmlformats.org/officeDocument/2006/relationships/image" Target="../media/image217.jpeg"/><Relationship Id="rId2" Type="http://schemas.openxmlformats.org/officeDocument/2006/relationships/image" Target="../media/image216.jpeg"/><Relationship Id="rId1" Type="http://schemas.openxmlformats.org/officeDocument/2006/relationships/slideLayout" Target="../slideLayouts/slideLayout3.xml"/><Relationship Id="rId5" Type="http://schemas.openxmlformats.org/officeDocument/2006/relationships/image" Target="../media/image10.png"/><Relationship Id="rId4" Type="http://schemas.openxmlformats.org/officeDocument/2006/relationships/slide" Target="slide4.xml"/></Relationships>
</file>

<file path=ppt/slides/_rels/slide103.xml.rels><?xml version="1.0" encoding="UTF-8" standalone="yes"?>
<Relationships xmlns="http://schemas.openxmlformats.org/package/2006/relationships"><Relationship Id="rId3" Type="http://schemas.openxmlformats.org/officeDocument/2006/relationships/image" Target="../media/image219.png"/><Relationship Id="rId2" Type="http://schemas.openxmlformats.org/officeDocument/2006/relationships/image" Target="../media/image218.jpeg"/><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104.xml.rels><?xml version="1.0" encoding="UTF-8" standalone="yes"?>
<Relationships xmlns="http://schemas.openxmlformats.org/package/2006/relationships"><Relationship Id="rId3" Type="http://schemas.openxmlformats.org/officeDocument/2006/relationships/slide" Target="slide105.xml"/><Relationship Id="rId2" Type="http://schemas.openxmlformats.org/officeDocument/2006/relationships/image" Target="../media/image220.png"/><Relationship Id="rId1" Type="http://schemas.openxmlformats.org/officeDocument/2006/relationships/slideLayout" Target="../slideLayouts/slideLayout3.xml"/><Relationship Id="rId5" Type="http://schemas.openxmlformats.org/officeDocument/2006/relationships/image" Target="../media/image10.png"/><Relationship Id="rId4" Type="http://schemas.openxmlformats.org/officeDocument/2006/relationships/slide" Target="slide4.xml"/></Relationships>
</file>

<file path=ppt/slides/_rels/slide105.xml.rels><?xml version="1.0" encoding="UTF-8" standalone="yes"?>
<Relationships xmlns="http://schemas.openxmlformats.org/package/2006/relationships"><Relationship Id="rId3" Type="http://schemas.openxmlformats.org/officeDocument/2006/relationships/slide" Target="slide107.xml"/><Relationship Id="rId2" Type="http://schemas.openxmlformats.org/officeDocument/2006/relationships/image" Target="../media/image221.png"/><Relationship Id="rId1" Type="http://schemas.openxmlformats.org/officeDocument/2006/relationships/slideLayout" Target="../slideLayouts/slideLayout3.xml"/><Relationship Id="rId5" Type="http://schemas.openxmlformats.org/officeDocument/2006/relationships/image" Target="../media/image10.png"/><Relationship Id="rId4" Type="http://schemas.openxmlformats.org/officeDocument/2006/relationships/slide" Target="slide4.xml"/></Relationships>
</file>

<file path=ppt/slides/_rels/slide106.xml.rels><?xml version="1.0" encoding="UTF-8" standalone="yes"?>
<Relationships xmlns="http://schemas.openxmlformats.org/package/2006/relationships"><Relationship Id="rId8" Type="http://schemas.openxmlformats.org/officeDocument/2006/relationships/slide" Target="slide4.xml"/><Relationship Id="rId3" Type="http://schemas.openxmlformats.org/officeDocument/2006/relationships/image" Target="../media/image150.png"/><Relationship Id="rId7" Type="http://schemas.openxmlformats.org/officeDocument/2006/relationships/slide" Target="slide105.xml"/><Relationship Id="rId2" Type="http://schemas.openxmlformats.org/officeDocument/2006/relationships/image" Target="../media/image222.png"/><Relationship Id="rId1" Type="http://schemas.openxmlformats.org/officeDocument/2006/relationships/slideLayout" Target="../slideLayouts/slideLayout3.xml"/><Relationship Id="rId6" Type="http://schemas.openxmlformats.org/officeDocument/2006/relationships/image" Target="../media/image185.png"/><Relationship Id="rId5" Type="http://schemas.openxmlformats.org/officeDocument/2006/relationships/image" Target="../media/image152.png"/><Relationship Id="rId4" Type="http://schemas.openxmlformats.org/officeDocument/2006/relationships/image" Target="../media/image223.png"/><Relationship Id="rId9" Type="http://schemas.openxmlformats.org/officeDocument/2006/relationships/image" Target="../media/image10.png"/></Relationships>
</file>

<file path=ppt/slides/_rels/slide10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08.xml.rels><?xml version="1.0" encoding="UTF-8" standalone="yes"?>
<Relationships xmlns="http://schemas.openxmlformats.org/package/2006/relationships"><Relationship Id="rId3" Type="http://schemas.openxmlformats.org/officeDocument/2006/relationships/image" Target="../media/image225.jpeg"/><Relationship Id="rId2" Type="http://schemas.openxmlformats.org/officeDocument/2006/relationships/image" Target="../media/image224.jpg"/><Relationship Id="rId1" Type="http://schemas.openxmlformats.org/officeDocument/2006/relationships/slideLayout" Target="../slideLayouts/slideLayout3.xml"/><Relationship Id="rId6" Type="http://schemas.openxmlformats.org/officeDocument/2006/relationships/image" Target="../media/image10.png"/><Relationship Id="rId5" Type="http://schemas.openxmlformats.org/officeDocument/2006/relationships/slide" Target="slide4.xml"/><Relationship Id="rId4" Type="http://schemas.openxmlformats.org/officeDocument/2006/relationships/image" Target="../media/image226.png"/></Relationships>
</file>

<file path=ppt/slides/_rels/slide109.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image" Target="../media/image227.jpg"/><Relationship Id="rId1" Type="http://schemas.openxmlformats.org/officeDocument/2006/relationships/slideLayout" Target="../slideLayouts/slideLayout3.xml"/><Relationship Id="rId4" Type="http://schemas.openxmlformats.org/officeDocument/2006/relationships/image" Target="../media/image10.png"/></Relationships>
</file>

<file path=ppt/slides/_rels/slide110.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notesSlide" Target="../notesSlides/notesSlide23.xml"/><Relationship Id="rId1" Type="http://schemas.openxmlformats.org/officeDocument/2006/relationships/slideLayout" Target="../slideLayouts/slideLayout3.xml"/><Relationship Id="rId4" Type="http://schemas.openxmlformats.org/officeDocument/2006/relationships/image" Target="../media/image10.png"/></Relationships>
</file>

<file path=ppt/slides/_rels/slide111.xml.rels><?xml version="1.0" encoding="UTF-8" standalone="yes"?>
<Relationships xmlns="http://schemas.openxmlformats.org/package/2006/relationships"><Relationship Id="rId8" Type="http://schemas.openxmlformats.org/officeDocument/2006/relationships/image" Target="../media/image231.png"/><Relationship Id="rId3" Type="http://schemas.openxmlformats.org/officeDocument/2006/relationships/image" Target="../media/image228.png"/><Relationship Id="rId7" Type="http://schemas.openxmlformats.org/officeDocument/2006/relationships/image" Target="../media/image230.png"/><Relationship Id="rId2" Type="http://schemas.openxmlformats.org/officeDocument/2006/relationships/notesSlide" Target="../notesSlides/notesSlide24.xml"/><Relationship Id="rId1" Type="http://schemas.openxmlformats.org/officeDocument/2006/relationships/slideLayout" Target="../slideLayouts/slideLayout3.xml"/><Relationship Id="rId6" Type="http://schemas.openxmlformats.org/officeDocument/2006/relationships/image" Target="../media/image14.png"/><Relationship Id="rId11" Type="http://schemas.openxmlformats.org/officeDocument/2006/relationships/image" Target="../media/image10.png"/><Relationship Id="rId5" Type="http://schemas.openxmlformats.org/officeDocument/2006/relationships/hyperlink" Target="https://www.youtube.com/watch?v=OsSusnnsIlk&amp;list=PL833243572C1CD750&amp;index=109" TargetMode="External"/><Relationship Id="rId10" Type="http://schemas.openxmlformats.org/officeDocument/2006/relationships/slide" Target="slide4.xml"/><Relationship Id="rId4" Type="http://schemas.openxmlformats.org/officeDocument/2006/relationships/image" Target="../media/image229.png"/><Relationship Id="rId9" Type="http://schemas.openxmlformats.org/officeDocument/2006/relationships/hyperlink" Target="Kv_GEOSPREAD_EN.mp4" TargetMode="External"/></Relationships>
</file>

<file path=ppt/slides/_rels/slide112.xml.rels><?xml version="1.0" encoding="UTF-8" standalone="yes"?>
<Relationships xmlns="http://schemas.openxmlformats.org/package/2006/relationships"><Relationship Id="rId3" Type="http://schemas.openxmlformats.org/officeDocument/2006/relationships/image" Target="../media/image233.png"/><Relationship Id="rId2" Type="http://schemas.openxmlformats.org/officeDocument/2006/relationships/image" Target="../media/image232.jpeg"/><Relationship Id="rId1" Type="http://schemas.openxmlformats.org/officeDocument/2006/relationships/slideLayout" Target="../slideLayouts/slideLayout3.xml"/><Relationship Id="rId5" Type="http://schemas.openxmlformats.org/officeDocument/2006/relationships/image" Target="../media/image10.png"/><Relationship Id="rId4" Type="http://schemas.openxmlformats.org/officeDocument/2006/relationships/slide" Target="slide4.xml"/></Relationships>
</file>

<file path=ppt/slides/_rels/slide113.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notesSlide" Target="../notesSlides/notesSlide25.xml"/><Relationship Id="rId1" Type="http://schemas.openxmlformats.org/officeDocument/2006/relationships/slideLayout" Target="../slideLayouts/slideLayout3.xml"/><Relationship Id="rId4" Type="http://schemas.openxmlformats.org/officeDocument/2006/relationships/image" Target="../media/image10.png"/></Relationships>
</file>

<file path=ppt/slides/_rels/slide114.xml.rels><?xml version="1.0" encoding="UTF-8" standalone="yes"?>
<Relationships xmlns="http://schemas.openxmlformats.org/package/2006/relationships"><Relationship Id="rId3" Type="http://schemas.openxmlformats.org/officeDocument/2006/relationships/image" Target="../media/image235.png"/><Relationship Id="rId2" Type="http://schemas.openxmlformats.org/officeDocument/2006/relationships/image" Target="../media/image234.png"/><Relationship Id="rId1" Type="http://schemas.openxmlformats.org/officeDocument/2006/relationships/slideLayout" Target="../slideLayouts/slideLayout3.xml"/><Relationship Id="rId5" Type="http://schemas.openxmlformats.org/officeDocument/2006/relationships/image" Target="../media/image10.png"/><Relationship Id="rId4" Type="http://schemas.openxmlformats.org/officeDocument/2006/relationships/slide" Target="slide4.xml"/></Relationships>
</file>

<file path=ppt/slides/_rels/slide115.xml.rels><?xml version="1.0" encoding="UTF-8" standalone="yes"?>
<Relationships xmlns="http://schemas.openxmlformats.org/package/2006/relationships"><Relationship Id="rId3" Type="http://schemas.openxmlformats.org/officeDocument/2006/relationships/image" Target="../media/image237.png"/><Relationship Id="rId2" Type="http://schemas.openxmlformats.org/officeDocument/2006/relationships/image" Target="../media/image236.png"/><Relationship Id="rId1" Type="http://schemas.openxmlformats.org/officeDocument/2006/relationships/slideLayout" Target="../slideLayouts/slideLayout3.xml"/><Relationship Id="rId5" Type="http://schemas.openxmlformats.org/officeDocument/2006/relationships/image" Target="../media/image10.png"/><Relationship Id="rId4" Type="http://schemas.openxmlformats.org/officeDocument/2006/relationships/slide" Target="slide4.xml"/></Relationships>
</file>

<file path=ppt/slides/_rels/slide116.xml.rels><?xml version="1.0" encoding="UTF-8" standalone="yes"?>
<Relationships xmlns="http://schemas.openxmlformats.org/package/2006/relationships"><Relationship Id="rId3" Type="http://schemas.openxmlformats.org/officeDocument/2006/relationships/image" Target="../media/image239.png"/><Relationship Id="rId2" Type="http://schemas.openxmlformats.org/officeDocument/2006/relationships/image" Target="../media/image238.png"/><Relationship Id="rId1" Type="http://schemas.openxmlformats.org/officeDocument/2006/relationships/slideLayout" Target="../slideLayouts/slideLayout3.xml"/><Relationship Id="rId5" Type="http://schemas.openxmlformats.org/officeDocument/2006/relationships/image" Target="../media/image10.png"/><Relationship Id="rId4" Type="http://schemas.openxmlformats.org/officeDocument/2006/relationships/slide" Target="slide4.xml"/></Relationships>
</file>

<file path=ppt/slides/_rels/slide117.xml.rels><?xml version="1.0" encoding="UTF-8" standalone="yes"?>
<Relationships xmlns="http://schemas.openxmlformats.org/package/2006/relationships"><Relationship Id="rId3" Type="http://schemas.openxmlformats.org/officeDocument/2006/relationships/image" Target="../media/image241.png"/><Relationship Id="rId2" Type="http://schemas.openxmlformats.org/officeDocument/2006/relationships/image" Target="../media/image240.png"/><Relationship Id="rId1" Type="http://schemas.openxmlformats.org/officeDocument/2006/relationships/slideLayout" Target="../slideLayouts/slideLayout3.xml"/><Relationship Id="rId5" Type="http://schemas.openxmlformats.org/officeDocument/2006/relationships/image" Target="../media/image10.png"/><Relationship Id="rId4" Type="http://schemas.openxmlformats.org/officeDocument/2006/relationships/slide" Target="slide4.xml"/></Relationships>
</file>

<file path=ppt/slides/_rels/slide118.xml.rels><?xml version="1.0" encoding="UTF-8" standalone="yes"?>
<Relationships xmlns="http://schemas.openxmlformats.org/package/2006/relationships"><Relationship Id="rId3" Type="http://schemas.openxmlformats.org/officeDocument/2006/relationships/image" Target="../media/image243.jpeg"/><Relationship Id="rId2" Type="http://schemas.openxmlformats.org/officeDocument/2006/relationships/image" Target="../media/image242.png"/><Relationship Id="rId1" Type="http://schemas.openxmlformats.org/officeDocument/2006/relationships/slideLayout" Target="../slideLayouts/slideLayout3.xml"/><Relationship Id="rId6" Type="http://schemas.openxmlformats.org/officeDocument/2006/relationships/image" Target="../media/image10.png"/><Relationship Id="rId5" Type="http://schemas.openxmlformats.org/officeDocument/2006/relationships/slide" Target="slide4.xml"/><Relationship Id="rId4" Type="http://schemas.openxmlformats.org/officeDocument/2006/relationships/image" Target="../media/image244.png"/></Relationships>
</file>

<file path=ppt/slides/_rels/slide119.xml.rels><?xml version="1.0" encoding="UTF-8" standalone="yes"?>
<Relationships xmlns="http://schemas.openxmlformats.org/package/2006/relationships"><Relationship Id="rId3" Type="http://schemas.openxmlformats.org/officeDocument/2006/relationships/image" Target="../media/image246.png"/><Relationship Id="rId2" Type="http://schemas.openxmlformats.org/officeDocument/2006/relationships/image" Target="../media/image245.png"/><Relationship Id="rId1" Type="http://schemas.openxmlformats.org/officeDocument/2006/relationships/slideLayout" Target="../slideLayouts/slideLayout3.xml"/><Relationship Id="rId5" Type="http://schemas.openxmlformats.org/officeDocument/2006/relationships/image" Target="../media/image10.png"/><Relationship Id="rId4" Type="http://schemas.openxmlformats.org/officeDocument/2006/relationships/slide" Target="slide4.xml"/></Relationships>
</file>

<file path=ppt/slides/_rels/slide120.xml.rels><?xml version="1.0" encoding="UTF-8" standalone="yes"?>
<Relationships xmlns="http://schemas.openxmlformats.org/package/2006/relationships"><Relationship Id="rId3" Type="http://schemas.openxmlformats.org/officeDocument/2006/relationships/image" Target="../media/image248.png"/><Relationship Id="rId2" Type="http://schemas.openxmlformats.org/officeDocument/2006/relationships/image" Target="../media/image247.jpeg"/><Relationship Id="rId1" Type="http://schemas.openxmlformats.org/officeDocument/2006/relationships/slideLayout" Target="../slideLayouts/slideLayout3.xml"/><Relationship Id="rId6" Type="http://schemas.openxmlformats.org/officeDocument/2006/relationships/image" Target="../media/image10.png"/><Relationship Id="rId5" Type="http://schemas.openxmlformats.org/officeDocument/2006/relationships/slide" Target="slide4.xml"/><Relationship Id="rId4" Type="http://schemas.openxmlformats.org/officeDocument/2006/relationships/image" Target="../media/image249.png"/></Relationships>
</file>

<file path=ppt/slides/_rels/slide121.xml.rels><?xml version="1.0" encoding="UTF-8" standalone="yes"?>
<Relationships xmlns="http://schemas.openxmlformats.org/package/2006/relationships"><Relationship Id="rId3" Type="http://schemas.openxmlformats.org/officeDocument/2006/relationships/image" Target="../media/image251.jpeg"/><Relationship Id="rId2" Type="http://schemas.openxmlformats.org/officeDocument/2006/relationships/image" Target="../media/image250.png"/><Relationship Id="rId1" Type="http://schemas.openxmlformats.org/officeDocument/2006/relationships/slideLayout" Target="../slideLayouts/slideLayout3.xml"/><Relationship Id="rId5" Type="http://schemas.openxmlformats.org/officeDocument/2006/relationships/image" Target="../media/image10.png"/><Relationship Id="rId4" Type="http://schemas.openxmlformats.org/officeDocument/2006/relationships/slide" Target="slide4.xml"/></Relationships>
</file>

<file path=ppt/slides/_rels/slide12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23.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image" Target="../media/image252.png"/><Relationship Id="rId1" Type="http://schemas.openxmlformats.org/officeDocument/2006/relationships/slideLayout" Target="../slideLayouts/slideLayout3.xml"/><Relationship Id="rId4" Type="http://schemas.openxmlformats.org/officeDocument/2006/relationships/image" Target="../media/image10.png"/></Relationships>
</file>

<file path=ppt/slides/_rels/slide124.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image" Target="../media/image253.png"/><Relationship Id="rId1" Type="http://schemas.openxmlformats.org/officeDocument/2006/relationships/slideLayout" Target="../slideLayouts/slideLayout3.xml"/><Relationship Id="rId4" Type="http://schemas.openxmlformats.org/officeDocument/2006/relationships/image" Target="../media/image10.png"/></Relationships>
</file>

<file path=ppt/slides/_rels/slide125.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image" Target="../media/image254.png"/><Relationship Id="rId1" Type="http://schemas.openxmlformats.org/officeDocument/2006/relationships/slideLayout" Target="../slideLayouts/slideLayout3.xml"/><Relationship Id="rId4" Type="http://schemas.openxmlformats.org/officeDocument/2006/relationships/image" Target="../media/image10.png"/></Relationships>
</file>

<file path=ppt/slides/_rels/slide126.xml.rels><?xml version="1.0" encoding="UTF-8" standalone="yes"?>
<Relationships xmlns="http://schemas.openxmlformats.org/package/2006/relationships"><Relationship Id="rId3" Type="http://schemas.openxmlformats.org/officeDocument/2006/relationships/image" Target="cid:image001.jpg@01D7D0C2.ED26E120" TargetMode="External"/><Relationship Id="rId7" Type="http://schemas.openxmlformats.org/officeDocument/2006/relationships/image" Target="../media/image10.png"/><Relationship Id="rId2" Type="http://schemas.openxmlformats.org/officeDocument/2006/relationships/image" Target="../media/image255.jpeg"/><Relationship Id="rId1" Type="http://schemas.openxmlformats.org/officeDocument/2006/relationships/slideLayout" Target="../slideLayouts/slideLayout3.xml"/><Relationship Id="rId6" Type="http://schemas.openxmlformats.org/officeDocument/2006/relationships/slide" Target="slide4.xml"/><Relationship Id="rId5" Type="http://schemas.openxmlformats.org/officeDocument/2006/relationships/image" Target="cid:image002.jpg@01D7D0C2.ED26E120" TargetMode="External"/><Relationship Id="rId4" Type="http://schemas.openxmlformats.org/officeDocument/2006/relationships/image" Target="../media/image256.jpeg"/></Relationships>
</file>

<file path=ppt/slides/_rels/slide127.xml.rels><?xml version="1.0" encoding="UTF-8" standalone="yes"?>
<Relationships xmlns="http://schemas.openxmlformats.org/package/2006/relationships"><Relationship Id="rId3" Type="http://schemas.openxmlformats.org/officeDocument/2006/relationships/image" Target="cid:image009.jpg@01D7D0C2.ED26E120" TargetMode="External"/><Relationship Id="rId2" Type="http://schemas.openxmlformats.org/officeDocument/2006/relationships/image" Target="../media/image257.jpeg"/><Relationship Id="rId1" Type="http://schemas.openxmlformats.org/officeDocument/2006/relationships/slideLayout" Target="../slideLayouts/slideLayout3.xml"/><Relationship Id="rId6" Type="http://schemas.openxmlformats.org/officeDocument/2006/relationships/image" Target="../media/image10.png"/><Relationship Id="rId5" Type="http://schemas.openxmlformats.org/officeDocument/2006/relationships/slide" Target="slide4.xml"/><Relationship Id="rId4" Type="http://schemas.openxmlformats.org/officeDocument/2006/relationships/image" Target="../media/image258.jpeg"/></Relationships>
</file>

<file path=ppt/slides/_rels/slide128.xml.rels><?xml version="1.0" encoding="UTF-8" standalone="yes"?>
<Relationships xmlns="http://schemas.openxmlformats.org/package/2006/relationships"><Relationship Id="rId3" Type="http://schemas.openxmlformats.org/officeDocument/2006/relationships/image" Target="cid:image022.jpg@01D7D0C2.ED26E120" TargetMode="External"/><Relationship Id="rId2" Type="http://schemas.openxmlformats.org/officeDocument/2006/relationships/image" Target="../media/image259.jpeg"/><Relationship Id="rId1" Type="http://schemas.openxmlformats.org/officeDocument/2006/relationships/slideLayout" Target="../slideLayouts/slideLayout3.xml"/><Relationship Id="rId6" Type="http://schemas.openxmlformats.org/officeDocument/2006/relationships/image" Target="../media/image10.png"/><Relationship Id="rId5" Type="http://schemas.openxmlformats.org/officeDocument/2006/relationships/slide" Target="slide4.xml"/><Relationship Id="rId4" Type="http://schemas.openxmlformats.org/officeDocument/2006/relationships/image" Target="../media/image260.png"/></Relationships>
</file>

<file path=ppt/slides/_rels/slide129.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image" Target="cid:image027.jpg@01D7D0C2.ED26E120" TargetMode="External"/><Relationship Id="rId7" Type="http://schemas.openxmlformats.org/officeDocument/2006/relationships/slide" Target="slide4.xml"/><Relationship Id="rId2" Type="http://schemas.openxmlformats.org/officeDocument/2006/relationships/image" Target="../media/image261.jpeg"/><Relationship Id="rId1" Type="http://schemas.openxmlformats.org/officeDocument/2006/relationships/slideLayout" Target="../slideLayouts/slideLayout3.xml"/><Relationship Id="rId6" Type="http://schemas.openxmlformats.org/officeDocument/2006/relationships/image" Target="../media/image263.png"/><Relationship Id="rId5" Type="http://schemas.openxmlformats.org/officeDocument/2006/relationships/image" Target="cid:image030.jpg@01D7D0C2.ED26E120" TargetMode="External"/><Relationship Id="rId4" Type="http://schemas.openxmlformats.org/officeDocument/2006/relationships/image" Target="../media/image262.jpeg"/></Relationships>
</file>

<file path=ppt/slides/_rels/slide130.xml.rels><?xml version="1.0" encoding="UTF-8" standalone="yes"?>
<Relationships xmlns="http://schemas.openxmlformats.org/package/2006/relationships"><Relationship Id="rId2" Type="http://schemas.openxmlformats.org/officeDocument/2006/relationships/image" Target="../media/image264.png"/><Relationship Id="rId1" Type="http://schemas.openxmlformats.org/officeDocument/2006/relationships/slideLayout" Target="../slideLayouts/slideLayout2.xml"/></Relationships>
</file>

<file path=ppt/slides/_rels/slide131.xml.rels><?xml version="1.0" encoding="UTF-8" standalone="yes"?>
<Relationships xmlns="http://schemas.openxmlformats.org/package/2006/relationships"><Relationship Id="rId3" Type="http://schemas.openxmlformats.org/officeDocument/2006/relationships/image" Target="../media/image266.png"/><Relationship Id="rId2" Type="http://schemas.openxmlformats.org/officeDocument/2006/relationships/image" Target="../media/image265.jpeg"/><Relationship Id="rId1" Type="http://schemas.openxmlformats.org/officeDocument/2006/relationships/slideLayout" Target="../slideLayouts/slideLayout3.xml"/><Relationship Id="rId6" Type="http://schemas.openxmlformats.org/officeDocument/2006/relationships/image" Target="../media/image10.png"/><Relationship Id="rId5" Type="http://schemas.openxmlformats.org/officeDocument/2006/relationships/slide" Target="slide4.xml"/><Relationship Id="rId4" Type="http://schemas.openxmlformats.org/officeDocument/2006/relationships/image" Target="../media/image267.jpg"/></Relationships>
</file>

<file path=ppt/slides/_rels/slide132.xml.rels><?xml version="1.0" encoding="UTF-8" standalone="yes"?>
<Relationships xmlns="http://schemas.openxmlformats.org/package/2006/relationships"><Relationship Id="rId3" Type="http://schemas.openxmlformats.org/officeDocument/2006/relationships/image" Target="../media/image269.png"/><Relationship Id="rId2" Type="http://schemas.openxmlformats.org/officeDocument/2006/relationships/image" Target="../media/image268.png"/><Relationship Id="rId1" Type="http://schemas.openxmlformats.org/officeDocument/2006/relationships/slideLayout" Target="../slideLayouts/slideLayout3.xml"/><Relationship Id="rId6" Type="http://schemas.openxmlformats.org/officeDocument/2006/relationships/image" Target="../media/image10.png"/><Relationship Id="rId5" Type="http://schemas.openxmlformats.org/officeDocument/2006/relationships/slide" Target="slide4.xml"/><Relationship Id="rId4" Type="http://schemas.openxmlformats.org/officeDocument/2006/relationships/image" Target="../media/image270.jpeg"/></Relationships>
</file>

<file path=ppt/slides/_rels/slide133.xml.rels><?xml version="1.0" encoding="UTF-8" standalone="yes"?>
<Relationships xmlns="http://schemas.openxmlformats.org/package/2006/relationships"><Relationship Id="rId3" Type="http://schemas.openxmlformats.org/officeDocument/2006/relationships/image" Target="../media/image272.png"/><Relationship Id="rId2" Type="http://schemas.openxmlformats.org/officeDocument/2006/relationships/image" Target="../media/image271.png"/><Relationship Id="rId1" Type="http://schemas.openxmlformats.org/officeDocument/2006/relationships/slideLayout" Target="../slideLayouts/slideLayout3.xml"/><Relationship Id="rId5" Type="http://schemas.openxmlformats.org/officeDocument/2006/relationships/image" Target="../media/image10.png"/><Relationship Id="rId4" Type="http://schemas.openxmlformats.org/officeDocument/2006/relationships/slide" Target="slide4.xml"/></Relationships>
</file>

<file path=ppt/slides/_rels/slide134.xml.rels><?xml version="1.0" encoding="UTF-8" standalone="yes"?>
<Relationships xmlns="http://schemas.openxmlformats.org/package/2006/relationships"><Relationship Id="rId3" Type="http://schemas.openxmlformats.org/officeDocument/2006/relationships/image" Target="../media/image274.jpeg"/><Relationship Id="rId2" Type="http://schemas.openxmlformats.org/officeDocument/2006/relationships/image" Target="../media/image273.png"/><Relationship Id="rId1" Type="http://schemas.openxmlformats.org/officeDocument/2006/relationships/slideLayout" Target="../slideLayouts/slideLayout3.xml"/><Relationship Id="rId5" Type="http://schemas.openxmlformats.org/officeDocument/2006/relationships/image" Target="../media/image10.png"/><Relationship Id="rId4" Type="http://schemas.openxmlformats.org/officeDocument/2006/relationships/slide" Target="slide4.xml"/></Relationships>
</file>

<file path=ppt/slides/_rels/slide135.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image" Target="../media/image275.png"/><Relationship Id="rId1" Type="http://schemas.openxmlformats.org/officeDocument/2006/relationships/slideLayout" Target="../slideLayouts/slideLayout3.xml"/><Relationship Id="rId4" Type="http://schemas.openxmlformats.org/officeDocument/2006/relationships/image" Target="../media/image10.png"/></Relationships>
</file>

<file path=ppt/slides/_rels/slide136.xml.rels><?xml version="1.0" encoding="UTF-8" standalone="yes"?>
<Relationships xmlns="http://schemas.openxmlformats.org/package/2006/relationships"><Relationship Id="rId3" Type="http://schemas.openxmlformats.org/officeDocument/2006/relationships/image" Target="../media/image277.png"/><Relationship Id="rId2" Type="http://schemas.openxmlformats.org/officeDocument/2006/relationships/image" Target="../media/image276.png"/><Relationship Id="rId1" Type="http://schemas.openxmlformats.org/officeDocument/2006/relationships/slideLayout" Target="../slideLayouts/slideLayout3.xml"/><Relationship Id="rId6" Type="http://schemas.openxmlformats.org/officeDocument/2006/relationships/image" Target="../media/image10.png"/><Relationship Id="rId5" Type="http://schemas.openxmlformats.org/officeDocument/2006/relationships/slide" Target="slide4.xml"/><Relationship Id="rId4" Type="http://schemas.openxmlformats.org/officeDocument/2006/relationships/slide" Target="slide137.xml"/></Relationships>
</file>

<file path=ppt/slides/_rels/slide137.xml.rels><?xml version="1.0" encoding="UTF-8" standalone="yes"?>
<Relationships xmlns="http://schemas.openxmlformats.org/package/2006/relationships"><Relationship Id="rId3" Type="http://schemas.openxmlformats.org/officeDocument/2006/relationships/image" Target="../media/image279.png"/><Relationship Id="rId2" Type="http://schemas.openxmlformats.org/officeDocument/2006/relationships/image" Target="../media/image278.png"/><Relationship Id="rId1" Type="http://schemas.openxmlformats.org/officeDocument/2006/relationships/slideLayout" Target="../slideLayouts/slideLayout3.xml"/><Relationship Id="rId6" Type="http://schemas.openxmlformats.org/officeDocument/2006/relationships/image" Target="../media/image10.png"/><Relationship Id="rId5" Type="http://schemas.openxmlformats.org/officeDocument/2006/relationships/slide" Target="slide4.xml"/><Relationship Id="rId4" Type="http://schemas.openxmlformats.org/officeDocument/2006/relationships/image" Target="../media/image280.png"/></Relationships>
</file>

<file path=ppt/slides/_rels/slide13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281.jpeg"/><Relationship Id="rId1" Type="http://schemas.openxmlformats.org/officeDocument/2006/relationships/slideLayout" Target="../slideLayouts/slideLayout2.xml"/></Relationships>
</file>

<file path=ppt/slides/_rels/slide139.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image" Target="../media/image282.jpeg"/><Relationship Id="rId7" Type="http://schemas.openxmlformats.org/officeDocument/2006/relationships/slide" Target="slide4.xml"/><Relationship Id="rId2" Type="http://schemas.openxmlformats.org/officeDocument/2006/relationships/notesSlide" Target="../notesSlides/notesSlide26.xml"/><Relationship Id="rId1" Type="http://schemas.openxmlformats.org/officeDocument/2006/relationships/slideLayout" Target="../slideLayouts/slideLayout3.xml"/><Relationship Id="rId6" Type="http://schemas.openxmlformats.org/officeDocument/2006/relationships/image" Target="../media/image284.png"/><Relationship Id="rId5" Type="http://schemas.openxmlformats.org/officeDocument/2006/relationships/image" Target="../media/image283.jpeg"/><Relationship Id="rId4" Type="http://schemas.openxmlformats.org/officeDocument/2006/relationships/image" Target="../media/image165.png"/></Relationships>
</file>

<file path=ppt/slides/_rels/slide140.xml.rels><?xml version="1.0" encoding="UTF-8" standalone="yes"?>
<Relationships xmlns="http://schemas.openxmlformats.org/package/2006/relationships"><Relationship Id="rId3" Type="http://schemas.openxmlformats.org/officeDocument/2006/relationships/image" Target="../media/image285.png"/><Relationship Id="rId7" Type="http://schemas.openxmlformats.org/officeDocument/2006/relationships/image" Target="../media/image6.png"/><Relationship Id="rId2" Type="http://schemas.openxmlformats.org/officeDocument/2006/relationships/notesSlide" Target="../notesSlides/notesSlide27.xml"/><Relationship Id="rId1" Type="http://schemas.openxmlformats.org/officeDocument/2006/relationships/slideLayout" Target="../slideLayouts/slideLayout3.xml"/><Relationship Id="rId6" Type="http://schemas.openxmlformats.org/officeDocument/2006/relationships/image" Target="../media/image10.png"/><Relationship Id="rId5" Type="http://schemas.openxmlformats.org/officeDocument/2006/relationships/slide" Target="slide4.xml"/><Relationship Id="rId4" Type="http://schemas.openxmlformats.org/officeDocument/2006/relationships/image" Target="../media/image230.png"/></Relationships>
</file>

<file path=ppt/slides/_rels/slide141.xml.rels><?xml version="1.0" encoding="UTF-8" standalone="yes"?>
<Relationships xmlns="http://schemas.openxmlformats.org/package/2006/relationships"><Relationship Id="rId3" Type="http://schemas.openxmlformats.org/officeDocument/2006/relationships/image" Target="../media/image287.png"/><Relationship Id="rId2" Type="http://schemas.openxmlformats.org/officeDocument/2006/relationships/image" Target="../media/image286.png"/><Relationship Id="rId1" Type="http://schemas.openxmlformats.org/officeDocument/2006/relationships/slideLayout" Target="../slideLayouts/slideLayout3.xml"/><Relationship Id="rId5" Type="http://schemas.openxmlformats.org/officeDocument/2006/relationships/image" Target="../media/image10.png"/><Relationship Id="rId4" Type="http://schemas.openxmlformats.org/officeDocument/2006/relationships/slide" Target="slide4.xml"/></Relationships>
</file>

<file path=ppt/slides/_rels/slide142.xml.rels><?xml version="1.0" encoding="UTF-8" standalone="yes"?>
<Relationships xmlns="http://schemas.openxmlformats.org/package/2006/relationships"><Relationship Id="rId3" Type="http://schemas.openxmlformats.org/officeDocument/2006/relationships/hyperlink" Target="http://www.aef-isobus-database.org/" TargetMode="External"/><Relationship Id="rId2" Type="http://schemas.openxmlformats.org/officeDocument/2006/relationships/hyperlink" Target="http://www.aef-online.org/" TargetMode="External"/><Relationship Id="rId1" Type="http://schemas.openxmlformats.org/officeDocument/2006/relationships/slideLayout" Target="../slideLayouts/slideLayout6.xml"/><Relationship Id="rId5" Type="http://schemas.openxmlformats.org/officeDocument/2006/relationships/image" Target="../media/image10.png"/><Relationship Id="rId4" Type="http://schemas.openxmlformats.org/officeDocument/2006/relationships/slide" Target="slide4.xml"/></Relationships>
</file>

<file path=ppt/slides/_rels/slide143.xml.rels><?xml version="1.0" encoding="UTF-8" standalone="yes"?>
<Relationships xmlns="http://schemas.openxmlformats.org/package/2006/relationships"><Relationship Id="rId8" Type="http://schemas.openxmlformats.org/officeDocument/2006/relationships/image" Target="../media/image291.png"/><Relationship Id="rId13" Type="http://schemas.openxmlformats.org/officeDocument/2006/relationships/image" Target="../media/image10.png"/><Relationship Id="rId3" Type="http://schemas.openxmlformats.org/officeDocument/2006/relationships/slide" Target="slide36.xml"/><Relationship Id="rId7" Type="http://schemas.openxmlformats.org/officeDocument/2006/relationships/image" Target="../media/image230.png"/><Relationship Id="rId12" Type="http://schemas.openxmlformats.org/officeDocument/2006/relationships/slide" Target="slide4.xml"/><Relationship Id="rId2" Type="http://schemas.openxmlformats.org/officeDocument/2006/relationships/notesSlide" Target="../notesSlides/notesSlide28.xml"/><Relationship Id="rId1" Type="http://schemas.openxmlformats.org/officeDocument/2006/relationships/slideLayout" Target="../slideLayouts/slideLayout3.xml"/><Relationship Id="rId6" Type="http://schemas.openxmlformats.org/officeDocument/2006/relationships/image" Target="../media/image290.png"/><Relationship Id="rId11" Type="http://schemas.openxmlformats.org/officeDocument/2006/relationships/image" Target="../media/image294.png"/><Relationship Id="rId5" Type="http://schemas.openxmlformats.org/officeDocument/2006/relationships/image" Target="../media/image289.jpeg"/><Relationship Id="rId10" Type="http://schemas.openxmlformats.org/officeDocument/2006/relationships/image" Target="../media/image293.png"/><Relationship Id="rId4" Type="http://schemas.openxmlformats.org/officeDocument/2006/relationships/image" Target="../media/image288.jpeg"/><Relationship Id="rId9" Type="http://schemas.openxmlformats.org/officeDocument/2006/relationships/image" Target="../media/image292.png"/></Relationships>
</file>

<file path=ppt/slides/_rels/slide144.xml.rels><?xml version="1.0" encoding="UTF-8" standalone="yes"?>
<Relationships xmlns="http://schemas.openxmlformats.org/package/2006/relationships"><Relationship Id="rId3" Type="http://schemas.openxmlformats.org/officeDocument/2006/relationships/image" Target="../media/image296.png"/><Relationship Id="rId2" Type="http://schemas.openxmlformats.org/officeDocument/2006/relationships/image" Target="../media/image295.png"/><Relationship Id="rId1" Type="http://schemas.openxmlformats.org/officeDocument/2006/relationships/slideLayout" Target="../slideLayouts/slideLayout3.xml"/><Relationship Id="rId5" Type="http://schemas.openxmlformats.org/officeDocument/2006/relationships/image" Target="../media/image10.png"/><Relationship Id="rId4" Type="http://schemas.openxmlformats.org/officeDocument/2006/relationships/slide" Target="slide4.xml"/></Relationships>
</file>

<file path=ppt/slides/_rels/slide145.xml.rels><?xml version="1.0" encoding="UTF-8" standalone="yes"?>
<Relationships xmlns="http://schemas.openxmlformats.org/package/2006/relationships"><Relationship Id="rId3" Type="http://schemas.openxmlformats.org/officeDocument/2006/relationships/image" Target="../media/image297.png"/><Relationship Id="rId2" Type="http://schemas.openxmlformats.org/officeDocument/2006/relationships/notesSlide" Target="../notesSlides/notesSlide29.xml"/><Relationship Id="rId1" Type="http://schemas.openxmlformats.org/officeDocument/2006/relationships/slideLayout" Target="../slideLayouts/slideLayout3.xml"/><Relationship Id="rId6" Type="http://schemas.openxmlformats.org/officeDocument/2006/relationships/image" Target="../media/image10.png"/><Relationship Id="rId5" Type="http://schemas.openxmlformats.org/officeDocument/2006/relationships/slide" Target="slide4.xml"/><Relationship Id="rId4" Type="http://schemas.openxmlformats.org/officeDocument/2006/relationships/image" Target="../media/image298.png"/></Relationships>
</file>

<file path=ppt/slides/_rels/slide146.xml.rels><?xml version="1.0" encoding="UTF-8" standalone="yes"?>
<Relationships xmlns="http://schemas.openxmlformats.org/package/2006/relationships"><Relationship Id="rId8" Type="http://schemas.openxmlformats.org/officeDocument/2006/relationships/image" Target="../media/image305.png"/><Relationship Id="rId3" Type="http://schemas.openxmlformats.org/officeDocument/2006/relationships/image" Target="../media/image300.jpeg"/><Relationship Id="rId7" Type="http://schemas.openxmlformats.org/officeDocument/2006/relationships/image" Target="../media/image304.png"/><Relationship Id="rId2" Type="http://schemas.openxmlformats.org/officeDocument/2006/relationships/image" Target="../media/image299.png"/><Relationship Id="rId1" Type="http://schemas.openxmlformats.org/officeDocument/2006/relationships/slideLayout" Target="../slideLayouts/slideLayout3.xml"/><Relationship Id="rId6" Type="http://schemas.openxmlformats.org/officeDocument/2006/relationships/image" Target="../media/image303.png"/><Relationship Id="rId11" Type="http://schemas.openxmlformats.org/officeDocument/2006/relationships/image" Target="../media/image10.png"/><Relationship Id="rId5" Type="http://schemas.openxmlformats.org/officeDocument/2006/relationships/image" Target="../media/image302.png"/><Relationship Id="rId10" Type="http://schemas.openxmlformats.org/officeDocument/2006/relationships/slide" Target="slide4.xml"/><Relationship Id="rId4" Type="http://schemas.openxmlformats.org/officeDocument/2006/relationships/image" Target="../media/image301.jpeg"/><Relationship Id="rId9" Type="http://schemas.openxmlformats.org/officeDocument/2006/relationships/image" Target="../media/image306.png"/></Relationships>
</file>

<file path=ppt/slides/_rels/slide14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307.png"/><Relationship Id="rId1" Type="http://schemas.openxmlformats.org/officeDocument/2006/relationships/slideLayout" Target="../slideLayouts/slideLayout2.xml"/></Relationships>
</file>

<file path=ppt/slides/_rels/slide148.xml.rels><?xml version="1.0" encoding="UTF-8" standalone="yes"?>
<Relationships xmlns="http://schemas.openxmlformats.org/package/2006/relationships"><Relationship Id="rId3" Type="http://schemas.openxmlformats.org/officeDocument/2006/relationships/image" Target="../media/image309.png"/><Relationship Id="rId2" Type="http://schemas.openxmlformats.org/officeDocument/2006/relationships/image" Target="../media/image308.png"/><Relationship Id="rId1" Type="http://schemas.openxmlformats.org/officeDocument/2006/relationships/slideLayout" Target="../slideLayouts/slideLayout3.xml"/><Relationship Id="rId5" Type="http://schemas.openxmlformats.org/officeDocument/2006/relationships/image" Target="../media/image10.png"/><Relationship Id="rId4" Type="http://schemas.openxmlformats.org/officeDocument/2006/relationships/slide" Target="slide4.xml"/></Relationships>
</file>

<file path=ppt/slides/_rels/slide149.xml.rels><?xml version="1.0" encoding="UTF-8" standalone="yes"?>
<Relationships xmlns="http://schemas.openxmlformats.org/package/2006/relationships"><Relationship Id="rId3" Type="http://schemas.openxmlformats.org/officeDocument/2006/relationships/image" Target="../media/image310.png"/><Relationship Id="rId2" Type="http://schemas.openxmlformats.org/officeDocument/2006/relationships/image" Target="../media/image309.png"/><Relationship Id="rId1" Type="http://schemas.openxmlformats.org/officeDocument/2006/relationships/slideLayout" Target="../slideLayouts/slideLayout6.xml"/><Relationship Id="rId5" Type="http://schemas.openxmlformats.org/officeDocument/2006/relationships/image" Target="../media/image10.png"/><Relationship Id="rId4" Type="http://schemas.openxmlformats.org/officeDocument/2006/relationships/slide" Target="slide4.xml"/></Relationships>
</file>

<file path=ppt/slides/_rels/slide150.xml.rels><?xml version="1.0" encoding="UTF-8" standalone="yes"?>
<Relationships xmlns="http://schemas.openxmlformats.org/package/2006/relationships"><Relationship Id="rId3" Type="http://schemas.openxmlformats.org/officeDocument/2006/relationships/image" Target="../media/image312.png"/><Relationship Id="rId2" Type="http://schemas.openxmlformats.org/officeDocument/2006/relationships/image" Target="../media/image311.png"/><Relationship Id="rId1" Type="http://schemas.openxmlformats.org/officeDocument/2006/relationships/slideLayout" Target="../slideLayouts/slideLayout7.xml"/><Relationship Id="rId5" Type="http://schemas.openxmlformats.org/officeDocument/2006/relationships/image" Target="../media/image10.png"/><Relationship Id="rId4" Type="http://schemas.openxmlformats.org/officeDocument/2006/relationships/slide" Target="slide4.xml"/></Relationships>
</file>

<file path=ppt/slides/_rels/slide151.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image" Target="../media/image313.wmf"/><Relationship Id="rId1" Type="http://schemas.openxmlformats.org/officeDocument/2006/relationships/slideLayout" Target="../slideLayouts/slideLayout3.xml"/><Relationship Id="rId4" Type="http://schemas.openxmlformats.org/officeDocument/2006/relationships/image" Target="../media/image10.png"/></Relationships>
</file>

<file path=ppt/slides/_rels/slide152.xml.rels><?xml version="1.0" encoding="UTF-8" standalone="yes"?>
<Relationships xmlns="http://schemas.openxmlformats.org/package/2006/relationships"><Relationship Id="rId3" Type="http://schemas.openxmlformats.org/officeDocument/2006/relationships/image" Target="../media/image315.png"/><Relationship Id="rId2" Type="http://schemas.openxmlformats.org/officeDocument/2006/relationships/image" Target="../media/image314.png"/><Relationship Id="rId1" Type="http://schemas.openxmlformats.org/officeDocument/2006/relationships/slideLayout" Target="../slideLayouts/slideLayout3.xml"/><Relationship Id="rId5" Type="http://schemas.openxmlformats.org/officeDocument/2006/relationships/image" Target="../media/image10.png"/><Relationship Id="rId4" Type="http://schemas.openxmlformats.org/officeDocument/2006/relationships/slide" Target="slide4.xml"/></Relationships>
</file>

<file path=ppt/slides/_rels/slide153.xml.rels><?xml version="1.0" encoding="UTF-8" standalone="yes"?>
<Relationships xmlns="http://schemas.openxmlformats.org/package/2006/relationships"><Relationship Id="rId8" Type="http://schemas.openxmlformats.org/officeDocument/2006/relationships/slide" Target="slide4.xml"/><Relationship Id="rId3" Type="http://schemas.openxmlformats.org/officeDocument/2006/relationships/hyperlink" Target="IsoMatch%20GEOcontrol.wmv" TargetMode="External"/><Relationship Id="rId7" Type="http://schemas.openxmlformats.org/officeDocument/2006/relationships/image" Target="../media/image318.png"/><Relationship Id="rId2" Type="http://schemas.openxmlformats.org/officeDocument/2006/relationships/image" Target="../media/image316.png"/><Relationship Id="rId1" Type="http://schemas.openxmlformats.org/officeDocument/2006/relationships/slideLayout" Target="../slideLayouts/slideLayout3.xml"/><Relationship Id="rId6" Type="http://schemas.openxmlformats.org/officeDocument/2006/relationships/image" Target="../media/image317.png"/><Relationship Id="rId5" Type="http://schemas.openxmlformats.org/officeDocument/2006/relationships/image" Target="../media/image14.png"/><Relationship Id="rId4" Type="http://schemas.openxmlformats.org/officeDocument/2006/relationships/hyperlink" Target="https://www.youtube.com/watch?v=OsSusnnsIlk&amp;list=PL833243572C1CD750&amp;index=109" TargetMode="External"/><Relationship Id="rId9" Type="http://schemas.openxmlformats.org/officeDocument/2006/relationships/image" Target="../media/image10.png"/></Relationships>
</file>

<file path=ppt/slides/_rels/slide154.xml.rels><?xml version="1.0" encoding="UTF-8" standalone="yes"?>
<Relationships xmlns="http://schemas.openxmlformats.org/package/2006/relationships"><Relationship Id="rId3" Type="http://schemas.openxmlformats.org/officeDocument/2006/relationships/image" Target="../media/image320.png"/><Relationship Id="rId2" Type="http://schemas.openxmlformats.org/officeDocument/2006/relationships/image" Target="../media/image319.png"/><Relationship Id="rId1" Type="http://schemas.openxmlformats.org/officeDocument/2006/relationships/slideLayout" Target="../slideLayouts/slideLayout3.xml"/><Relationship Id="rId5" Type="http://schemas.openxmlformats.org/officeDocument/2006/relationships/image" Target="../media/image10.png"/><Relationship Id="rId4" Type="http://schemas.openxmlformats.org/officeDocument/2006/relationships/slide" Target="slide4.xml"/></Relationships>
</file>

<file path=ppt/slides/_rels/slide15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slide" Target="slide4.xml"/><Relationship Id="rId1" Type="http://schemas.openxmlformats.org/officeDocument/2006/relationships/slideLayout" Target="../slideLayouts/slideLayout3.xml"/></Relationships>
</file>

<file path=ppt/slides/_rels/slide156.xml.rels><?xml version="1.0" encoding="UTF-8" standalone="yes"?>
<Relationships xmlns="http://schemas.openxmlformats.org/package/2006/relationships"><Relationship Id="rId2" Type="http://schemas.openxmlformats.org/officeDocument/2006/relationships/image" Target="../media/image321.png"/><Relationship Id="rId1" Type="http://schemas.openxmlformats.org/officeDocument/2006/relationships/slideLayout" Target="../slideLayouts/slideLayout3.xml"/></Relationships>
</file>

<file path=ppt/slides/_rels/slide157.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image" Target="../media/image322.jpeg"/><Relationship Id="rId1" Type="http://schemas.openxmlformats.org/officeDocument/2006/relationships/slideLayout" Target="../slideLayouts/slideLayout3.xml"/><Relationship Id="rId4" Type="http://schemas.openxmlformats.org/officeDocument/2006/relationships/image" Target="../media/image10.png"/></Relationships>
</file>

<file path=ppt/slides/_rels/slide15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slide" Target="slide4.xml"/><Relationship Id="rId1" Type="http://schemas.openxmlformats.org/officeDocument/2006/relationships/slideLayout" Target="../slideLayouts/slideLayout6.xml"/></Relationships>
</file>

<file path=ppt/slides/_rels/slide159.xml.rels><?xml version="1.0" encoding="UTF-8" standalone="yes"?>
<Relationships xmlns="http://schemas.openxmlformats.org/package/2006/relationships"><Relationship Id="rId3" Type="http://schemas.openxmlformats.org/officeDocument/2006/relationships/image" Target="../media/image324.png"/><Relationship Id="rId2" Type="http://schemas.openxmlformats.org/officeDocument/2006/relationships/image" Target="../media/image323.jpeg"/><Relationship Id="rId1" Type="http://schemas.openxmlformats.org/officeDocument/2006/relationships/slideLayout" Target="../slideLayouts/slideLayout3.xml"/><Relationship Id="rId6" Type="http://schemas.openxmlformats.org/officeDocument/2006/relationships/image" Target="../media/image10.png"/><Relationship Id="rId5" Type="http://schemas.openxmlformats.org/officeDocument/2006/relationships/slide" Target="slide4.xml"/><Relationship Id="rId4" Type="http://schemas.openxmlformats.org/officeDocument/2006/relationships/image" Target="../media/image325.png"/></Relationships>
</file>

<file path=ppt/slides/_rels/slide160.xml.rels><?xml version="1.0" encoding="UTF-8" standalone="yes"?>
<Relationships xmlns="http://schemas.openxmlformats.org/package/2006/relationships"><Relationship Id="rId3" Type="http://schemas.openxmlformats.org/officeDocument/2006/relationships/image" Target="../media/image327.png"/><Relationship Id="rId2" Type="http://schemas.openxmlformats.org/officeDocument/2006/relationships/image" Target="../media/image326.png"/><Relationship Id="rId1" Type="http://schemas.openxmlformats.org/officeDocument/2006/relationships/slideLayout" Target="../slideLayouts/slideLayout3.xml"/><Relationship Id="rId5" Type="http://schemas.openxmlformats.org/officeDocument/2006/relationships/image" Target="../media/image10.png"/><Relationship Id="rId4" Type="http://schemas.openxmlformats.org/officeDocument/2006/relationships/slide" Target="slide4.xml"/></Relationships>
</file>

<file path=ppt/slides/_rels/slide161.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image" Target="../media/image328.png"/><Relationship Id="rId1" Type="http://schemas.openxmlformats.org/officeDocument/2006/relationships/slideLayout" Target="../slideLayouts/slideLayout3.xml"/><Relationship Id="rId4" Type="http://schemas.openxmlformats.org/officeDocument/2006/relationships/image" Target="../media/image10.png"/></Relationships>
</file>

<file path=ppt/slides/_rels/slide162.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image" Target="../media/image329.png"/><Relationship Id="rId1" Type="http://schemas.openxmlformats.org/officeDocument/2006/relationships/slideLayout" Target="../slideLayouts/slideLayout3.xml"/><Relationship Id="rId4" Type="http://schemas.openxmlformats.org/officeDocument/2006/relationships/image" Target="../media/image10.png"/></Relationships>
</file>

<file path=ppt/slides/_rels/slide163.xml.rels><?xml version="1.0" encoding="UTF-8" standalone="yes"?>
<Relationships xmlns="http://schemas.openxmlformats.org/package/2006/relationships"><Relationship Id="rId8" Type="http://schemas.openxmlformats.org/officeDocument/2006/relationships/image" Target="../media/image336.png"/><Relationship Id="rId13" Type="http://schemas.openxmlformats.org/officeDocument/2006/relationships/image" Target="../media/image341.png"/><Relationship Id="rId18" Type="http://schemas.openxmlformats.org/officeDocument/2006/relationships/image" Target="../media/image10.png"/><Relationship Id="rId3" Type="http://schemas.openxmlformats.org/officeDocument/2006/relationships/image" Target="../media/image331.png"/><Relationship Id="rId7" Type="http://schemas.openxmlformats.org/officeDocument/2006/relationships/image" Target="../media/image335.png"/><Relationship Id="rId12" Type="http://schemas.openxmlformats.org/officeDocument/2006/relationships/image" Target="../media/image340.png"/><Relationship Id="rId17" Type="http://schemas.openxmlformats.org/officeDocument/2006/relationships/slide" Target="slide4.xml"/><Relationship Id="rId2" Type="http://schemas.openxmlformats.org/officeDocument/2006/relationships/image" Target="../media/image330.png"/><Relationship Id="rId16" Type="http://schemas.openxmlformats.org/officeDocument/2006/relationships/image" Target="../media/image344.jpeg"/><Relationship Id="rId1" Type="http://schemas.openxmlformats.org/officeDocument/2006/relationships/slideLayout" Target="../slideLayouts/slideLayout6.xml"/><Relationship Id="rId6" Type="http://schemas.openxmlformats.org/officeDocument/2006/relationships/image" Target="../media/image334.png"/><Relationship Id="rId11" Type="http://schemas.openxmlformats.org/officeDocument/2006/relationships/image" Target="../media/image339.png"/><Relationship Id="rId5" Type="http://schemas.openxmlformats.org/officeDocument/2006/relationships/image" Target="../media/image333.png"/><Relationship Id="rId15" Type="http://schemas.openxmlformats.org/officeDocument/2006/relationships/image" Target="../media/image343.png"/><Relationship Id="rId10" Type="http://schemas.openxmlformats.org/officeDocument/2006/relationships/image" Target="../media/image338.png"/><Relationship Id="rId4" Type="http://schemas.openxmlformats.org/officeDocument/2006/relationships/image" Target="../media/image332.jpeg"/><Relationship Id="rId9" Type="http://schemas.openxmlformats.org/officeDocument/2006/relationships/image" Target="../media/image337.jpeg"/><Relationship Id="rId14" Type="http://schemas.openxmlformats.org/officeDocument/2006/relationships/image" Target="../media/image342.png"/></Relationships>
</file>

<file path=ppt/slides/_rels/slide164.xml.rels><?xml version="1.0" encoding="UTF-8" standalone="yes"?>
<Relationships xmlns="http://schemas.openxmlformats.org/package/2006/relationships"><Relationship Id="rId3" Type="http://schemas.openxmlformats.org/officeDocument/2006/relationships/image" Target="../media/image346.png"/><Relationship Id="rId7" Type="http://schemas.openxmlformats.org/officeDocument/2006/relationships/image" Target="../media/image10.png"/><Relationship Id="rId2" Type="http://schemas.openxmlformats.org/officeDocument/2006/relationships/image" Target="../media/image345.png"/><Relationship Id="rId1" Type="http://schemas.openxmlformats.org/officeDocument/2006/relationships/slideLayout" Target="../slideLayouts/slideLayout3.xml"/><Relationship Id="rId6" Type="http://schemas.openxmlformats.org/officeDocument/2006/relationships/slide" Target="slide4.xml"/><Relationship Id="rId5" Type="http://schemas.openxmlformats.org/officeDocument/2006/relationships/image" Target="../media/image348.png"/><Relationship Id="rId4" Type="http://schemas.openxmlformats.org/officeDocument/2006/relationships/image" Target="../media/image347.jpeg"/></Relationships>
</file>

<file path=ppt/slides/_rels/slide16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349.jpeg"/><Relationship Id="rId1" Type="http://schemas.openxmlformats.org/officeDocument/2006/relationships/slideLayout" Target="../slideLayouts/slideLayout2.xml"/></Relationships>
</file>

<file path=ppt/slides/_rels/slide166.xml.rels><?xml version="1.0" encoding="UTF-8" standalone="yes"?>
<Relationships xmlns="http://schemas.openxmlformats.org/package/2006/relationships"><Relationship Id="rId3" Type="http://schemas.openxmlformats.org/officeDocument/2006/relationships/image" Target="../media/image351.png"/><Relationship Id="rId2" Type="http://schemas.openxmlformats.org/officeDocument/2006/relationships/image" Target="../media/image350.png"/><Relationship Id="rId1" Type="http://schemas.openxmlformats.org/officeDocument/2006/relationships/slideLayout" Target="../slideLayouts/slideLayout6.xml"/><Relationship Id="rId5" Type="http://schemas.openxmlformats.org/officeDocument/2006/relationships/image" Target="../media/image10.png"/><Relationship Id="rId4" Type="http://schemas.openxmlformats.org/officeDocument/2006/relationships/slide" Target="slide4.xml"/></Relationships>
</file>

<file path=ppt/slides/_rels/slide167.xml.rels><?xml version="1.0" encoding="UTF-8" standalone="yes"?>
<Relationships xmlns="http://schemas.openxmlformats.org/package/2006/relationships"><Relationship Id="rId3" Type="http://schemas.openxmlformats.org/officeDocument/2006/relationships/image" Target="../media/image353.png"/><Relationship Id="rId2" Type="http://schemas.openxmlformats.org/officeDocument/2006/relationships/image" Target="../media/image352.emf"/><Relationship Id="rId1" Type="http://schemas.openxmlformats.org/officeDocument/2006/relationships/slideLayout" Target="../slideLayouts/slideLayout6.xml"/><Relationship Id="rId5" Type="http://schemas.openxmlformats.org/officeDocument/2006/relationships/image" Target="../media/image10.png"/><Relationship Id="rId4" Type="http://schemas.openxmlformats.org/officeDocument/2006/relationships/slide" Target="slide4.xml"/></Relationships>
</file>

<file path=ppt/slides/_rels/slide168.xml.rels><?xml version="1.0" encoding="UTF-8" standalone="yes"?>
<Relationships xmlns="http://schemas.openxmlformats.org/package/2006/relationships"><Relationship Id="rId3" Type="http://schemas.openxmlformats.org/officeDocument/2006/relationships/image" Target="../media/image355.png"/><Relationship Id="rId2" Type="http://schemas.openxmlformats.org/officeDocument/2006/relationships/image" Target="../media/image354.emf"/><Relationship Id="rId1" Type="http://schemas.openxmlformats.org/officeDocument/2006/relationships/slideLayout" Target="../slideLayouts/slideLayout6.xml"/><Relationship Id="rId5" Type="http://schemas.openxmlformats.org/officeDocument/2006/relationships/image" Target="../media/image10.png"/><Relationship Id="rId4" Type="http://schemas.openxmlformats.org/officeDocument/2006/relationships/slide" Target="slide4.xml"/></Relationships>
</file>

<file path=ppt/slides/_rels/slide169.xml.rels><?xml version="1.0" encoding="UTF-8" standalone="yes"?>
<Relationships xmlns="http://schemas.openxmlformats.org/package/2006/relationships"><Relationship Id="rId3" Type="http://schemas.openxmlformats.org/officeDocument/2006/relationships/image" Target="../media/image357.png"/><Relationship Id="rId2" Type="http://schemas.openxmlformats.org/officeDocument/2006/relationships/image" Target="../media/image356.emf"/><Relationship Id="rId1" Type="http://schemas.openxmlformats.org/officeDocument/2006/relationships/slideLayout" Target="../slideLayouts/slideLayout6.xml"/><Relationship Id="rId5" Type="http://schemas.openxmlformats.org/officeDocument/2006/relationships/image" Target="../media/image10.png"/><Relationship Id="rId4" Type="http://schemas.openxmlformats.org/officeDocument/2006/relationships/slide" Target="slide4.xml"/></Relationships>
</file>

<file path=ppt/slides/_rels/slide170.xml.rels><?xml version="1.0" encoding="UTF-8" standalone="yes"?>
<Relationships xmlns="http://schemas.openxmlformats.org/package/2006/relationships"><Relationship Id="rId2" Type="http://schemas.openxmlformats.org/officeDocument/2006/relationships/image" Target="../media/image358.jpeg"/><Relationship Id="rId1" Type="http://schemas.openxmlformats.org/officeDocument/2006/relationships/slideLayout" Target="../slideLayouts/slideLayout2.xml"/></Relationships>
</file>

<file path=ppt/slides/_rels/slide171.xml.rels><?xml version="1.0" encoding="UTF-8" standalone="yes"?>
<Relationships xmlns="http://schemas.openxmlformats.org/package/2006/relationships"><Relationship Id="rId8" Type="http://schemas.openxmlformats.org/officeDocument/2006/relationships/slide" Target="slide4.xml"/><Relationship Id="rId3" Type="http://schemas.openxmlformats.org/officeDocument/2006/relationships/image" Target="../media/image360.jpeg"/><Relationship Id="rId7" Type="http://schemas.openxmlformats.org/officeDocument/2006/relationships/image" Target="../media/image364.jpeg"/><Relationship Id="rId2" Type="http://schemas.openxmlformats.org/officeDocument/2006/relationships/image" Target="../media/image359.jpeg"/><Relationship Id="rId1" Type="http://schemas.openxmlformats.org/officeDocument/2006/relationships/slideLayout" Target="../slideLayouts/slideLayout3.xml"/><Relationship Id="rId6" Type="http://schemas.openxmlformats.org/officeDocument/2006/relationships/image" Target="../media/image363.jpeg"/><Relationship Id="rId5" Type="http://schemas.openxmlformats.org/officeDocument/2006/relationships/image" Target="../media/image362.jpeg"/><Relationship Id="rId4" Type="http://schemas.openxmlformats.org/officeDocument/2006/relationships/image" Target="../media/image361.jpeg"/><Relationship Id="rId9" Type="http://schemas.openxmlformats.org/officeDocument/2006/relationships/image" Target="../media/image10.png"/></Relationships>
</file>

<file path=ppt/slides/_rels/slide172.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image" Target="../media/image365.jpeg"/><Relationship Id="rId7" Type="http://schemas.openxmlformats.org/officeDocument/2006/relationships/slide" Target="slide4.xml"/><Relationship Id="rId2" Type="http://schemas.openxmlformats.org/officeDocument/2006/relationships/image" Target="../media/image359.jpeg"/><Relationship Id="rId1" Type="http://schemas.openxmlformats.org/officeDocument/2006/relationships/slideLayout" Target="../slideLayouts/slideLayout3.xml"/><Relationship Id="rId6" Type="http://schemas.openxmlformats.org/officeDocument/2006/relationships/image" Target="../media/image366.jpeg"/><Relationship Id="rId5" Type="http://schemas.openxmlformats.org/officeDocument/2006/relationships/image" Target="../media/image364.jpeg"/><Relationship Id="rId4" Type="http://schemas.openxmlformats.org/officeDocument/2006/relationships/image" Target="../media/image363.jpeg"/></Relationships>
</file>

<file path=ppt/slides/_rels/slide173.xml.rels><?xml version="1.0" encoding="UTF-8" standalone="yes"?>
<Relationships xmlns="http://schemas.openxmlformats.org/package/2006/relationships"><Relationship Id="rId3" Type="http://schemas.openxmlformats.org/officeDocument/2006/relationships/image" Target="../media/image368.jpeg"/><Relationship Id="rId2" Type="http://schemas.openxmlformats.org/officeDocument/2006/relationships/image" Target="../media/image367.jpeg"/><Relationship Id="rId1" Type="http://schemas.openxmlformats.org/officeDocument/2006/relationships/slideLayout" Target="../slideLayouts/slideLayout3.xml"/><Relationship Id="rId6" Type="http://schemas.openxmlformats.org/officeDocument/2006/relationships/image" Target="../media/image10.png"/><Relationship Id="rId5" Type="http://schemas.openxmlformats.org/officeDocument/2006/relationships/slide" Target="slide4.xml"/><Relationship Id="rId4" Type="http://schemas.openxmlformats.org/officeDocument/2006/relationships/image" Target="../media/image369.jpeg"/></Relationships>
</file>

<file path=ppt/slides/_rels/slide174.xml.rels><?xml version="1.0" encoding="UTF-8" standalone="yes"?>
<Relationships xmlns="http://schemas.openxmlformats.org/package/2006/relationships"><Relationship Id="rId3" Type="http://schemas.openxmlformats.org/officeDocument/2006/relationships/image" Target="../media/image371.jpeg"/><Relationship Id="rId2" Type="http://schemas.openxmlformats.org/officeDocument/2006/relationships/image" Target="../media/image370.jpeg"/><Relationship Id="rId1" Type="http://schemas.openxmlformats.org/officeDocument/2006/relationships/slideLayout" Target="../slideLayouts/slideLayout3.xml"/><Relationship Id="rId5" Type="http://schemas.openxmlformats.org/officeDocument/2006/relationships/image" Target="../media/image10.png"/><Relationship Id="rId4" Type="http://schemas.openxmlformats.org/officeDocument/2006/relationships/slide" Target="slide4.xml"/></Relationships>
</file>

<file path=ppt/slides/_rels/slide175.xml.rels><?xml version="1.0" encoding="UTF-8" standalone="yes"?>
<Relationships xmlns="http://schemas.openxmlformats.org/package/2006/relationships"><Relationship Id="rId3" Type="http://schemas.openxmlformats.org/officeDocument/2006/relationships/image" Target="../media/image373.png"/><Relationship Id="rId2" Type="http://schemas.openxmlformats.org/officeDocument/2006/relationships/image" Target="../media/image372.png"/><Relationship Id="rId1" Type="http://schemas.openxmlformats.org/officeDocument/2006/relationships/slideLayout" Target="../slideLayouts/slideLayout3.xml"/><Relationship Id="rId6" Type="http://schemas.openxmlformats.org/officeDocument/2006/relationships/image" Target="../media/image10.png"/><Relationship Id="rId5" Type="http://schemas.openxmlformats.org/officeDocument/2006/relationships/slide" Target="slide4.xml"/><Relationship Id="rId4" Type="http://schemas.openxmlformats.org/officeDocument/2006/relationships/image" Target="../media/image374.png"/></Relationships>
</file>

<file path=ppt/slides/_rels/slide176.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image" Target="../media/image372.png"/><Relationship Id="rId1" Type="http://schemas.openxmlformats.org/officeDocument/2006/relationships/slideLayout" Target="../slideLayouts/slideLayout3.xml"/><Relationship Id="rId4" Type="http://schemas.openxmlformats.org/officeDocument/2006/relationships/image" Target="../media/image10.png"/></Relationships>
</file>

<file path=ppt/slides/_rels/slide177.xml.rels><?xml version="1.0" encoding="UTF-8" standalone="yes"?>
<Relationships xmlns="http://schemas.openxmlformats.org/package/2006/relationships"><Relationship Id="rId3" Type="http://schemas.openxmlformats.org/officeDocument/2006/relationships/image" Target="../media/image376.jpeg"/><Relationship Id="rId2" Type="http://schemas.openxmlformats.org/officeDocument/2006/relationships/image" Target="../media/image375.jpeg"/><Relationship Id="rId1" Type="http://schemas.openxmlformats.org/officeDocument/2006/relationships/slideLayout" Target="../slideLayouts/slideLayout3.xml"/><Relationship Id="rId5" Type="http://schemas.openxmlformats.org/officeDocument/2006/relationships/image" Target="../media/image10.png"/><Relationship Id="rId4" Type="http://schemas.openxmlformats.org/officeDocument/2006/relationships/slide" Target="slide4.xml"/></Relationships>
</file>

<file path=ppt/slides/_rels/slide178.xml.rels><?xml version="1.0" encoding="UTF-8" standalone="yes"?>
<Relationships xmlns="http://schemas.openxmlformats.org/package/2006/relationships"><Relationship Id="rId3" Type="http://schemas.openxmlformats.org/officeDocument/2006/relationships/image" Target="../media/image378.jpeg"/><Relationship Id="rId2" Type="http://schemas.openxmlformats.org/officeDocument/2006/relationships/image" Target="../media/image377.jpeg"/><Relationship Id="rId1" Type="http://schemas.openxmlformats.org/officeDocument/2006/relationships/slideLayout" Target="../slideLayouts/slideLayout3.xml"/><Relationship Id="rId5" Type="http://schemas.openxmlformats.org/officeDocument/2006/relationships/image" Target="../media/image10.png"/><Relationship Id="rId4" Type="http://schemas.openxmlformats.org/officeDocument/2006/relationships/slide" Target="slide4.xml"/></Relationships>
</file>

<file path=ppt/slides/_rels/slide17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slide" Target="slide4.xml"/><Relationship Id="rId1" Type="http://schemas.openxmlformats.org/officeDocument/2006/relationships/slideLayout" Target="../slideLayouts/slideLayout3.xml"/></Relationships>
</file>

<file path=ppt/slides/_rels/slide180.xml.rels><?xml version="1.0" encoding="UTF-8" standalone="yes"?>
<Relationships xmlns="http://schemas.openxmlformats.org/package/2006/relationships"><Relationship Id="rId3" Type="http://schemas.openxmlformats.org/officeDocument/2006/relationships/image" Target="../media/image270.jpeg"/><Relationship Id="rId2" Type="http://schemas.openxmlformats.org/officeDocument/2006/relationships/image" Target="../media/image269.png"/><Relationship Id="rId1" Type="http://schemas.openxmlformats.org/officeDocument/2006/relationships/slideLayout" Target="../slideLayouts/slideLayout3.xml"/><Relationship Id="rId6" Type="http://schemas.openxmlformats.org/officeDocument/2006/relationships/image" Target="../media/image10.png"/><Relationship Id="rId5" Type="http://schemas.openxmlformats.org/officeDocument/2006/relationships/slide" Target="slide4.xml"/><Relationship Id="rId4" Type="http://schemas.openxmlformats.org/officeDocument/2006/relationships/image" Target="../media/image379.png"/></Relationships>
</file>

<file path=ppt/slides/_rels/slide181.xml.rels><?xml version="1.0" encoding="UTF-8" standalone="yes"?>
<Relationships xmlns="http://schemas.openxmlformats.org/package/2006/relationships"><Relationship Id="rId8" Type="http://schemas.openxmlformats.org/officeDocument/2006/relationships/slide" Target="slide4.xml"/><Relationship Id="rId3" Type="http://schemas.openxmlformats.org/officeDocument/2006/relationships/image" Target="../media/image381.png"/><Relationship Id="rId7" Type="http://schemas.openxmlformats.org/officeDocument/2006/relationships/image" Target="../media/image383.png"/><Relationship Id="rId2" Type="http://schemas.openxmlformats.org/officeDocument/2006/relationships/image" Target="../media/image380.jpeg"/><Relationship Id="rId1" Type="http://schemas.openxmlformats.org/officeDocument/2006/relationships/slideLayout" Target="../slideLayouts/slideLayout3.xml"/><Relationship Id="rId6" Type="http://schemas.microsoft.com/office/2007/relationships/hdphoto" Target="../media/hdphoto6.wdp"/><Relationship Id="rId5" Type="http://schemas.openxmlformats.org/officeDocument/2006/relationships/image" Target="../media/image382.png"/><Relationship Id="rId4" Type="http://schemas.microsoft.com/office/2007/relationships/hdphoto" Target="../media/hdphoto5.wdp"/><Relationship Id="rId9" Type="http://schemas.openxmlformats.org/officeDocument/2006/relationships/image" Target="../media/image10.png"/></Relationships>
</file>

<file path=ppt/slides/_rels/slide182.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image" Target="../media/image384.png"/><Relationship Id="rId7" Type="http://schemas.openxmlformats.org/officeDocument/2006/relationships/slide" Target="slide4.xml"/><Relationship Id="rId2" Type="http://schemas.openxmlformats.org/officeDocument/2006/relationships/notesSlide" Target="../notesSlides/notesSlide30.xml"/><Relationship Id="rId1" Type="http://schemas.openxmlformats.org/officeDocument/2006/relationships/slideLayout" Target="../slideLayouts/slideLayout3.xml"/><Relationship Id="rId6" Type="http://schemas.openxmlformats.org/officeDocument/2006/relationships/image" Target="../media/image387.jpeg"/><Relationship Id="rId5" Type="http://schemas.openxmlformats.org/officeDocument/2006/relationships/image" Target="../media/image386.jpeg"/><Relationship Id="rId4" Type="http://schemas.openxmlformats.org/officeDocument/2006/relationships/image" Target="../media/image385.jpeg"/></Relationships>
</file>

<file path=ppt/slides/_rels/slide183.xml.rels><?xml version="1.0" encoding="UTF-8" standalone="yes"?>
<Relationships xmlns="http://schemas.openxmlformats.org/package/2006/relationships"><Relationship Id="rId3" Type="http://schemas.openxmlformats.org/officeDocument/2006/relationships/image" Target="../media/image389.jpeg"/><Relationship Id="rId2" Type="http://schemas.openxmlformats.org/officeDocument/2006/relationships/image" Target="../media/image388.jpeg"/><Relationship Id="rId1" Type="http://schemas.openxmlformats.org/officeDocument/2006/relationships/slideLayout" Target="../slideLayouts/slideLayout3.xml"/><Relationship Id="rId5" Type="http://schemas.openxmlformats.org/officeDocument/2006/relationships/image" Target="../media/image10.png"/><Relationship Id="rId4" Type="http://schemas.openxmlformats.org/officeDocument/2006/relationships/slide" Target="slide4.xml"/></Relationships>
</file>

<file path=ppt/slides/_rels/slide184.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microsoft.com/office/2007/relationships/media" Target="../media/media11.mp4"/><Relationship Id="rId1" Type="http://schemas.openxmlformats.org/officeDocument/2006/relationships/video" Target="NULL" TargetMode="External"/><Relationship Id="rId6" Type="http://schemas.openxmlformats.org/officeDocument/2006/relationships/image" Target="../media/image10.png"/><Relationship Id="rId5" Type="http://schemas.openxmlformats.org/officeDocument/2006/relationships/slide" Target="slide4.xml"/><Relationship Id="rId4" Type="http://schemas.openxmlformats.org/officeDocument/2006/relationships/image" Target="../media/image390.png"/></Relationships>
</file>

<file path=ppt/slides/_rels/slide185.xml.rels><?xml version="1.0" encoding="UTF-8" standalone="yes"?>
<Relationships xmlns="http://schemas.openxmlformats.org/package/2006/relationships"><Relationship Id="rId8" Type="http://schemas.openxmlformats.org/officeDocument/2006/relationships/slide" Target="slide4.xml"/><Relationship Id="rId3" Type="http://schemas.openxmlformats.org/officeDocument/2006/relationships/image" Target="../media/image391.png"/><Relationship Id="rId7" Type="http://schemas.openxmlformats.org/officeDocument/2006/relationships/image" Target="../media/image394.jpeg"/><Relationship Id="rId2" Type="http://schemas.openxmlformats.org/officeDocument/2006/relationships/notesSlide" Target="../notesSlides/notesSlide31.xml"/><Relationship Id="rId1" Type="http://schemas.openxmlformats.org/officeDocument/2006/relationships/slideLayout" Target="../slideLayouts/slideLayout3.xml"/><Relationship Id="rId6" Type="http://schemas.openxmlformats.org/officeDocument/2006/relationships/image" Target="../media/image393.jpeg"/><Relationship Id="rId5" Type="http://schemas.openxmlformats.org/officeDocument/2006/relationships/image" Target="../media/image392.jpeg"/><Relationship Id="rId4" Type="http://schemas.microsoft.com/office/2007/relationships/hdphoto" Target="../media/hdphoto7.wdp"/><Relationship Id="rId9" Type="http://schemas.openxmlformats.org/officeDocument/2006/relationships/image" Target="../media/image10.png"/></Relationships>
</file>

<file path=ppt/slides/_rels/slide186.xml.rels><?xml version="1.0" encoding="UTF-8" standalone="yes"?>
<Relationships xmlns="http://schemas.openxmlformats.org/package/2006/relationships"><Relationship Id="rId3" Type="http://schemas.openxmlformats.org/officeDocument/2006/relationships/image" Target="../media/image396.png"/><Relationship Id="rId2" Type="http://schemas.openxmlformats.org/officeDocument/2006/relationships/image" Target="../media/image395.png"/><Relationship Id="rId1" Type="http://schemas.openxmlformats.org/officeDocument/2006/relationships/slideLayout" Target="../slideLayouts/slideLayout3.xml"/><Relationship Id="rId6" Type="http://schemas.openxmlformats.org/officeDocument/2006/relationships/image" Target="../media/image10.png"/><Relationship Id="rId5" Type="http://schemas.openxmlformats.org/officeDocument/2006/relationships/slide" Target="slide4.xml"/><Relationship Id="rId4" Type="http://schemas.openxmlformats.org/officeDocument/2006/relationships/image" Target="../media/image397.png"/></Relationships>
</file>

<file path=ppt/slides/_rels/slide187.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image" Target="../media/image399.png"/><Relationship Id="rId7" Type="http://schemas.openxmlformats.org/officeDocument/2006/relationships/slide" Target="slide4.xml"/><Relationship Id="rId2" Type="http://schemas.openxmlformats.org/officeDocument/2006/relationships/image" Target="../media/image398.png"/><Relationship Id="rId1" Type="http://schemas.openxmlformats.org/officeDocument/2006/relationships/slideLayout" Target="../slideLayouts/slideLayout3.xml"/><Relationship Id="rId6" Type="http://schemas.openxmlformats.org/officeDocument/2006/relationships/image" Target="../media/image402.jpeg"/><Relationship Id="rId5" Type="http://schemas.openxmlformats.org/officeDocument/2006/relationships/image" Target="../media/image401.png"/><Relationship Id="rId4" Type="http://schemas.openxmlformats.org/officeDocument/2006/relationships/image" Target="../media/image400.png"/></Relationships>
</file>

<file path=ppt/slides/_rels/slide188.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image" Target="../media/image403.jpeg"/><Relationship Id="rId1" Type="http://schemas.openxmlformats.org/officeDocument/2006/relationships/slideLayout" Target="../slideLayouts/slideLayout3.xml"/><Relationship Id="rId4" Type="http://schemas.openxmlformats.org/officeDocument/2006/relationships/image" Target="../media/image10.png"/></Relationships>
</file>

<file path=ppt/slides/_rels/slide189.xml.rels><?xml version="1.0" encoding="UTF-8" standalone="yes"?>
<Relationships xmlns="http://schemas.openxmlformats.org/package/2006/relationships"><Relationship Id="rId3" Type="http://schemas.openxmlformats.org/officeDocument/2006/relationships/image" Target="../media/image405.jpeg"/><Relationship Id="rId7" Type="http://schemas.openxmlformats.org/officeDocument/2006/relationships/image" Target="../media/image10.png"/><Relationship Id="rId2" Type="http://schemas.openxmlformats.org/officeDocument/2006/relationships/image" Target="../media/image404.jpeg"/><Relationship Id="rId1" Type="http://schemas.openxmlformats.org/officeDocument/2006/relationships/slideLayout" Target="../slideLayouts/slideLayout3.xml"/><Relationship Id="rId6" Type="http://schemas.openxmlformats.org/officeDocument/2006/relationships/slide" Target="slide4.xml"/><Relationship Id="rId5" Type="http://schemas.openxmlformats.org/officeDocument/2006/relationships/image" Target="../media/image407.png"/><Relationship Id="rId4" Type="http://schemas.openxmlformats.org/officeDocument/2006/relationships/image" Target="../media/image406.png"/></Relationships>
</file>

<file path=ppt/slides/_rels/slide190.xml.rels><?xml version="1.0" encoding="UTF-8" standalone="yes"?>
<Relationships xmlns="http://schemas.openxmlformats.org/package/2006/relationships"><Relationship Id="rId3" Type="http://schemas.openxmlformats.org/officeDocument/2006/relationships/image" Target="../media/image409.png"/><Relationship Id="rId2" Type="http://schemas.openxmlformats.org/officeDocument/2006/relationships/image" Target="../media/image408.png"/><Relationship Id="rId1" Type="http://schemas.openxmlformats.org/officeDocument/2006/relationships/slideLayout" Target="../slideLayouts/slideLayout3.xml"/><Relationship Id="rId5" Type="http://schemas.openxmlformats.org/officeDocument/2006/relationships/image" Target="../media/image10.png"/><Relationship Id="rId4" Type="http://schemas.openxmlformats.org/officeDocument/2006/relationships/slide" Target="slide4.xml"/></Relationships>
</file>

<file path=ppt/slides/_rels/slide191.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image" Target="../media/image410.png"/><Relationship Id="rId1" Type="http://schemas.openxmlformats.org/officeDocument/2006/relationships/slideLayout" Target="../slideLayouts/slideLayout3.xml"/><Relationship Id="rId4" Type="http://schemas.openxmlformats.org/officeDocument/2006/relationships/image" Target="../media/image10.png"/></Relationships>
</file>

<file path=ppt/slides/_rels/slide192.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image" Target="../media/image411.jpeg"/><Relationship Id="rId1" Type="http://schemas.openxmlformats.org/officeDocument/2006/relationships/slideLayout" Target="../slideLayouts/slideLayout3.xml"/><Relationship Id="rId4" Type="http://schemas.openxmlformats.org/officeDocument/2006/relationships/image" Target="../media/image10.png"/></Relationships>
</file>

<file path=ppt/slides/_rels/slide193.xml.rels><?xml version="1.0" encoding="UTF-8" standalone="yes"?>
<Relationships xmlns="http://schemas.openxmlformats.org/package/2006/relationships"><Relationship Id="rId3" Type="http://schemas.openxmlformats.org/officeDocument/2006/relationships/image" Target="../media/image413.jpeg"/><Relationship Id="rId2" Type="http://schemas.openxmlformats.org/officeDocument/2006/relationships/image" Target="../media/image412.jpeg"/><Relationship Id="rId1" Type="http://schemas.openxmlformats.org/officeDocument/2006/relationships/slideLayout" Target="../slideLayouts/slideLayout3.xml"/><Relationship Id="rId6" Type="http://schemas.openxmlformats.org/officeDocument/2006/relationships/image" Target="../media/image10.png"/><Relationship Id="rId5" Type="http://schemas.openxmlformats.org/officeDocument/2006/relationships/slide" Target="slide4.xml"/><Relationship Id="rId4" Type="http://schemas.openxmlformats.org/officeDocument/2006/relationships/image" Target="../media/image414.jpeg"/></Relationships>
</file>

<file path=ppt/slides/_rels/slide194.xml.rels><?xml version="1.0" encoding="UTF-8" standalone="yes"?>
<Relationships xmlns="http://schemas.openxmlformats.org/package/2006/relationships"><Relationship Id="rId3" Type="http://schemas.openxmlformats.org/officeDocument/2006/relationships/image" Target="../media/image416.jpeg"/><Relationship Id="rId7" Type="http://schemas.openxmlformats.org/officeDocument/2006/relationships/image" Target="../media/image10.png"/><Relationship Id="rId2" Type="http://schemas.openxmlformats.org/officeDocument/2006/relationships/image" Target="../media/image415.jpeg"/><Relationship Id="rId1" Type="http://schemas.openxmlformats.org/officeDocument/2006/relationships/slideLayout" Target="../slideLayouts/slideLayout3.xml"/><Relationship Id="rId6" Type="http://schemas.openxmlformats.org/officeDocument/2006/relationships/slide" Target="slide4.xml"/><Relationship Id="rId5" Type="http://schemas.openxmlformats.org/officeDocument/2006/relationships/image" Target="../media/image418.png"/><Relationship Id="rId4" Type="http://schemas.openxmlformats.org/officeDocument/2006/relationships/image" Target="../media/image417.jpeg"/></Relationships>
</file>

<file path=ppt/slides/_rels/slide195.xml.rels><?xml version="1.0" encoding="UTF-8" standalone="yes"?>
<Relationships xmlns="http://schemas.openxmlformats.org/package/2006/relationships"><Relationship Id="rId3" Type="http://schemas.openxmlformats.org/officeDocument/2006/relationships/image" Target="../media/image420.png"/><Relationship Id="rId2" Type="http://schemas.openxmlformats.org/officeDocument/2006/relationships/image" Target="../media/image419.png"/><Relationship Id="rId1" Type="http://schemas.openxmlformats.org/officeDocument/2006/relationships/slideLayout" Target="../slideLayouts/slideLayout3.xml"/><Relationship Id="rId5" Type="http://schemas.openxmlformats.org/officeDocument/2006/relationships/image" Target="../media/image10.png"/><Relationship Id="rId4" Type="http://schemas.openxmlformats.org/officeDocument/2006/relationships/slide" Target="slide4.xml"/></Relationships>
</file>

<file path=ppt/slides/_rels/slide196.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image" Target="../media/image421.png"/><Relationship Id="rId1" Type="http://schemas.openxmlformats.org/officeDocument/2006/relationships/slideLayout" Target="../slideLayouts/slideLayout3.xml"/><Relationship Id="rId4" Type="http://schemas.openxmlformats.org/officeDocument/2006/relationships/image" Target="../media/image10.png"/></Relationships>
</file>

<file path=ppt/slides/_rels/slide197.xml.rels><?xml version="1.0" encoding="UTF-8" standalone="yes"?>
<Relationships xmlns="http://schemas.openxmlformats.org/package/2006/relationships"><Relationship Id="rId3" Type="http://schemas.openxmlformats.org/officeDocument/2006/relationships/image" Target="../media/image423.jpeg"/><Relationship Id="rId2" Type="http://schemas.openxmlformats.org/officeDocument/2006/relationships/image" Target="../media/image422.jpeg"/><Relationship Id="rId1" Type="http://schemas.openxmlformats.org/officeDocument/2006/relationships/slideLayout" Target="../slideLayouts/slideLayout3.xml"/><Relationship Id="rId5" Type="http://schemas.openxmlformats.org/officeDocument/2006/relationships/image" Target="../media/image10.png"/><Relationship Id="rId4" Type="http://schemas.openxmlformats.org/officeDocument/2006/relationships/slide" Target="slide4.xml"/></Relationships>
</file>

<file path=ppt/slides/_rels/slide198.xml.rels><?xml version="1.0" encoding="UTF-8" standalone="yes"?>
<Relationships xmlns="http://schemas.openxmlformats.org/package/2006/relationships"><Relationship Id="rId3" Type="http://schemas.openxmlformats.org/officeDocument/2006/relationships/image" Target="../media/image425.png"/><Relationship Id="rId2" Type="http://schemas.openxmlformats.org/officeDocument/2006/relationships/image" Target="../media/image424.jpeg"/><Relationship Id="rId1" Type="http://schemas.openxmlformats.org/officeDocument/2006/relationships/slideLayout" Target="../slideLayouts/slideLayout3.xml"/><Relationship Id="rId5" Type="http://schemas.openxmlformats.org/officeDocument/2006/relationships/image" Target="../media/image10.png"/><Relationship Id="rId4" Type="http://schemas.openxmlformats.org/officeDocument/2006/relationships/slide" Target="slide4.xml"/></Relationships>
</file>

<file path=ppt/slides/_rels/slide199.xml.rels><?xml version="1.0" encoding="UTF-8" standalone="yes"?>
<Relationships xmlns="http://schemas.openxmlformats.org/package/2006/relationships"><Relationship Id="rId3" Type="http://schemas.openxmlformats.org/officeDocument/2006/relationships/image" Target="../media/image427.png"/><Relationship Id="rId2" Type="http://schemas.openxmlformats.org/officeDocument/2006/relationships/image" Target="../media/image426.png"/><Relationship Id="rId1" Type="http://schemas.openxmlformats.org/officeDocument/2006/relationships/slideLayout" Target="../slideLayouts/slideLayout3.xml"/><Relationship Id="rId5" Type="http://schemas.openxmlformats.org/officeDocument/2006/relationships/image" Target="../media/image10.png"/><Relationship Id="rId4" Type="http://schemas.openxmlformats.org/officeDocument/2006/relationships/slide" Target="slide4.xml"/></Relationships>
</file>

<file path=ppt/slides/_rels/slide20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428.png"/><Relationship Id="rId1" Type="http://schemas.openxmlformats.org/officeDocument/2006/relationships/slideLayout" Target="../slideLayouts/slideLayout2.xml"/></Relationships>
</file>

<file path=ppt/slides/_rels/slide20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slide" Target="slide4.xml"/><Relationship Id="rId1" Type="http://schemas.openxmlformats.org/officeDocument/2006/relationships/slideLayout" Target="../slideLayouts/slideLayout3.xml"/><Relationship Id="rId6" Type="http://schemas.openxmlformats.org/officeDocument/2006/relationships/image" Target="../media/image431.jpeg"/><Relationship Id="rId5" Type="http://schemas.openxmlformats.org/officeDocument/2006/relationships/image" Target="../media/image430.jpeg"/><Relationship Id="rId4" Type="http://schemas.openxmlformats.org/officeDocument/2006/relationships/image" Target="../media/image429.jpeg"/></Relationships>
</file>

<file path=ppt/slides/_rels/slide20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slide" Target="slide4.xml"/><Relationship Id="rId1" Type="http://schemas.openxmlformats.org/officeDocument/2006/relationships/slideLayout" Target="../slideLayouts/slideLayout3.xml"/></Relationships>
</file>

<file path=ppt/slides/_rels/slide20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slide" Target="slide4.xml"/><Relationship Id="rId1" Type="http://schemas.openxmlformats.org/officeDocument/2006/relationships/slideLayout" Target="../slideLayouts/slideLayout6.xml"/></Relationships>
</file>

<file path=ppt/slides/_rels/slide204.xml.rels><?xml version="1.0" encoding="UTF-8" standalone="yes"?>
<Relationships xmlns="http://schemas.openxmlformats.org/package/2006/relationships"><Relationship Id="rId8" Type="http://schemas.openxmlformats.org/officeDocument/2006/relationships/image" Target="../media/image437.png"/><Relationship Id="rId3" Type="http://schemas.openxmlformats.org/officeDocument/2006/relationships/image" Target="../media/image432.png"/><Relationship Id="rId7" Type="http://schemas.openxmlformats.org/officeDocument/2006/relationships/image" Target="../media/image436.png"/><Relationship Id="rId2" Type="http://schemas.openxmlformats.org/officeDocument/2006/relationships/notesSlide" Target="../notesSlides/notesSlide32.xml"/><Relationship Id="rId1" Type="http://schemas.openxmlformats.org/officeDocument/2006/relationships/slideLayout" Target="../slideLayouts/slideLayout3.xml"/><Relationship Id="rId6" Type="http://schemas.openxmlformats.org/officeDocument/2006/relationships/image" Target="../media/image435.png"/><Relationship Id="rId11" Type="http://schemas.openxmlformats.org/officeDocument/2006/relationships/image" Target="../media/image10.png"/><Relationship Id="rId5" Type="http://schemas.openxmlformats.org/officeDocument/2006/relationships/image" Target="../media/image434.png"/><Relationship Id="rId10" Type="http://schemas.openxmlformats.org/officeDocument/2006/relationships/slide" Target="slide4.xml"/><Relationship Id="rId4" Type="http://schemas.openxmlformats.org/officeDocument/2006/relationships/image" Target="../media/image433.png"/><Relationship Id="rId9" Type="http://schemas.openxmlformats.org/officeDocument/2006/relationships/image" Target="../media/image438.png"/></Relationships>
</file>

<file path=ppt/slides/_rels/slide205.xml.rels><?xml version="1.0" encoding="UTF-8" standalone="yes"?>
<Relationships xmlns="http://schemas.openxmlformats.org/package/2006/relationships"><Relationship Id="rId8" Type="http://schemas.openxmlformats.org/officeDocument/2006/relationships/hyperlink" Target="mailto:Jeroen.van.Turenhout@kvernelandgroup.com" TargetMode="External"/><Relationship Id="rId13" Type="http://schemas.openxmlformats.org/officeDocument/2006/relationships/hyperlink" Target="mailto:Jowell.Creton@kvernelandgroup.com" TargetMode="External"/><Relationship Id="rId3" Type="http://schemas.openxmlformats.org/officeDocument/2006/relationships/hyperlink" Target="mailto:Nicolas.Huguet@kvernelandgroup.com" TargetMode="External"/><Relationship Id="rId7" Type="http://schemas.openxmlformats.org/officeDocument/2006/relationships/hyperlink" Target="mailto:Louise.deboer@kvernelandgroup.com" TargetMode="External"/><Relationship Id="rId12" Type="http://schemas.openxmlformats.org/officeDocument/2006/relationships/hyperlink" Target="mailto:Kees.Wijfjes@kvernelandgroup.com" TargetMode="External"/><Relationship Id="rId17" Type="http://schemas.openxmlformats.org/officeDocument/2006/relationships/image" Target="../media/image10.png"/><Relationship Id="rId2" Type="http://schemas.openxmlformats.org/officeDocument/2006/relationships/hyperlink" Target="mailto:Bert.vander.Horst@kvernelandgroup.com" TargetMode="External"/><Relationship Id="rId16" Type="http://schemas.openxmlformats.org/officeDocument/2006/relationships/slide" Target="slide4.xml"/><Relationship Id="rId1" Type="http://schemas.openxmlformats.org/officeDocument/2006/relationships/slideLayout" Target="../slideLayouts/slideLayout3.xml"/><Relationship Id="rId6" Type="http://schemas.openxmlformats.org/officeDocument/2006/relationships/hyperlink" Target="mailto:Linda.Segers@kvernelandgroup.com" TargetMode="External"/><Relationship Id="rId11" Type="http://schemas.openxmlformats.org/officeDocument/2006/relationships/hyperlink" Target="mailto:Kim.Meijs@kvernelandgroup.com" TargetMode="External"/><Relationship Id="rId5" Type="http://schemas.openxmlformats.org/officeDocument/2006/relationships/hyperlink" Target="mailto:Danielle.Dekker@kvernelandgroup.com" TargetMode="External"/><Relationship Id="rId15" Type="http://schemas.openxmlformats.org/officeDocument/2006/relationships/hyperlink" Target="mailto:Mariska.van.Amsterdam@kvernelandgroup.com" TargetMode="External"/><Relationship Id="rId10" Type="http://schemas.openxmlformats.org/officeDocument/2006/relationships/hyperlink" Target="mailto:Jan.van.Warmerdam@kvernelandgroup.com" TargetMode="External"/><Relationship Id="rId4" Type="http://schemas.openxmlformats.org/officeDocument/2006/relationships/hyperlink" Target="mailto:Pavel.dvorak@kvernelandgroup.com" TargetMode="External"/><Relationship Id="rId9" Type="http://schemas.openxmlformats.org/officeDocument/2006/relationships/hyperlink" Target="mailto:Merel.Arink@kvernelandgroup.com" TargetMode="External"/><Relationship Id="rId14" Type="http://schemas.openxmlformats.org/officeDocument/2006/relationships/hyperlink" Target="mailto:Bianca.Buis@kvernelandgroup.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el 1"/>
          <p:cNvSpPr>
            <a:spLocks noGrp="1"/>
          </p:cNvSpPr>
          <p:nvPr>
            <p:ph type="ctrTitle"/>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numCol="1" compatLnSpc="1">
            <a:prstTxWarp prst="textNoShape">
              <a:avLst/>
            </a:prstTxWarp>
          </a:bodyPr>
          <a:lstStyle/>
          <a:p>
            <a:pPr eaLnBrk="1" hangingPunct="1"/>
            <a:r>
              <a:rPr lang="en-US" altLang="nl-NL" dirty="0" smtClean="0"/>
              <a:t/>
            </a:r>
            <a:br>
              <a:rPr lang="en-US" altLang="nl-NL" dirty="0" smtClean="0"/>
            </a:br>
            <a:r>
              <a:rPr lang="en-US" altLang="nl-NL" dirty="0" smtClean="0"/>
              <a:t>Kverneland Exacta Disc Spreaders</a:t>
            </a:r>
            <a:br>
              <a:rPr lang="en-US" altLang="nl-NL" dirty="0" smtClean="0"/>
            </a:br>
            <a:endParaRPr lang="nl-NL" altLang="nl-NL" dirty="0" smtClean="0"/>
          </a:p>
        </p:txBody>
      </p:sp>
      <p:sp>
        <p:nvSpPr>
          <p:cNvPr id="2" name="Subtitle 1"/>
          <p:cNvSpPr>
            <a:spLocks noGrp="1"/>
          </p:cNvSpPr>
          <p:nvPr>
            <p:ph type="subTitle" idx="1"/>
          </p:nvPr>
        </p:nvSpPr>
        <p:spPr/>
        <p:txBody>
          <a:bodyPr/>
          <a:lstStyle/>
          <a:p>
            <a:r>
              <a:rPr lang="nl-NL" dirty="0" smtClean="0"/>
              <a:t>Product Presentation 202</a:t>
            </a:r>
            <a:r>
              <a:rPr lang="en-GB" dirty="0" smtClean="0"/>
              <a:t>3/2024</a:t>
            </a:r>
            <a:endParaRPr lang="nl-NL" dirty="0"/>
          </a:p>
        </p:txBody>
      </p:sp>
      <p:sp>
        <p:nvSpPr>
          <p:cNvPr id="18435" name="Tijdelijke aanduiding voor tekst 3"/>
          <p:cNvSpPr>
            <a:spLocks noGrp="1"/>
          </p:cNvSpPr>
          <p:nvPr>
            <p:ph type="body"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numCol="1" anchor="t" anchorCtr="0" compatLnSpc="1">
            <a:prstTxWarp prst="textNoShape">
              <a:avLst/>
            </a:prstTxWarp>
          </a:bodyPr>
          <a:lstStyle/>
          <a:p>
            <a:pPr marL="0" indent="0"/>
            <a:r>
              <a:rPr lang="en-US" altLang="nl-NL" dirty="0" smtClean="0"/>
              <a:t>Arable Systems Division - Crop Care Equipment</a:t>
            </a:r>
            <a:endParaRPr lang="nl-NL" altLang="nl-NL" dirty="0" smtClean="0"/>
          </a:p>
        </p:txBody>
      </p:sp>
    </p:spTree>
    <p:extLst>
      <p:ext uri="{BB962C8B-B14F-4D97-AF65-F5344CB8AC3E}">
        <p14:creationId xmlns:p14="http://schemas.microsoft.com/office/powerpoint/2010/main" val="389279780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60" name="Titel 1"/>
          <p:cNvSpPr txBox="1">
            <a:spLocks/>
          </p:cNvSpPr>
          <p:nvPr/>
        </p:nvSpPr>
        <p:spPr bwMode="auto">
          <a:xfrm>
            <a:off x="1494235" y="701279"/>
            <a:ext cx="6155531" cy="3262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endParaRPr lang="en-GB" altLang="nl-NL" sz="2400" dirty="0">
              <a:solidFill>
                <a:srgbClr val="007A3B"/>
              </a:solidFill>
              <a:ea typeface="Geneva" charset="-128"/>
            </a:endParaRPr>
          </a:p>
        </p:txBody>
      </p:sp>
      <p:sp>
        <p:nvSpPr>
          <p:cNvPr id="2" name="Title 1"/>
          <p:cNvSpPr>
            <a:spLocks noGrp="1"/>
          </p:cNvSpPr>
          <p:nvPr>
            <p:ph type="ctrTitle"/>
          </p:nvPr>
        </p:nvSpPr>
        <p:spPr/>
        <p:txBody>
          <a:bodyPr/>
          <a:lstStyle/>
          <a:p>
            <a:r>
              <a:rPr lang="en-GB" altLang="nl-NL" dirty="0"/>
              <a:t>Kverneland Exacta Disc </a:t>
            </a:r>
            <a:r>
              <a:rPr lang="en-GB" altLang="nl-NL" dirty="0" smtClean="0"/>
              <a:t>Spreaders</a:t>
            </a:r>
            <a:endParaRPr lang="nl-NL" dirty="0"/>
          </a:p>
        </p:txBody>
      </p:sp>
      <p:pic>
        <p:nvPicPr>
          <p:cNvPr id="3" name="Picture 2"/>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0" y="1995488"/>
            <a:ext cx="9144000" cy="3150739"/>
          </a:xfrm>
          <a:prstGeom prst="rect">
            <a:avLst/>
          </a:prstGeom>
        </p:spPr>
      </p:pic>
      <p:pic>
        <p:nvPicPr>
          <p:cNvPr id="19462" name="Afbeelding 10" descr="C:\Users\gr_evdv\AppData\Local\Microsoft\Windows\INetCache\Content.Outlook\10T69RF9\iMFARMING logo - Kverneland.png"/>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8440259" y="1695886"/>
            <a:ext cx="500063" cy="485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99098362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marL="0" indent="0">
              <a:buNone/>
            </a:pPr>
            <a:r>
              <a:rPr lang="en-GB" sz="1600" dirty="0" smtClean="0"/>
              <a:t>Precision farming is at the core of what we do at Kverneland. And with us precision farming is not only about electronics, it is at the base of everything we do to achieve our goal: to provide you with a disc spreader that </a:t>
            </a:r>
            <a:r>
              <a:rPr lang="en-GB" sz="1600" dirty="0" smtClean="0">
                <a:solidFill>
                  <a:srgbClr val="007A3B"/>
                </a:solidFill>
              </a:rPr>
              <a:t>takes care of your business</a:t>
            </a:r>
            <a:r>
              <a:rPr lang="en-GB" sz="1600" dirty="0" smtClean="0"/>
              <a:t>: optimise revenue, decrease costs and long-term improvement of your land.</a:t>
            </a:r>
          </a:p>
          <a:p>
            <a:pPr marL="0" indent="0">
              <a:buNone/>
            </a:pPr>
            <a:endParaRPr lang="en-GB" sz="700" dirty="0"/>
          </a:p>
          <a:p>
            <a:pPr marL="0" indent="0">
              <a:buNone/>
            </a:pPr>
            <a:r>
              <a:rPr lang="en-GB" sz="1600" dirty="0" smtClean="0"/>
              <a:t>The Kverneland disc spreader is the only spreader that allows users to quickly and easily </a:t>
            </a:r>
            <a:r>
              <a:rPr lang="en-GB" sz="1600" dirty="0" smtClean="0">
                <a:solidFill>
                  <a:srgbClr val="007A3B"/>
                </a:solidFill>
              </a:rPr>
              <a:t>optimise the spreader settings </a:t>
            </a:r>
            <a:r>
              <a:rPr lang="en-GB" sz="1600" dirty="0" smtClean="0"/>
              <a:t>after the </a:t>
            </a:r>
            <a:r>
              <a:rPr lang="en-GB" sz="1600" dirty="0" smtClean="0">
                <a:solidFill>
                  <a:srgbClr val="007A3B"/>
                </a:solidFill>
              </a:rPr>
              <a:t>actual properties </a:t>
            </a:r>
            <a:r>
              <a:rPr lang="en-GB" sz="1600" dirty="0" smtClean="0"/>
              <a:t>of each batch of fertiliser instead of the generic fertiliser properties that other spreaders use. This allows for a much more precise configuration of the Kverneland disc spreader and leads to a much more </a:t>
            </a:r>
            <a:r>
              <a:rPr lang="en-GB" sz="1600" dirty="0" smtClean="0">
                <a:solidFill>
                  <a:srgbClr val="007A3B"/>
                </a:solidFill>
              </a:rPr>
              <a:t>precise spreading pattern.</a:t>
            </a:r>
          </a:p>
          <a:p>
            <a:pPr marL="0" indent="0">
              <a:buNone/>
            </a:pPr>
            <a:endParaRPr lang="en-GB" sz="1600" dirty="0" smtClean="0"/>
          </a:p>
          <a:p>
            <a:pPr marL="0" indent="0">
              <a:buNone/>
            </a:pPr>
            <a:r>
              <a:rPr lang="en-GB" sz="1600" dirty="0" smtClean="0"/>
              <a:t>We have been listening to your input for years, so we understand your needs when </a:t>
            </a:r>
            <a:r>
              <a:rPr lang="en-GB" sz="1600" dirty="0" smtClean="0">
                <a:solidFill>
                  <a:srgbClr val="007A3B"/>
                </a:solidFill>
              </a:rPr>
              <a:t>taking care of your crops and your business</a:t>
            </a:r>
            <a:r>
              <a:rPr lang="en-GB" sz="1600" dirty="0" smtClean="0"/>
              <a:t>.  </a:t>
            </a:r>
            <a:endParaRPr lang="en-GB" sz="1600" dirty="0"/>
          </a:p>
        </p:txBody>
      </p:sp>
      <p:sp>
        <p:nvSpPr>
          <p:cNvPr id="4" name="Title 3"/>
          <p:cNvSpPr>
            <a:spLocks noGrp="1"/>
          </p:cNvSpPr>
          <p:nvPr>
            <p:ph type="ctrTitle"/>
          </p:nvPr>
        </p:nvSpPr>
        <p:spPr/>
        <p:txBody>
          <a:bodyPr/>
          <a:lstStyle/>
          <a:p>
            <a:r>
              <a:rPr lang="en-GB" dirty="0"/>
              <a:t>Kverneland Spreaders - Product </a:t>
            </a:r>
            <a:r>
              <a:rPr lang="en-GB" dirty="0" smtClean="0"/>
              <a:t>Story</a:t>
            </a:r>
            <a:endParaRPr lang="nl-NL" dirty="0"/>
          </a:p>
        </p:txBody>
      </p:sp>
    </p:spTree>
    <p:extLst>
      <p:ext uri="{BB962C8B-B14F-4D97-AF65-F5344CB8AC3E}">
        <p14:creationId xmlns:p14="http://schemas.microsoft.com/office/powerpoint/2010/main" val="4129303933"/>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marL="0" indent="0">
              <a:lnSpc>
                <a:spcPct val="150000"/>
              </a:lnSpc>
              <a:spcBef>
                <a:spcPts val="900"/>
              </a:spcBef>
              <a:buNone/>
            </a:pPr>
            <a:r>
              <a:rPr lang="en-GB" sz="1400" dirty="0" smtClean="0"/>
              <a:t>Fertiliser story &amp; setting</a:t>
            </a:r>
          </a:p>
          <a:p>
            <a:pPr marL="0" indent="0">
              <a:lnSpc>
                <a:spcPct val="150000"/>
              </a:lnSpc>
              <a:spcBef>
                <a:spcPts val="900"/>
              </a:spcBef>
              <a:buNone/>
            </a:pPr>
            <a:r>
              <a:rPr lang="en-GB" altLang="nl-NL" sz="1400" dirty="0" err="1" smtClean="0"/>
              <a:t>CentreFlow</a:t>
            </a:r>
            <a:r>
              <a:rPr lang="en-GB" altLang="nl-NL" sz="1400" dirty="0" smtClean="0"/>
              <a:t> </a:t>
            </a:r>
            <a:r>
              <a:rPr lang="en-GB" altLang="nl-NL" sz="1400" dirty="0"/>
              <a:t>Spreading </a:t>
            </a:r>
            <a:r>
              <a:rPr lang="en-GB" altLang="nl-NL" sz="1400" dirty="0" smtClean="0"/>
              <a:t>System</a:t>
            </a:r>
            <a:endParaRPr lang="en-GB" sz="1400" dirty="0" smtClean="0"/>
          </a:p>
          <a:p>
            <a:pPr marL="0" indent="0">
              <a:lnSpc>
                <a:spcPct val="150000"/>
              </a:lnSpc>
              <a:spcBef>
                <a:spcPts val="900"/>
              </a:spcBef>
              <a:buNone/>
            </a:pPr>
            <a:r>
              <a:rPr lang="en-GB" altLang="nl-NL" sz="1400" dirty="0"/>
              <a:t>Easy </a:t>
            </a:r>
            <a:r>
              <a:rPr lang="en-GB" altLang="nl-NL" sz="1400" dirty="0" smtClean="0"/>
              <a:t>Set</a:t>
            </a:r>
          </a:p>
          <a:p>
            <a:pPr marL="0" indent="0">
              <a:lnSpc>
                <a:spcPct val="150000"/>
              </a:lnSpc>
              <a:spcBef>
                <a:spcPts val="900"/>
              </a:spcBef>
              <a:buNone/>
            </a:pPr>
            <a:r>
              <a:rPr lang="en-GB" sz="1400" dirty="0" smtClean="0"/>
              <a:t>Spreader range</a:t>
            </a:r>
          </a:p>
          <a:p>
            <a:pPr marL="0" indent="0">
              <a:lnSpc>
                <a:spcPct val="150000"/>
              </a:lnSpc>
              <a:spcBef>
                <a:spcPts val="900"/>
              </a:spcBef>
              <a:buNone/>
            </a:pPr>
            <a:r>
              <a:rPr lang="en-GB" sz="1400" dirty="0" smtClean="0"/>
              <a:t>Weighing system</a:t>
            </a:r>
          </a:p>
          <a:p>
            <a:pPr marL="0" indent="0">
              <a:lnSpc>
                <a:spcPct val="150000"/>
              </a:lnSpc>
              <a:spcBef>
                <a:spcPts val="900"/>
              </a:spcBef>
              <a:buNone/>
            </a:pPr>
            <a:r>
              <a:rPr lang="en-GB" altLang="nl-NL" sz="1400" dirty="0" smtClean="0">
                <a:ea typeface="Geneva"/>
              </a:rPr>
              <a:t>GEOSPREAD</a:t>
            </a:r>
            <a:r>
              <a:rPr lang="en-GB" altLang="nl-NL" sz="1400" baseline="30000" dirty="0">
                <a:ea typeface="Geneva"/>
              </a:rPr>
              <a:t>®</a:t>
            </a:r>
            <a:r>
              <a:rPr lang="en-GB" altLang="nl-NL" sz="1400" dirty="0">
                <a:ea typeface="Geneva"/>
              </a:rPr>
              <a:t> System</a:t>
            </a:r>
          </a:p>
          <a:p>
            <a:pPr marL="0" indent="0">
              <a:lnSpc>
                <a:spcPct val="150000"/>
              </a:lnSpc>
              <a:spcBef>
                <a:spcPts val="900"/>
              </a:spcBef>
              <a:buNone/>
            </a:pPr>
            <a:r>
              <a:rPr lang="en-GB" sz="1400" dirty="0" smtClean="0"/>
              <a:t>Section Control</a:t>
            </a:r>
          </a:p>
          <a:p>
            <a:pPr marL="0" indent="0">
              <a:lnSpc>
                <a:spcPct val="150000"/>
              </a:lnSpc>
              <a:spcBef>
                <a:spcPts val="900"/>
              </a:spcBef>
              <a:buNone/>
            </a:pPr>
            <a:r>
              <a:rPr lang="en-GB" sz="1400" dirty="0" smtClean="0"/>
              <a:t>Border spreading</a:t>
            </a:r>
          </a:p>
          <a:p>
            <a:pPr marL="189000">
              <a:lnSpc>
                <a:spcPct val="150000"/>
              </a:lnSpc>
              <a:spcBef>
                <a:spcPts val="900"/>
              </a:spcBef>
            </a:pPr>
            <a:endParaRPr lang="en-GB" sz="1400" dirty="0" smtClean="0"/>
          </a:p>
          <a:p>
            <a:pPr>
              <a:lnSpc>
                <a:spcPct val="150000"/>
              </a:lnSpc>
              <a:spcBef>
                <a:spcPts val="900"/>
              </a:spcBef>
            </a:pPr>
            <a:endParaRPr lang="en-GB" sz="1400" dirty="0"/>
          </a:p>
        </p:txBody>
      </p:sp>
      <p:sp>
        <p:nvSpPr>
          <p:cNvPr id="4" name="Title 3"/>
          <p:cNvSpPr>
            <a:spLocks noGrp="1"/>
          </p:cNvSpPr>
          <p:nvPr>
            <p:ph type="ctrTitle"/>
          </p:nvPr>
        </p:nvSpPr>
        <p:spPr/>
        <p:txBody>
          <a:bodyPr/>
          <a:lstStyle/>
          <a:p>
            <a:r>
              <a:rPr lang="en-GB" dirty="0"/>
              <a:t>CONTENT to Find What You </a:t>
            </a:r>
            <a:r>
              <a:rPr lang="en-GB" dirty="0" smtClean="0"/>
              <a:t>Need</a:t>
            </a:r>
            <a:endParaRPr lang="nl-NL" dirty="0"/>
          </a:p>
        </p:txBody>
      </p:sp>
      <p:pic>
        <p:nvPicPr>
          <p:cNvPr id="10" name="Picture 9" descr="Microsoft PowerPoint - Wikipedia">
            <a:hlinkClick r:id="rId2" action="ppaction://hlinksldjump"/>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6913139" y="1312032"/>
            <a:ext cx="349700" cy="343289"/>
          </a:xfrm>
          <a:prstGeom prst="rect">
            <a:avLst/>
          </a:prstGeom>
        </p:spPr>
      </p:pic>
      <p:pic>
        <p:nvPicPr>
          <p:cNvPr id="11" name="Picture 10" descr="Microsoft PowerPoint - Wikipedia">
            <a:hlinkClick r:id="rId4" action="ppaction://hlinksldjump"/>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3754447" y="2597110"/>
            <a:ext cx="349700" cy="343289"/>
          </a:xfrm>
          <a:prstGeom prst="rect">
            <a:avLst/>
          </a:prstGeom>
        </p:spPr>
      </p:pic>
      <p:pic>
        <p:nvPicPr>
          <p:cNvPr id="12" name="Picture 11" descr="Microsoft PowerPoint - Wikipedia">
            <a:hlinkClick r:id="rId5" action="ppaction://hlinksldjump"/>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3953776" y="3031164"/>
            <a:ext cx="349700" cy="343289"/>
          </a:xfrm>
          <a:prstGeom prst="rect">
            <a:avLst/>
          </a:prstGeom>
        </p:spPr>
      </p:pic>
      <p:pic>
        <p:nvPicPr>
          <p:cNvPr id="13" name="Picture 12" descr="Microsoft PowerPoint - Wikipedia">
            <a:hlinkClick r:id="rId6" action="ppaction://hlinksldjump"/>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7233968" y="1730271"/>
            <a:ext cx="349700" cy="343289"/>
          </a:xfrm>
          <a:prstGeom prst="rect">
            <a:avLst/>
          </a:prstGeom>
        </p:spPr>
      </p:pic>
      <p:pic>
        <p:nvPicPr>
          <p:cNvPr id="14" name="Picture 13" descr="Microsoft PowerPoint - Wikipedia">
            <a:hlinkClick r:id="rId7" action="ppaction://hlinksldjump"/>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6913139" y="2156688"/>
            <a:ext cx="349700" cy="343289"/>
          </a:xfrm>
          <a:prstGeom prst="rect">
            <a:avLst/>
          </a:prstGeom>
        </p:spPr>
      </p:pic>
      <p:sp>
        <p:nvSpPr>
          <p:cNvPr id="17" name="Rectangle 16"/>
          <p:cNvSpPr/>
          <p:nvPr/>
        </p:nvSpPr>
        <p:spPr>
          <a:xfrm>
            <a:off x="4683266" y="1278454"/>
            <a:ext cx="3429000" cy="4362733"/>
          </a:xfrm>
          <a:prstGeom prst="rect">
            <a:avLst/>
          </a:prstGeom>
        </p:spPr>
        <p:txBody>
          <a:bodyPr>
            <a:spAutoFit/>
          </a:bodyPr>
          <a:lstStyle/>
          <a:p>
            <a:pPr>
              <a:lnSpc>
                <a:spcPct val="150000"/>
              </a:lnSpc>
              <a:spcBef>
                <a:spcPts val="900"/>
              </a:spcBef>
            </a:pPr>
            <a:r>
              <a:rPr lang="en-GB" sz="1400" b="0" dirty="0" smtClean="0"/>
              <a:t>Control Systems </a:t>
            </a:r>
          </a:p>
          <a:p>
            <a:pPr>
              <a:lnSpc>
                <a:spcPct val="150000"/>
              </a:lnSpc>
              <a:spcBef>
                <a:spcPts val="900"/>
              </a:spcBef>
            </a:pPr>
            <a:r>
              <a:rPr lang="en-GB" sz="1400" b="0" dirty="0"/>
              <a:t>IsoMatch GEOCONTROL</a:t>
            </a:r>
            <a:r>
              <a:rPr lang="en-GB" sz="1400" b="0" baseline="30000" dirty="0" smtClean="0"/>
              <a:t>®</a:t>
            </a:r>
          </a:p>
          <a:p>
            <a:pPr>
              <a:lnSpc>
                <a:spcPct val="150000"/>
              </a:lnSpc>
              <a:spcBef>
                <a:spcPts val="900"/>
              </a:spcBef>
            </a:pPr>
            <a:r>
              <a:rPr lang="en-GB" sz="1400" b="0" dirty="0"/>
              <a:t>MULTIRATE (VRA)</a:t>
            </a:r>
          </a:p>
          <a:p>
            <a:pPr>
              <a:lnSpc>
                <a:spcPct val="150000"/>
              </a:lnSpc>
              <a:spcBef>
                <a:spcPts val="900"/>
              </a:spcBef>
            </a:pPr>
            <a:r>
              <a:rPr lang="en-GB" altLang="nl-NL" sz="1400" b="0" dirty="0" smtClean="0"/>
              <a:t>Vanes </a:t>
            </a:r>
            <a:r>
              <a:rPr lang="en-GB" altLang="nl-NL" sz="1400" b="0" dirty="0"/>
              <a:t>&amp; </a:t>
            </a:r>
            <a:r>
              <a:rPr lang="en-GB" altLang="nl-NL" sz="1400" b="0" dirty="0" smtClean="0"/>
              <a:t>accessories</a:t>
            </a:r>
          </a:p>
          <a:p>
            <a:pPr>
              <a:lnSpc>
                <a:spcPct val="150000"/>
              </a:lnSpc>
              <a:spcBef>
                <a:spcPts val="900"/>
              </a:spcBef>
            </a:pPr>
            <a:r>
              <a:rPr lang="en-GB" altLang="nl-NL" sz="1400" b="0" dirty="0" smtClean="0"/>
              <a:t>Front – rear spreader </a:t>
            </a:r>
          </a:p>
          <a:p>
            <a:pPr>
              <a:lnSpc>
                <a:spcPct val="150000"/>
              </a:lnSpc>
              <a:spcBef>
                <a:spcPts val="900"/>
              </a:spcBef>
            </a:pPr>
            <a:endParaRPr lang="en-GB" sz="1400" b="0" dirty="0" smtClean="0"/>
          </a:p>
          <a:p>
            <a:pPr>
              <a:lnSpc>
                <a:spcPct val="150000"/>
              </a:lnSpc>
              <a:spcBef>
                <a:spcPts val="900"/>
              </a:spcBef>
            </a:pPr>
            <a:endParaRPr lang="en-GB" sz="1400" b="0" dirty="0" smtClean="0"/>
          </a:p>
          <a:p>
            <a:pPr>
              <a:lnSpc>
                <a:spcPct val="150000"/>
              </a:lnSpc>
              <a:spcBef>
                <a:spcPts val="900"/>
              </a:spcBef>
            </a:pPr>
            <a:endParaRPr lang="en-GB" sz="1400" b="0" dirty="0"/>
          </a:p>
          <a:p>
            <a:pPr>
              <a:lnSpc>
                <a:spcPct val="150000"/>
              </a:lnSpc>
              <a:spcBef>
                <a:spcPts val="900"/>
              </a:spcBef>
            </a:pPr>
            <a:endParaRPr lang="en-GB" sz="1400" b="0" dirty="0" smtClean="0"/>
          </a:p>
          <a:p>
            <a:pPr>
              <a:lnSpc>
                <a:spcPct val="150000"/>
              </a:lnSpc>
              <a:spcBef>
                <a:spcPts val="900"/>
              </a:spcBef>
            </a:pPr>
            <a:endParaRPr lang="en-GB" sz="1400" b="0" dirty="0"/>
          </a:p>
        </p:txBody>
      </p:sp>
      <p:pic>
        <p:nvPicPr>
          <p:cNvPr id="18" name="Picture 17" descr="Microsoft PowerPoint - Wikipedia">
            <a:hlinkClick r:id="rId8" action="ppaction://hlinksldjump"/>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3940198" y="1324705"/>
            <a:ext cx="349700" cy="343289"/>
          </a:xfrm>
          <a:prstGeom prst="rect">
            <a:avLst/>
          </a:prstGeom>
        </p:spPr>
      </p:pic>
      <p:pic>
        <p:nvPicPr>
          <p:cNvPr id="19" name="Picture 18" descr="Microsoft PowerPoint - Wikipedia">
            <a:hlinkClick r:id="rId9" action="ppaction://hlinksldjump"/>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3736364" y="1730272"/>
            <a:ext cx="349700" cy="343289"/>
          </a:xfrm>
          <a:prstGeom prst="rect">
            <a:avLst/>
          </a:prstGeom>
        </p:spPr>
      </p:pic>
      <p:pic>
        <p:nvPicPr>
          <p:cNvPr id="20" name="Picture 19" descr="Microsoft PowerPoint - Wikipedia">
            <a:hlinkClick r:id="rId10" action="ppaction://hlinksldjump"/>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3940240" y="2141520"/>
            <a:ext cx="349700" cy="343289"/>
          </a:xfrm>
          <a:prstGeom prst="rect">
            <a:avLst/>
          </a:prstGeom>
        </p:spPr>
      </p:pic>
      <p:pic>
        <p:nvPicPr>
          <p:cNvPr id="21" name="Picture 20" descr="Microsoft PowerPoint - Wikipedia">
            <a:hlinkClick r:id="rId11" action="ppaction://hlinksldjump"/>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3754447" y="3451530"/>
            <a:ext cx="349700" cy="343289"/>
          </a:xfrm>
          <a:prstGeom prst="rect">
            <a:avLst/>
          </a:prstGeom>
        </p:spPr>
      </p:pic>
      <p:pic>
        <p:nvPicPr>
          <p:cNvPr id="24" name="Picture 23" descr="Microsoft PowerPoint - Wikipedia">
            <a:hlinkClick r:id="rId12" action="ppaction://hlinksldjump"/>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6992281" y="4025602"/>
            <a:ext cx="349700" cy="343289"/>
          </a:xfrm>
          <a:prstGeom prst="rect">
            <a:avLst/>
          </a:prstGeom>
        </p:spPr>
      </p:pic>
      <p:pic>
        <p:nvPicPr>
          <p:cNvPr id="26" name="Picture 25" descr="Microsoft PowerPoint - Wikipedia">
            <a:hlinkClick r:id="rId13" action="ppaction://hlinksldjump"/>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7233968" y="2557940"/>
            <a:ext cx="349700" cy="343289"/>
          </a:xfrm>
          <a:prstGeom prst="rect">
            <a:avLst/>
          </a:prstGeom>
        </p:spPr>
      </p:pic>
      <p:pic>
        <p:nvPicPr>
          <p:cNvPr id="25" name="Picture 24" descr="Microsoft PowerPoint - Wikipedia">
            <a:hlinkClick r:id="rId14" action="ppaction://hlinksldjump"/>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3923928" y="3902647"/>
            <a:ext cx="349700" cy="343289"/>
          </a:xfrm>
          <a:prstGeom prst="rect">
            <a:avLst/>
          </a:prstGeom>
        </p:spPr>
      </p:pic>
      <p:pic>
        <p:nvPicPr>
          <p:cNvPr id="5" name="Picture 4" descr="| KajaFax | The Officially Approved Kajagoogoo Community &amp; Fan Club ..."/>
          <p:cNvPicPr>
            <a:picLocks noChangeAspect="1"/>
          </p:cNvPicPr>
          <p:nvPr/>
        </p:nvPicPr>
        <p:blipFill>
          <a:blip r:embed="rId15" cstate="screen">
            <a:clrChange>
              <a:clrFrom>
                <a:srgbClr val="FFFFFF"/>
              </a:clrFrom>
              <a:clrTo>
                <a:srgbClr val="FFFFFF">
                  <a:alpha val="0"/>
                </a:srgbClr>
              </a:clrTo>
            </a:clrChange>
            <a:extLst>
              <a:ext uri="{28A0092B-C50C-407E-A947-70E740481C1C}">
                <a14:useLocalDpi xmlns:a14="http://schemas.microsoft.com/office/drawing/2010/main"/>
              </a:ext>
            </a:extLst>
          </a:blip>
          <a:stretch>
            <a:fillRect/>
          </a:stretch>
        </p:blipFill>
        <p:spPr>
          <a:xfrm>
            <a:off x="5868145" y="4017863"/>
            <a:ext cx="903206" cy="593348"/>
          </a:xfrm>
          <a:prstGeom prst="rect">
            <a:avLst/>
          </a:prstGeom>
        </p:spPr>
      </p:pic>
      <p:pic>
        <p:nvPicPr>
          <p:cNvPr id="28" name="Picture 27" descr="Microsoft PowerPoint - Wikipedia">
            <a:hlinkClick r:id="rId16" action="ppaction://hlinksldjump"/>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3733212" y="4302649"/>
            <a:ext cx="349700" cy="343289"/>
          </a:xfrm>
          <a:prstGeom prst="rect">
            <a:avLst/>
          </a:prstGeom>
        </p:spPr>
      </p:pic>
      <p:pic>
        <p:nvPicPr>
          <p:cNvPr id="22" name="Picture 21" descr="Microsoft PowerPoint - Wikipedia">
            <a:hlinkClick r:id="rId17" action="ppaction://hlinksldjump"/>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6913139" y="3043162"/>
            <a:ext cx="349700" cy="343289"/>
          </a:xfrm>
          <a:prstGeom prst="rect">
            <a:avLst/>
          </a:prstGeom>
        </p:spPr>
      </p:pic>
    </p:spTree>
    <p:extLst>
      <p:ext uri="{BB962C8B-B14F-4D97-AF65-F5344CB8AC3E}">
        <p14:creationId xmlns:p14="http://schemas.microsoft.com/office/powerpoint/2010/main" val="9612102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idx="1"/>
          </p:nvPr>
        </p:nvSpPr>
        <p:spPr/>
        <p:txBody>
          <a:bodyPr/>
          <a:lstStyle/>
          <a:p>
            <a:pPr marL="0" indent="0">
              <a:buNone/>
            </a:pPr>
            <a:r>
              <a:rPr lang="en-GB" altLang="nl-NL" i="1" dirty="0" smtClean="0"/>
              <a:t>“Accurate spreading starts here”</a:t>
            </a:r>
            <a:endParaRPr lang="en-GB" altLang="nl-NL" i="1" dirty="0"/>
          </a:p>
        </p:txBody>
      </p:sp>
      <p:sp>
        <p:nvSpPr>
          <p:cNvPr id="2" name="Title 1"/>
          <p:cNvSpPr>
            <a:spLocks noGrp="1"/>
          </p:cNvSpPr>
          <p:nvPr>
            <p:ph type="ctrTitle"/>
          </p:nvPr>
        </p:nvSpPr>
        <p:spPr/>
        <p:txBody>
          <a:bodyPr/>
          <a:lstStyle/>
          <a:p>
            <a:r>
              <a:rPr lang="nl-NL" dirty="0" smtClean="0"/>
              <a:t>Spreader Competence Centre</a:t>
            </a:r>
            <a:endParaRPr lang="nl-NL" dirty="0"/>
          </a:p>
        </p:txBody>
      </p:sp>
      <p:pic>
        <p:nvPicPr>
          <p:cNvPr id="6" name="Picture 7"/>
          <p:cNvPicPr>
            <a:picLocks noChangeAspect="1" noChangeArrowheads="1"/>
          </p:cNvPicPr>
          <p:nvPr/>
        </p:nvPicPr>
        <p:blipFill rotWithShape="1">
          <a:blip r:embed="rId2" cstate="screen">
            <a:extLst>
              <a:ext uri="{28A0092B-C50C-407E-A947-70E740481C1C}">
                <a14:useLocalDpi xmlns:a14="http://schemas.microsoft.com/office/drawing/2010/main"/>
              </a:ext>
            </a:extLst>
          </a:blip>
          <a:srcRect/>
          <a:stretch/>
        </p:blipFill>
        <p:spPr bwMode="auto">
          <a:xfrm>
            <a:off x="719138" y="1779687"/>
            <a:ext cx="6858000" cy="2592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 name="Picture 6" descr="Free illustration: Black, Back, Button, Navigation - Free ...">
            <a:hlinkClick r:id="rId3" action="ppaction://hlinksldjump"/>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0" y="4776889"/>
            <a:ext cx="454131" cy="366611"/>
          </a:xfrm>
          <a:prstGeom prst="rect">
            <a:avLst/>
          </a:prstGeom>
        </p:spPr>
      </p:pic>
    </p:spTree>
    <p:extLst>
      <p:ext uri="{BB962C8B-B14F-4D97-AF65-F5344CB8AC3E}">
        <p14:creationId xmlns:p14="http://schemas.microsoft.com/office/powerpoint/2010/main" val="426805143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ctrTitle"/>
          </p:nvPr>
        </p:nvSpPr>
        <p:spPr/>
        <p:txBody>
          <a:bodyPr/>
          <a:lstStyle/>
          <a:p>
            <a:r>
              <a:rPr lang="nl-NL" altLang="nl-NL" dirty="0">
                <a:ea typeface="Geneva"/>
              </a:rPr>
              <a:t>Spreader Competence </a:t>
            </a:r>
            <a:r>
              <a:rPr lang="nl-NL" altLang="nl-NL" dirty="0" smtClean="0">
                <a:ea typeface="Geneva"/>
              </a:rPr>
              <a:t>Centre</a:t>
            </a:r>
            <a:endParaRPr lang="nl-NL" dirty="0"/>
          </a:p>
        </p:txBody>
      </p:sp>
      <p:sp>
        <p:nvSpPr>
          <p:cNvPr id="4" name="Text Placeholder 3"/>
          <p:cNvSpPr>
            <a:spLocks noGrp="1"/>
          </p:cNvSpPr>
          <p:nvPr>
            <p:ph type="subTitle" idx="10"/>
          </p:nvPr>
        </p:nvSpPr>
        <p:spPr>
          <a:prstGeom prst="rect">
            <a:avLst/>
          </a:prstGeom>
        </p:spPr>
        <p:txBody>
          <a:bodyPr/>
          <a:lstStyle/>
          <a:p>
            <a:r>
              <a:rPr lang="en-GB" dirty="0" smtClean="0"/>
              <a:t>Accuracy starts here</a:t>
            </a:r>
            <a:endParaRPr lang="en-GB" dirty="0"/>
          </a:p>
        </p:txBody>
      </p:sp>
      <p:sp>
        <p:nvSpPr>
          <p:cNvPr id="193538" name="Content Placeholder 2"/>
          <p:cNvSpPr>
            <a:spLocks noGrp="1"/>
          </p:cNvSpPr>
          <p:nvPr>
            <p:ph idx="4294967295"/>
          </p:nvPr>
        </p:nvSpPr>
        <p:spPr bwMode="auto">
          <a:xfrm>
            <a:off x="4546600" y="1373012"/>
            <a:ext cx="4597400" cy="3024187"/>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numCol="1" anchor="t" anchorCtr="0" compatLnSpc="1">
            <a:prstTxWarp prst="textNoShape">
              <a:avLst/>
            </a:prstTxWarp>
          </a:bodyPr>
          <a:lstStyle/>
          <a:p>
            <a:pPr eaLnBrk="1" hangingPunct="1"/>
            <a:r>
              <a:rPr lang="en-GB" altLang="nl-NL" dirty="0" smtClean="0"/>
              <a:t>Ultra-modern</a:t>
            </a:r>
            <a:r>
              <a:rPr lang="nl-NL" altLang="nl-NL" dirty="0" smtClean="0"/>
              <a:t> test facility</a:t>
            </a:r>
          </a:p>
          <a:p>
            <a:pPr eaLnBrk="1" hangingPunct="1"/>
            <a:r>
              <a:rPr lang="en-US" altLang="nl-NL" dirty="0" smtClean="0"/>
              <a:t>Highly advanced 3D test system and software set up</a:t>
            </a:r>
          </a:p>
          <a:p>
            <a:pPr eaLnBrk="1" hangingPunct="1"/>
            <a:r>
              <a:rPr lang="en-US" altLang="nl-NL" dirty="0" smtClean="0"/>
              <a:t>Gives a quick availability of spreading charts to set up your spreader in the most </a:t>
            </a:r>
            <a:r>
              <a:rPr lang="nl-NL" altLang="nl-NL" dirty="0" smtClean="0"/>
              <a:t>accurate way</a:t>
            </a:r>
          </a:p>
        </p:txBody>
      </p:sp>
      <p:pic>
        <p:nvPicPr>
          <p:cNvPr id="193540" name="Picture 2"/>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721519" y="1563686"/>
            <a:ext cx="2220876" cy="1463922"/>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3541" name="Afbeelding 1"/>
          <p:cNvPicPr>
            <a:picLocks noChangeAspect="1"/>
          </p:cNvPicPr>
          <p:nvPr/>
        </p:nvPicPr>
        <p:blipFill>
          <a:blip r:embed="rId3" cstate="screen">
            <a:extLst>
              <a:ext uri="{28A0092B-C50C-407E-A947-70E740481C1C}">
                <a14:useLocalDpi xmlns:a14="http://schemas.microsoft.com/office/drawing/2010/main"/>
              </a:ext>
            </a:extLst>
          </a:blip>
          <a:srcRect/>
          <a:stretch>
            <a:fillRect/>
          </a:stretch>
        </p:blipFill>
        <p:spPr bwMode="auto">
          <a:xfrm>
            <a:off x="3001393" y="3085948"/>
            <a:ext cx="986843" cy="1479263"/>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3542" name="Afbeelding 2"/>
          <p:cNvPicPr>
            <a:picLocks noChangeAspect="1"/>
          </p:cNvPicPr>
          <p:nvPr/>
        </p:nvPicPr>
        <p:blipFill>
          <a:blip r:embed="rId4" cstate="email">
            <a:extLst>
              <a:ext uri="{28A0092B-C50C-407E-A947-70E740481C1C}">
                <a14:useLocalDpi xmlns:a14="http://schemas.microsoft.com/office/drawing/2010/main"/>
              </a:ext>
            </a:extLst>
          </a:blip>
          <a:srcRect/>
          <a:stretch>
            <a:fillRect/>
          </a:stretch>
        </p:blipFill>
        <p:spPr bwMode="auto">
          <a:xfrm>
            <a:off x="719138" y="3085948"/>
            <a:ext cx="2218385" cy="1479263"/>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93543" name="Line 38"/>
          <p:cNvSpPr>
            <a:spLocks noChangeShapeType="1"/>
          </p:cNvSpPr>
          <p:nvPr/>
        </p:nvSpPr>
        <p:spPr bwMode="auto">
          <a:xfrm>
            <a:off x="7372350" y="4086156"/>
            <a:ext cx="1771650" cy="0"/>
          </a:xfrm>
          <a:prstGeom prst="line">
            <a:avLst/>
          </a:prstGeom>
          <a:noFill/>
          <a:ln w="19050">
            <a:solidFill>
              <a:srgbClr val="007A3B"/>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endParaRPr lang="en-GB" dirty="0"/>
          </a:p>
        </p:txBody>
      </p:sp>
      <p:sp>
        <p:nvSpPr>
          <p:cNvPr id="193544" name="Line 39"/>
          <p:cNvSpPr>
            <a:spLocks noChangeShapeType="1"/>
          </p:cNvSpPr>
          <p:nvPr/>
        </p:nvSpPr>
        <p:spPr bwMode="auto">
          <a:xfrm>
            <a:off x="7372350" y="4735046"/>
            <a:ext cx="1771650" cy="0"/>
          </a:xfrm>
          <a:prstGeom prst="line">
            <a:avLst/>
          </a:prstGeom>
          <a:noFill/>
          <a:ln w="19050">
            <a:solidFill>
              <a:srgbClr val="007A3B"/>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endParaRPr lang="en-GB" dirty="0"/>
          </a:p>
        </p:txBody>
      </p:sp>
      <p:sp>
        <p:nvSpPr>
          <p:cNvPr id="193545" name="Text Box 40">
            <a:hlinkClick r:id="rId5" action="ppaction://hlinkfile"/>
          </p:cNvPr>
          <p:cNvSpPr txBox="1">
            <a:spLocks noChangeArrowheads="1"/>
          </p:cNvSpPr>
          <p:nvPr/>
        </p:nvSpPr>
        <p:spPr bwMode="auto">
          <a:xfrm>
            <a:off x="8171260" y="4317138"/>
            <a:ext cx="972740" cy="207749"/>
          </a:xfrm>
          <a:prstGeom prst="rect">
            <a:avLst/>
          </a:prstGeom>
          <a:noFill/>
          <a:ln>
            <a:noFill/>
          </a:ln>
          <a:effectLst/>
          <a:extLst>
            <a:ext uri="{909E8E84-426E-40DD-AFC4-6F175D3DCCD1}">
              <a14:hiddenFill xmlns:a14="http://schemas.microsoft.com/office/drawing/2010/main">
                <a:solidFill>
                  <a:srgbClr val="A0AA00"/>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US" altLang="nl-NL" sz="750" dirty="0"/>
              <a:t>Movie</a:t>
            </a:r>
            <a:endParaRPr lang="nl-NL" altLang="nl-NL" sz="750" dirty="0"/>
          </a:p>
        </p:txBody>
      </p:sp>
      <p:pic>
        <p:nvPicPr>
          <p:cNvPr id="193546" name="Afbeelding 13" descr="Afbeeldingsresultaat voor movie icon">
            <a:hlinkClick r:id="rId6"/>
          </p:cNvPr>
          <p:cNvPicPr>
            <a:picLocks noChangeAspect="1" noChangeArrowheads="1"/>
          </p:cNvPicPr>
          <p:nvPr/>
        </p:nvPicPr>
        <p:blipFill>
          <a:blip r:embed="rId7" cstate="email">
            <a:extLst>
              <a:ext uri="{28A0092B-C50C-407E-A947-70E740481C1C}">
                <a14:useLocalDpi xmlns:a14="http://schemas.microsoft.com/office/drawing/2010/main"/>
              </a:ext>
            </a:extLst>
          </a:blip>
          <a:srcRect/>
          <a:stretch>
            <a:fillRect/>
          </a:stretch>
        </p:blipFill>
        <p:spPr bwMode="auto">
          <a:xfrm>
            <a:off x="7443788" y="4086156"/>
            <a:ext cx="592931" cy="6441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 name="Picture 14" descr="Free illustration: Black, Back, Button, Navigation - Free ...">
            <a:hlinkClick r:id="rId8" action="ppaction://hlinksldjump"/>
          </p:cNvPr>
          <p:cNvPicPr>
            <a:picLocks noChangeAspect="1"/>
          </p:cNvPicPr>
          <p:nvPr/>
        </p:nvPicPr>
        <p:blipFill>
          <a:blip r:embed="rId9" cstate="email">
            <a:extLst>
              <a:ext uri="{28A0092B-C50C-407E-A947-70E740481C1C}">
                <a14:useLocalDpi xmlns:a14="http://schemas.microsoft.com/office/drawing/2010/main"/>
              </a:ext>
            </a:extLst>
          </a:blip>
          <a:stretch>
            <a:fillRect/>
          </a:stretch>
        </p:blipFill>
        <p:spPr>
          <a:xfrm>
            <a:off x="0" y="4776889"/>
            <a:ext cx="454131" cy="366611"/>
          </a:xfrm>
          <a:prstGeom prst="rect">
            <a:avLst/>
          </a:prstGeom>
        </p:spPr>
      </p:pic>
    </p:spTree>
    <p:extLst>
      <p:ext uri="{BB962C8B-B14F-4D97-AF65-F5344CB8AC3E}">
        <p14:creationId xmlns:p14="http://schemas.microsoft.com/office/powerpoint/2010/main" val="3428775458"/>
      </p:ext>
    </p:extLst>
  </p:cSld>
  <p:clrMapOvr>
    <a:masterClrMapping/>
  </p:clrMapOvr>
  <p:transition spd="slow"/>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ubtitle 6"/>
          <p:cNvSpPr>
            <a:spLocks noGrp="1"/>
          </p:cNvSpPr>
          <p:nvPr>
            <p:ph idx="1"/>
          </p:nvPr>
        </p:nvSpPr>
        <p:spPr/>
        <p:txBody>
          <a:bodyPr/>
          <a:lstStyle/>
          <a:p>
            <a:pPr marL="0" indent="0">
              <a:buNone/>
            </a:pPr>
            <a:r>
              <a:rPr lang="en-GB" altLang="nl-NL" b="1" dirty="0" smtClean="0"/>
              <a:t>Importance of physical properties</a:t>
            </a:r>
            <a:endParaRPr lang="en-GB" altLang="nl-NL" b="1" dirty="0"/>
          </a:p>
        </p:txBody>
      </p:sp>
      <p:sp>
        <p:nvSpPr>
          <p:cNvPr id="6" name="Title 5"/>
          <p:cNvSpPr>
            <a:spLocks noGrp="1"/>
          </p:cNvSpPr>
          <p:nvPr>
            <p:ph type="ctrTitle"/>
          </p:nvPr>
        </p:nvSpPr>
        <p:spPr/>
        <p:txBody>
          <a:bodyPr/>
          <a:lstStyle/>
          <a:p>
            <a:r>
              <a:rPr lang="en-GB" altLang="nl-NL" dirty="0"/>
              <a:t>Kverneland Exacta Disc </a:t>
            </a:r>
            <a:r>
              <a:rPr lang="en-GB" altLang="nl-NL" dirty="0" smtClean="0"/>
              <a:t>Spreaders</a:t>
            </a:r>
            <a:endParaRPr lang="nl-NL" dirty="0"/>
          </a:p>
        </p:txBody>
      </p:sp>
      <p:pic>
        <p:nvPicPr>
          <p:cNvPr id="10" name="Tijdelijke aanduiding voor afbeelding 2"/>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bwMode="auto">
          <a:xfrm>
            <a:off x="719138" y="1729763"/>
            <a:ext cx="6866335" cy="257175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 name="Picture 10" descr="Free illustration: Black, Back, Button, Navigation - Free ...">
            <a:hlinkClick r:id="rId3" action="ppaction://hlinksldjump"/>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0" y="4776889"/>
            <a:ext cx="454131" cy="366611"/>
          </a:xfrm>
          <a:prstGeom prst="rect">
            <a:avLst/>
          </a:prstGeom>
        </p:spPr>
      </p:pic>
    </p:spTree>
    <p:extLst>
      <p:ext uri="{BB962C8B-B14F-4D97-AF65-F5344CB8AC3E}">
        <p14:creationId xmlns:p14="http://schemas.microsoft.com/office/powerpoint/2010/main" val="338575439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3"/>
          <p:cNvSpPr>
            <a:spLocks noGrp="1" noChangeArrowheads="1"/>
          </p:cNvSpPr>
          <p:nvPr>
            <p:ph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numCol="1" anchor="t" anchorCtr="0" compatLnSpc="1">
            <a:prstTxWarp prst="textNoShape">
              <a:avLst/>
            </a:prstTxWarp>
          </a:bodyPr>
          <a:lstStyle/>
          <a:p>
            <a:r>
              <a:rPr lang="en-US" altLang="nl-NL" dirty="0" smtClean="0"/>
              <a:t>Distribution (granule size)</a:t>
            </a:r>
          </a:p>
          <a:p>
            <a:r>
              <a:rPr lang="en-US" altLang="nl-NL" dirty="0" smtClean="0"/>
              <a:t>Density (kg/l)</a:t>
            </a:r>
          </a:p>
          <a:p>
            <a:r>
              <a:rPr lang="en-US" altLang="nl-NL" dirty="0" smtClean="0"/>
              <a:t>Shape and surface</a:t>
            </a:r>
          </a:p>
          <a:p>
            <a:r>
              <a:rPr lang="en-US" altLang="nl-NL" dirty="0" smtClean="0"/>
              <a:t>Grain strength</a:t>
            </a:r>
          </a:p>
        </p:txBody>
      </p:sp>
      <p:sp>
        <p:nvSpPr>
          <p:cNvPr id="3" name="Title 2"/>
          <p:cNvSpPr>
            <a:spLocks noGrp="1"/>
          </p:cNvSpPr>
          <p:nvPr>
            <p:ph type="ctrTitle"/>
          </p:nvPr>
        </p:nvSpPr>
        <p:spPr/>
        <p:txBody>
          <a:bodyPr/>
          <a:lstStyle/>
          <a:p>
            <a:r>
              <a:rPr lang="nl-NL" altLang="cs-CZ" dirty="0"/>
              <a:t>Physical </a:t>
            </a:r>
            <a:r>
              <a:rPr lang="en-GB" altLang="cs-CZ" dirty="0"/>
              <a:t>Properties</a:t>
            </a:r>
            <a:r>
              <a:rPr lang="nl-NL" altLang="cs-CZ" dirty="0"/>
              <a:t> of Fertiliser </a:t>
            </a:r>
            <a:endParaRPr lang="nl-NL" dirty="0"/>
          </a:p>
        </p:txBody>
      </p:sp>
      <p:pic>
        <p:nvPicPr>
          <p:cNvPr id="7" name="Afbeelding 6"/>
          <p:cNvPicPr>
            <a:picLocks noChangeAspect="1"/>
          </p:cNvPicPr>
          <p:nvPr/>
        </p:nvPicPr>
        <p:blipFill>
          <a:blip r:embed="rId3">
            <a:extLst>
              <a:ext uri="{28A0092B-C50C-407E-A947-70E740481C1C}">
                <a14:useLocalDpi xmlns:a14="http://schemas.microsoft.com/office/drawing/2010/main"/>
              </a:ext>
            </a:extLst>
          </a:blip>
          <a:srcRect/>
          <a:stretch>
            <a:fillRect/>
          </a:stretch>
        </p:blipFill>
        <p:spPr bwMode="auto">
          <a:xfrm>
            <a:off x="5674929" y="3290887"/>
            <a:ext cx="1094185" cy="10691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Afbeelding 7"/>
          <p:cNvPicPr>
            <a:picLocks noChangeAspect="1"/>
          </p:cNvPicPr>
          <p:nvPr/>
        </p:nvPicPr>
        <p:blipFill>
          <a:blip r:embed="rId4">
            <a:extLst>
              <a:ext uri="{28A0092B-C50C-407E-A947-70E740481C1C}">
                <a14:useLocalDpi xmlns:a14="http://schemas.microsoft.com/office/drawing/2010/main"/>
              </a:ext>
            </a:extLst>
          </a:blip>
          <a:srcRect/>
          <a:stretch>
            <a:fillRect/>
          </a:stretch>
        </p:blipFill>
        <p:spPr bwMode="auto">
          <a:xfrm>
            <a:off x="5179630" y="1671637"/>
            <a:ext cx="1164431" cy="12346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Afbeelding 8"/>
          <p:cNvPicPr>
            <a:picLocks noChangeAspect="1"/>
          </p:cNvPicPr>
          <p:nvPr/>
        </p:nvPicPr>
        <p:blipFill>
          <a:blip r:embed="rId5">
            <a:extLst>
              <a:ext uri="{28A0092B-C50C-407E-A947-70E740481C1C}">
                <a14:useLocalDpi xmlns:a14="http://schemas.microsoft.com/office/drawing/2010/main"/>
              </a:ext>
            </a:extLst>
          </a:blip>
          <a:srcRect/>
          <a:stretch>
            <a:fillRect/>
          </a:stretch>
        </p:blipFill>
        <p:spPr bwMode="auto">
          <a:xfrm>
            <a:off x="3347853" y="1756172"/>
            <a:ext cx="1764506" cy="11739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Afbeelding 9"/>
          <p:cNvPicPr>
            <a:picLocks noChangeAspect="1"/>
          </p:cNvPicPr>
          <p:nvPr/>
        </p:nvPicPr>
        <p:blipFill>
          <a:blip r:embed="rId6">
            <a:extLst>
              <a:ext uri="{28A0092B-C50C-407E-A947-70E740481C1C}">
                <a14:useLocalDpi xmlns:a14="http://schemas.microsoft.com/office/drawing/2010/main"/>
              </a:ext>
            </a:extLst>
          </a:blip>
          <a:srcRect/>
          <a:stretch>
            <a:fillRect/>
          </a:stretch>
        </p:blipFill>
        <p:spPr bwMode="auto">
          <a:xfrm>
            <a:off x="6845314" y="3217068"/>
            <a:ext cx="11430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 name="Afbeelding 10"/>
          <p:cNvPicPr>
            <a:picLocks noChangeAspect="1"/>
          </p:cNvPicPr>
          <p:nvPr/>
        </p:nvPicPr>
        <p:blipFill>
          <a:blip r:embed="rId7">
            <a:extLst>
              <a:ext uri="{28A0092B-C50C-407E-A947-70E740481C1C}">
                <a14:useLocalDpi xmlns:a14="http://schemas.microsoft.com/office/drawing/2010/main"/>
              </a:ext>
            </a:extLst>
          </a:blip>
          <a:srcRect/>
          <a:stretch>
            <a:fillRect/>
          </a:stretch>
        </p:blipFill>
        <p:spPr bwMode="auto">
          <a:xfrm>
            <a:off x="3051387" y="3474244"/>
            <a:ext cx="1519238" cy="8977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 name="Afbeelding 11"/>
          <p:cNvPicPr>
            <a:picLocks noChangeAspect="1"/>
          </p:cNvPicPr>
          <p:nvPr/>
        </p:nvPicPr>
        <p:blipFill>
          <a:blip r:embed="rId8">
            <a:extLst>
              <a:ext uri="{28A0092B-C50C-407E-A947-70E740481C1C}">
                <a14:useLocalDpi xmlns:a14="http://schemas.microsoft.com/office/drawing/2010/main"/>
              </a:ext>
            </a:extLst>
          </a:blip>
          <a:srcRect/>
          <a:stretch>
            <a:fillRect/>
          </a:stretch>
        </p:blipFill>
        <p:spPr bwMode="auto">
          <a:xfrm>
            <a:off x="4645634" y="3502818"/>
            <a:ext cx="932260" cy="8489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2538" name="Picture 2"/>
          <p:cNvPicPr>
            <a:picLocks noChangeAspect="1"/>
          </p:cNvPicPr>
          <p:nvPr/>
        </p:nvPicPr>
        <p:blipFill>
          <a:blip r:embed="rId9"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6405973" y="1318022"/>
            <a:ext cx="1789510" cy="17895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 name="Picture 14" descr="Free illustration: Black, Back, Button, Navigation - Free ...">
            <a:hlinkClick r:id="rId10" action="ppaction://hlinksldjump"/>
          </p:cNvPr>
          <p:cNvPicPr>
            <a:picLocks noChangeAspect="1"/>
          </p:cNvPicPr>
          <p:nvPr/>
        </p:nvPicPr>
        <p:blipFill>
          <a:blip r:embed="rId11" cstate="email">
            <a:extLst>
              <a:ext uri="{28A0092B-C50C-407E-A947-70E740481C1C}">
                <a14:useLocalDpi xmlns:a14="http://schemas.microsoft.com/office/drawing/2010/main"/>
              </a:ext>
            </a:extLst>
          </a:blip>
          <a:stretch>
            <a:fillRect/>
          </a:stretch>
        </p:blipFill>
        <p:spPr>
          <a:xfrm>
            <a:off x="0" y="4776889"/>
            <a:ext cx="454131" cy="366611"/>
          </a:xfrm>
          <a:prstGeom prst="rect">
            <a:avLst/>
          </a:prstGeom>
        </p:spPr>
      </p:pic>
    </p:spTree>
    <p:extLst>
      <p:ext uri="{BB962C8B-B14F-4D97-AF65-F5344CB8AC3E}">
        <p14:creationId xmlns:p14="http://schemas.microsoft.com/office/powerpoint/2010/main" val="323065539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anim calcmode="lin" valueType="num">
                                      <p:cBhvr additive="base">
                                        <p:cTn id="7" dur="500" fill="hold"/>
                                        <p:tgtEl>
                                          <p:spTgt spid="11"/>
                                        </p:tgtEl>
                                        <p:attrNameLst>
                                          <p:attrName>ppt_x</p:attrName>
                                        </p:attrNameLst>
                                      </p:cBhvr>
                                      <p:tavLst>
                                        <p:tav tm="0">
                                          <p:val>
                                            <p:strVal val="#ppt_x"/>
                                          </p:val>
                                        </p:tav>
                                        <p:tav tm="100000">
                                          <p:val>
                                            <p:strVal val="#ppt_x"/>
                                          </p:val>
                                        </p:tav>
                                      </p:tavLst>
                                    </p:anim>
                                    <p:anim calcmode="lin" valueType="num">
                                      <p:cBhvr additive="base">
                                        <p:cTn id="8" dur="500" fill="hold"/>
                                        <p:tgtEl>
                                          <p:spTgt spid="11"/>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8"/>
                                        </p:tgtEl>
                                        <p:attrNameLst>
                                          <p:attrName>style.visibility</p:attrName>
                                        </p:attrNameLst>
                                      </p:cBhvr>
                                      <p:to>
                                        <p:strVal val="visible"/>
                                      </p:to>
                                    </p:set>
                                    <p:anim calcmode="lin" valueType="num">
                                      <p:cBhvr additive="base">
                                        <p:cTn id="11" dur="500" fill="hold"/>
                                        <p:tgtEl>
                                          <p:spTgt spid="8"/>
                                        </p:tgtEl>
                                        <p:attrNameLst>
                                          <p:attrName>ppt_x</p:attrName>
                                        </p:attrNameLst>
                                      </p:cBhvr>
                                      <p:tavLst>
                                        <p:tav tm="0">
                                          <p:val>
                                            <p:strVal val="#ppt_x"/>
                                          </p:val>
                                        </p:tav>
                                        <p:tav tm="100000">
                                          <p:val>
                                            <p:strVal val="#ppt_x"/>
                                          </p:val>
                                        </p:tav>
                                      </p:tavLst>
                                    </p:anim>
                                    <p:anim calcmode="lin" valueType="num">
                                      <p:cBhvr additive="base">
                                        <p:cTn id="12"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13" fill="hold" nodeType="clickPar">
                      <p:stCondLst>
                        <p:cond delay="indefinite"/>
                      </p:stCondLst>
                      <p:childTnLst>
                        <p:par>
                          <p:cTn id="14" fill="hold" nodeType="withGroup">
                            <p:stCondLst>
                              <p:cond delay="0"/>
                            </p:stCondLst>
                            <p:childTnLst>
                              <p:par>
                                <p:cTn id="15" presetID="2" presetClass="entr" presetSubtype="4" fill="hold" nodeType="clickEffect">
                                  <p:stCondLst>
                                    <p:cond delay="0"/>
                                  </p:stCondLst>
                                  <p:childTnLst>
                                    <p:set>
                                      <p:cBhvr>
                                        <p:cTn id="16" dur="1" fill="hold">
                                          <p:stCondLst>
                                            <p:cond delay="0"/>
                                          </p:stCondLst>
                                        </p:cTn>
                                        <p:tgtEl>
                                          <p:spTgt spid="12"/>
                                        </p:tgtEl>
                                        <p:attrNameLst>
                                          <p:attrName>style.visibility</p:attrName>
                                        </p:attrNameLst>
                                      </p:cBhvr>
                                      <p:to>
                                        <p:strVal val="visible"/>
                                      </p:to>
                                    </p:set>
                                    <p:anim calcmode="lin" valueType="num">
                                      <p:cBhvr additive="base">
                                        <p:cTn id="17" dur="500" fill="hold"/>
                                        <p:tgtEl>
                                          <p:spTgt spid="12"/>
                                        </p:tgtEl>
                                        <p:attrNameLst>
                                          <p:attrName>ppt_x</p:attrName>
                                        </p:attrNameLst>
                                      </p:cBhvr>
                                      <p:tavLst>
                                        <p:tav tm="0">
                                          <p:val>
                                            <p:strVal val="#ppt_x"/>
                                          </p:val>
                                        </p:tav>
                                        <p:tav tm="100000">
                                          <p:val>
                                            <p:strVal val="#ppt_x"/>
                                          </p:val>
                                        </p:tav>
                                      </p:tavLst>
                                    </p:anim>
                                    <p:anim calcmode="lin" valueType="num">
                                      <p:cBhvr additive="base">
                                        <p:cTn id="18"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19" fill="hold" nodeType="clickPar">
                      <p:stCondLst>
                        <p:cond delay="indefinite"/>
                      </p:stCondLst>
                      <p:childTnLst>
                        <p:par>
                          <p:cTn id="20" fill="hold" nodeType="withGroup">
                            <p:stCondLst>
                              <p:cond delay="0"/>
                            </p:stCondLst>
                            <p:childTnLst>
                              <p:par>
                                <p:cTn id="21" presetID="2" presetClass="entr" presetSubtype="4" fill="hold" nodeType="clickEffect">
                                  <p:stCondLst>
                                    <p:cond delay="0"/>
                                  </p:stCondLst>
                                  <p:childTnLst>
                                    <p:set>
                                      <p:cBhvr>
                                        <p:cTn id="22" dur="1" fill="hold">
                                          <p:stCondLst>
                                            <p:cond delay="0"/>
                                          </p:stCondLst>
                                        </p:cTn>
                                        <p:tgtEl>
                                          <p:spTgt spid="7"/>
                                        </p:tgtEl>
                                        <p:attrNameLst>
                                          <p:attrName>style.visibility</p:attrName>
                                        </p:attrNameLst>
                                      </p:cBhvr>
                                      <p:to>
                                        <p:strVal val="visible"/>
                                      </p:to>
                                    </p:set>
                                    <p:anim calcmode="lin" valueType="num">
                                      <p:cBhvr additive="base">
                                        <p:cTn id="23" dur="500" fill="hold"/>
                                        <p:tgtEl>
                                          <p:spTgt spid="7"/>
                                        </p:tgtEl>
                                        <p:attrNameLst>
                                          <p:attrName>ppt_x</p:attrName>
                                        </p:attrNameLst>
                                      </p:cBhvr>
                                      <p:tavLst>
                                        <p:tav tm="0">
                                          <p:val>
                                            <p:strVal val="#ppt_x"/>
                                          </p:val>
                                        </p:tav>
                                        <p:tav tm="100000">
                                          <p:val>
                                            <p:strVal val="#ppt_x"/>
                                          </p:val>
                                        </p:tav>
                                      </p:tavLst>
                                    </p:anim>
                                    <p:anim calcmode="lin" valueType="num">
                                      <p:cBhvr additive="base">
                                        <p:cTn id="24" dur="500" fill="hold"/>
                                        <p:tgtEl>
                                          <p:spTgt spid="7"/>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10"/>
                                        </p:tgtEl>
                                        <p:attrNameLst>
                                          <p:attrName>style.visibility</p:attrName>
                                        </p:attrNameLst>
                                      </p:cBhvr>
                                      <p:to>
                                        <p:strVal val="visible"/>
                                      </p:to>
                                    </p:set>
                                    <p:anim calcmode="lin" valueType="num">
                                      <p:cBhvr additive="base">
                                        <p:cTn id="27" dur="500" fill="hold"/>
                                        <p:tgtEl>
                                          <p:spTgt spid="10"/>
                                        </p:tgtEl>
                                        <p:attrNameLst>
                                          <p:attrName>ppt_x</p:attrName>
                                        </p:attrNameLst>
                                      </p:cBhvr>
                                      <p:tavLst>
                                        <p:tav tm="0">
                                          <p:val>
                                            <p:strVal val="#ppt_x"/>
                                          </p:val>
                                        </p:tav>
                                        <p:tav tm="100000">
                                          <p:val>
                                            <p:strVal val="#ppt_x"/>
                                          </p:val>
                                        </p:tav>
                                      </p:tavLst>
                                    </p:anim>
                                    <p:anim calcmode="lin" valueType="num">
                                      <p:cBhvr additive="base">
                                        <p:cTn id="28" dur="500" fill="hold"/>
                                        <p:tgtEl>
                                          <p:spTgt spid="10"/>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9"/>
                                        </p:tgtEl>
                                        <p:attrNameLst>
                                          <p:attrName>style.visibility</p:attrName>
                                        </p:attrNameLst>
                                      </p:cBhvr>
                                      <p:to>
                                        <p:strVal val="visible"/>
                                      </p:to>
                                    </p:set>
                                    <p:anim calcmode="lin" valueType="num">
                                      <p:cBhvr additive="base">
                                        <p:cTn id="31" dur="500" fill="hold"/>
                                        <p:tgtEl>
                                          <p:spTgt spid="9"/>
                                        </p:tgtEl>
                                        <p:attrNameLst>
                                          <p:attrName>ppt_x</p:attrName>
                                        </p:attrNameLst>
                                      </p:cBhvr>
                                      <p:tavLst>
                                        <p:tav tm="0">
                                          <p:val>
                                            <p:strVal val="#ppt_x"/>
                                          </p:val>
                                        </p:tav>
                                        <p:tav tm="100000">
                                          <p:val>
                                            <p:strVal val="#ppt_x"/>
                                          </p:val>
                                        </p:tav>
                                      </p:tavLst>
                                    </p:anim>
                                    <p:anim calcmode="lin" valueType="num">
                                      <p:cBhvr additive="base">
                                        <p:cTn id="32"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Importance of physical properties EN_SD 640x360">
            <a:hlinkClick r:id="" action="ppaction://media"/>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720001" y="1347788"/>
            <a:ext cx="5376863" cy="3024187"/>
          </a:xfrm>
          <a:prstGeom prst="rect">
            <a:avLst/>
          </a:prstGeom>
          <a:ln>
            <a:noFill/>
          </a:ln>
          <a:effectLst/>
          <a:scene3d>
            <a:camera prst="orthographicFront"/>
            <a:lightRig rig="balanced" dir="t"/>
          </a:scene3d>
          <a:sp3d prstMaterial="softEdge">
            <a:bevelT w="203200" h="101600" prst="cross"/>
            <a:contourClr>
              <a:srgbClr val="FFFFFF"/>
            </a:contourClr>
          </a:sp3d>
        </p:spPr>
      </p:pic>
      <p:sp>
        <p:nvSpPr>
          <p:cNvPr id="2" name="Title 1"/>
          <p:cNvSpPr>
            <a:spLocks noGrp="1"/>
          </p:cNvSpPr>
          <p:nvPr>
            <p:ph type="ctrTitle"/>
          </p:nvPr>
        </p:nvSpPr>
        <p:spPr/>
        <p:txBody>
          <a:bodyPr/>
          <a:lstStyle/>
          <a:p>
            <a:r>
              <a:rPr lang="en-GB" altLang="cs-CZ" sz="3200" dirty="0"/>
              <a:t>Physical Properties of </a:t>
            </a:r>
            <a:r>
              <a:rPr lang="en-GB" altLang="cs-CZ" sz="3200" dirty="0" smtClean="0"/>
              <a:t>Fertiliser</a:t>
            </a:r>
            <a:endParaRPr lang="nl-NL" dirty="0"/>
          </a:p>
        </p:txBody>
      </p:sp>
      <p:pic>
        <p:nvPicPr>
          <p:cNvPr id="7" name="Picture 6" descr="Free illustration: Black, Back, Button, Navigation - Free ...">
            <a:hlinkClick r:id="rId5" action="ppaction://hlinksldjump"/>
          </p:cNvPr>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a:off x="0" y="4776889"/>
            <a:ext cx="454131" cy="366611"/>
          </a:xfrm>
          <a:prstGeom prst="rect">
            <a:avLst/>
          </a:prstGeom>
        </p:spPr>
      </p:pic>
    </p:spTree>
    <p:extLst>
      <p:ext uri="{BB962C8B-B14F-4D97-AF65-F5344CB8AC3E}">
        <p14:creationId xmlns:p14="http://schemas.microsoft.com/office/powerpoint/2010/main" val="4178138339"/>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3" name="Rectangle 3"/>
          <p:cNvSpPr>
            <a:spLocks noGrp="1" noChangeArrowheads="1"/>
          </p:cNvSpPr>
          <p:nvPr>
            <p:ph idx="1"/>
          </p:nvPr>
        </p:nvSpPr>
        <p:spPr>
          <a:xfrm>
            <a:off x="720001" y="1316506"/>
            <a:ext cx="5183640" cy="3024187"/>
          </a:xfrm>
        </p:spPr>
        <p:txBody>
          <a:bodyPr/>
          <a:lstStyle/>
          <a:p>
            <a:pPr>
              <a:defRPr/>
            </a:pPr>
            <a:r>
              <a:rPr lang="en-US" altLang="nl-NL" sz="1500" b="1" dirty="0"/>
              <a:t>Distribution</a:t>
            </a:r>
          </a:p>
          <a:p>
            <a:pPr marL="614363" lvl="1" indent="-214313">
              <a:buFont typeface="Arial" panose="020B0604020202020204" pitchFamily="34" charset="0"/>
              <a:buChar char="•"/>
              <a:defRPr/>
            </a:pPr>
            <a:r>
              <a:rPr lang="en-US" altLang="nl-NL" dirty="0" smtClean="0"/>
              <a:t>&lt; 2mm (very small = ‘dust’)</a:t>
            </a:r>
          </a:p>
          <a:p>
            <a:pPr marL="614363" lvl="1" indent="-214313">
              <a:buFont typeface="Arial" panose="020B0604020202020204" pitchFamily="34" charset="0"/>
              <a:buChar char="•"/>
              <a:defRPr/>
            </a:pPr>
            <a:r>
              <a:rPr lang="en-US" altLang="nl-NL" dirty="0" smtClean="0"/>
              <a:t>&gt; 4,75mm (very heavy = ‘grid’)</a:t>
            </a:r>
          </a:p>
          <a:p>
            <a:pPr marL="614363" lvl="1" indent="-214313">
              <a:buFont typeface="Arial" panose="020B0604020202020204" pitchFamily="34" charset="0"/>
              <a:buChar char="•"/>
              <a:defRPr/>
            </a:pPr>
            <a:r>
              <a:rPr lang="en-US" altLang="nl-NL" dirty="0" smtClean="0"/>
              <a:t>Ideal = 80% in the middle compartment:</a:t>
            </a:r>
            <a:endParaRPr lang="cs-CZ" altLang="nl-NL" dirty="0" smtClean="0"/>
          </a:p>
          <a:p>
            <a:pPr marL="614363" lvl="1" indent="-214313">
              <a:buFont typeface="Arial" panose="020B0604020202020204" pitchFamily="34" charset="0"/>
              <a:buChar char="•"/>
              <a:defRPr/>
            </a:pPr>
            <a:r>
              <a:rPr lang="en-US" altLang="nl-NL" dirty="0" smtClean="0"/>
              <a:t>2 – 4,75mm</a:t>
            </a:r>
          </a:p>
          <a:p>
            <a:pPr marL="614363" lvl="1" indent="-214313">
              <a:buFont typeface="Arial" panose="020B0604020202020204" pitchFamily="34" charset="0"/>
              <a:buChar char="•"/>
              <a:defRPr/>
            </a:pPr>
            <a:r>
              <a:rPr lang="en-US" altLang="nl-NL" dirty="0" smtClean="0"/>
              <a:t>For bigger working widths the most</a:t>
            </a:r>
            <a:r>
              <a:rPr lang="nl-NL" altLang="nl-NL" dirty="0"/>
              <a:t> </a:t>
            </a:r>
            <a:r>
              <a:rPr lang="en-US" altLang="nl-NL" dirty="0" smtClean="0"/>
              <a:t>granules should</a:t>
            </a:r>
            <a:r>
              <a:rPr lang="cs-CZ" altLang="nl-NL" dirty="0" smtClean="0"/>
              <a:t> </a:t>
            </a:r>
            <a:r>
              <a:rPr lang="en-US" altLang="nl-NL" dirty="0" smtClean="0"/>
              <a:t>be in the compartment</a:t>
            </a:r>
            <a:endParaRPr lang="cs-CZ" altLang="nl-NL" dirty="0" smtClean="0"/>
          </a:p>
          <a:p>
            <a:pPr marL="614363" lvl="1" indent="-214313">
              <a:buFont typeface="Arial" panose="020B0604020202020204" pitchFamily="34" charset="0"/>
              <a:buChar char="•"/>
              <a:defRPr/>
            </a:pPr>
            <a:r>
              <a:rPr lang="en-US" altLang="nl-NL" dirty="0" smtClean="0"/>
              <a:t>3,3 – 4,75mm</a:t>
            </a:r>
          </a:p>
          <a:p>
            <a:pPr>
              <a:defRPr/>
            </a:pPr>
            <a:r>
              <a:rPr lang="en-US" altLang="nl-NL" sz="1500" b="1" dirty="0"/>
              <a:t>Always in combination with</a:t>
            </a:r>
            <a:r>
              <a:rPr lang="en-US" altLang="nl-NL" dirty="0" smtClean="0"/>
              <a:t>:</a:t>
            </a:r>
          </a:p>
          <a:p>
            <a:pPr marL="614363" lvl="1" indent="-214313">
              <a:buFont typeface="Arial" panose="020B0604020202020204" pitchFamily="34" charset="0"/>
              <a:buChar char="•"/>
              <a:defRPr/>
            </a:pPr>
            <a:r>
              <a:rPr lang="en-US" altLang="nl-NL" dirty="0" smtClean="0"/>
              <a:t>Density</a:t>
            </a:r>
          </a:p>
          <a:p>
            <a:pPr marL="614363" lvl="1" indent="-214313">
              <a:buFont typeface="Arial" panose="020B0604020202020204" pitchFamily="34" charset="0"/>
              <a:buChar char="•"/>
              <a:defRPr/>
            </a:pPr>
            <a:r>
              <a:rPr lang="en-US" altLang="nl-NL" dirty="0" smtClean="0"/>
              <a:t>Grain strength</a:t>
            </a:r>
          </a:p>
          <a:p>
            <a:pPr marL="614363" lvl="1" indent="-214313">
              <a:buFont typeface="Arial" panose="020B0604020202020204" pitchFamily="34" charset="0"/>
              <a:buChar char="•"/>
              <a:defRPr/>
            </a:pPr>
            <a:r>
              <a:rPr lang="en-US" altLang="nl-NL" dirty="0" smtClean="0"/>
              <a:t>Temperature and humidity (weak</a:t>
            </a:r>
            <a:r>
              <a:rPr lang="nl-NL" altLang="nl-NL" dirty="0"/>
              <a:t> </a:t>
            </a:r>
            <a:r>
              <a:rPr lang="en-US" altLang="nl-NL" dirty="0" smtClean="0"/>
              <a:t>granules)</a:t>
            </a:r>
          </a:p>
          <a:p>
            <a:pPr marL="342900" lvl="1" indent="0">
              <a:defRPr/>
            </a:pPr>
            <a:endParaRPr lang="en-US" altLang="nl-NL" dirty="0" smtClean="0"/>
          </a:p>
        </p:txBody>
      </p:sp>
      <p:sp>
        <p:nvSpPr>
          <p:cNvPr id="3" name="Title 2"/>
          <p:cNvSpPr>
            <a:spLocks noGrp="1"/>
          </p:cNvSpPr>
          <p:nvPr>
            <p:ph type="ctrTitle"/>
          </p:nvPr>
        </p:nvSpPr>
        <p:spPr/>
        <p:txBody>
          <a:bodyPr/>
          <a:lstStyle/>
          <a:p>
            <a:r>
              <a:rPr lang="en-GB" altLang="cs-CZ" dirty="0"/>
              <a:t>Influence</a:t>
            </a:r>
            <a:r>
              <a:rPr lang="nl-NL" altLang="cs-CZ" dirty="0"/>
              <a:t> on Distribution </a:t>
            </a:r>
            <a:endParaRPr lang="nl-NL" dirty="0"/>
          </a:p>
        </p:txBody>
      </p:sp>
      <p:pic>
        <p:nvPicPr>
          <p:cNvPr id="24580" name="Picture 5" descr="080722010-s-ani-300px">
            <a:hlinkClick r:id="rId3" action="ppaction://hlinkfile"/>
          </p:cNvPr>
          <p:cNvPicPr>
            <a:picLocks noChangeAspect="1" noChangeArrowheads="1" noCrop="1"/>
          </p:cNvPicPr>
          <p:nvPr/>
        </p:nvPicPr>
        <p:blipFill>
          <a:blip r:embed="rId4">
            <a:extLst>
              <a:ext uri="{28A0092B-C50C-407E-A947-70E740481C1C}">
                <a14:useLocalDpi xmlns:a14="http://schemas.microsoft.com/office/drawing/2010/main"/>
              </a:ext>
            </a:extLst>
          </a:blip>
          <a:srcRect/>
          <a:stretch>
            <a:fillRect/>
          </a:stretch>
        </p:blipFill>
        <p:spPr bwMode="auto">
          <a:xfrm>
            <a:off x="5779246" y="417340"/>
            <a:ext cx="2152650" cy="2152650"/>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4581" name="Afbeelding 2"/>
          <p:cNvPicPr>
            <a:picLocks noChangeAspect="1"/>
          </p:cNvPicPr>
          <p:nvPr/>
        </p:nvPicPr>
        <p:blipFill>
          <a:blip r:embed="rId5">
            <a:extLst>
              <a:ext uri="{28A0092B-C50C-407E-A947-70E740481C1C}">
                <a14:useLocalDpi xmlns:a14="http://schemas.microsoft.com/office/drawing/2010/main"/>
              </a:ext>
            </a:extLst>
          </a:blip>
          <a:srcRect/>
          <a:stretch>
            <a:fillRect/>
          </a:stretch>
        </p:blipFill>
        <p:spPr bwMode="auto">
          <a:xfrm>
            <a:off x="5779246" y="2731937"/>
            <a:ext cx="2152650" cy="1858566"/>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Picture 7" descr="Free illustration: Black, Back, Button, Navigation - Free ...">
            <a:hlinkClick r:id="rId6" action="ppaction://hlinksldjump"/>
          </p:cNvPr>
          <p:cNvPicPr>
            <a:picLocks noChangeAspect="1"/>
          </p:cNvPicPr>
          <p:nvPr/>
        </p:nvPicPr>
        <p:blipFill>
          <a:blip r:embed="rId7" cstate="email">
            <a:extLst>
              <a:ext uri="{28A0092B-C50C-407E-A947-70E740481C1C}">
                <a14:useLocalDpi xmlns:a14="http://schemas.microsoft.com/office/drawing/2010/main"/>
              </a:ext>
            </a:extLst>
          </a:blip>
          <a:stretch>
            <a:fillRect/>
          </a:stretch>
        </p:blipFill>
        <p:spPr>
          <a:xfrm>
            <a:off x="0" y="4776889"/>
            <a:ext cx="454131" cy="366611"/>
          </a:xfrm>
          <a:prstGeom prst="rect">
            <a:avLst/>
          </a:prstGeom>
        </p:spPr>
      </p:pic>
    </p:spTree>
    <p:extLst>
      <p:ext uri="{BB962C8B-B14F-4D97-AF65-F5344CB8AC3E}">
        <p14:creationId xmlns:p14="http://schemas.microsoft.com/office/powerpoint/2010/main" val="3473271114"/>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38E63E51-6B74-2D4A-9B09-2AA49E533501}"/>
              </a:ext>
            </a:extLst>
          </p:cNvPr>
          <p:cNvSpPr txBox="1">
            <a:spLocks/>
          </p:cNvSpPr>
          <p:nvPr/>
        </p:nvSpPr>
        <p:spPr>
          <a:xfrm>
            <a:off x="1493658" y="423585"/>
            <a:ext cx="6156000" cy="324000"/>
          </a:xfrm>
          <a:prstGeom prst="rect">
            <a:avLst/>
          </a:prstGeom>
        </p:spPr>
        <p:txBody>
          <a:bodyPr lIns="0" tIns="0" rIns="0" bIns="0" anchor="t" anchorCtr="0"/>
          <a:lstStyle>
            <a:lvl1pPr algn="l" rtl="0" eaLnBrk="1" fontAlgn="base" hangingPunct="1">
              <a:spcBef>
                <a:spcPct val="0"/>
              </a:spcBef>
              <a:spcAft>
                <a:spcPct val="0"/>
              </a:spcAft>
              <a:defRPr sz="3000" b="1" baseline="0">
                <a:solidFill>
                  <a:srgbClr val="003C28"/>
                </a:solidFill>
                <a:latin typeface="+mj-lt"/>
                <a:ea typeface="Geneva" charset="-128"/>
                <a:cs typeface="+mj-cs"/>
              </a:defRPr>
            </a:lvl1pPr>
            <a:lvl2pPr algn="l" rtl="0" eaLnBrk="1" fontAlgn="base" hangingPunct="1">
              <a:spcBef>
                <a:spcPct val="0"/>
              </a:spcBef>
              <a:spcAft>
                <a:spcPct val="0"/>
              </a:spcAft>
              <a:defRPr sz="2800" b="1">
                <a:solidFill>
                  <a:schemeClr val="tx1"/>
                </a:solidFill>
                <a:latin typeface="Arial" charset="0"/>
                <a:ea typeface="Geneva" charset="-128"/>
              </a:defRPr>
            </a:lvl2pPr>
            <a:lvl3pPr algn="l" rtl="0" eaLnBrk="1" fontAlgn="base" hangingPunct="1">
              <a:spcBef>
                <a:spcPct val="0"/>
              </a:spcBef>
              <a:spcAft>
                <a:spcPct val="0"/>
              </a:spcAft>
              <a:defRPr sz="2800" b="1">
                <a:solidFill>
                  <a:schemeClr val="tx1"/>
                </a:solidFill>
                <a:latin typeface="Arial" charset="0"/>
                <a:ea typeface="Geneva" charset="-128"/>
              </a:defRPr>
            </a:lvl3pPr>
            <a:lvl4pPr algn="l" rtl="0" eaLnBrk="1" fontAlgn="base" hangingPunct="1">
              <a:spcBef>
                <a:spcPct val="0"/>
              </a:spcBef>
              <a:spcAft>
                <a:spcPct val="0"/>
              </a:spcAft>
              <a:defRPr sz="2800" b="1">
                <a:solidFill>
                  <a:schemeClr val="tx1"/>
                </a:solidFill>
                <a:latin typeface="Arial" charset="0"/>
                <a:ea typeface="Geneva" charset="-128"/>
              </a:defRPr>
            </a:lvl4pPr>
            <a:lvl5pPr algn="l" rtl="0" eaLnBrk="1" fontAlgn="base" hangingPunct="1">
              <a:spcBef>
                <a:spcPct val="0"/>
              </a:spcBef>
              <a:spcAft>
                <a:spcPct val="0"/>
              </a:spcAft>
              <a:defRPr sz="2800" b="1">
                <a:solidFill>
                  <a:schemeClr val="tx1"/>
                </a:solidFill>
                <a:latin typeface="Arial" charset="0"/>
                <a:ea typeface="Geneva" charset="-128"/>
              </a:defRPr>
            </a:lvl5pPr>
            <a:lvl6pPr marL="457200" algn="l" rtl="0" eaLnBrk="1" fontAlgn="base" hangingPunct="1">
              <a:spcBef>
                <a:spcPct val="0"/>
              </a:spcBef>
              <a:spcAft>
                <a:spcPct val="0"/>
              </a:spcAft>
              <a:defRPr sz="2800" b="1">
                <a:solidFill>
                  <a:schemeClr val="tx1"/>
                </a:solidFill>
                <a:latin typeface="Arial" charset="0"/>
              </a:defRPr>
            </a:lvl6pPr>
            <a:lvl7pPr marL="914400" algn="l" rtl="0" eaLnBrk="1" fontAlgn="base" hangingPunct="1">
              <a:spcBef>
                <a:spcPct val="0"/>
              </a:spcBef>
              <a:spcAft>
                <a:spcPct val="0"/>
              </a:spcAft>
              <a:defRPr sz="2800" b="1">
                <a:solidFill>
                  <a:schemeClr val="tx1"/>
                </a:solidFill>
                <a:latin typeface="Arial" charset="0"/>
              </a:defRPr>
            </a:lvl7pPr>
            <a:lvl8pPr marL="1371600" algn="l" rtl="0" eaLnBrk="1" fontAlgn="base" hangingPunct="1">
              <a:spcBef>
                <a:spcPct val="0"/>
              </a:spcBef>
              <a:spcAft>
                <a:spcPct val="0"/>
              </a:spcAft>
              <a:defRPr sz="2800" b="1">
                <a:solidFill>
                  <a:schemeClr val="tx1"/>
                </a:solidFill>
                <a:latin typeface="Arial" charset="0"/>
              </a:defRPr>
            </a:lvl8pPr>
            <a:lvl9pPr marL="1828800" algn="l" rtl="0" eaLnBrk="1" fontAlgn="base" hangingPunct="1">
              <a:spcBef>
                <a:spcPct val="0"/>
              </a:spcBef>
              <a:spcAft>
                <a:spcPct val="0"/>
              </a:spcAft>
              <a:defRPr sz="2800" b="1">
                <a:solidFill>
                  <a:schemeClr val="tx1"/>
                </a:solidFill>
                <a:latin typeface="Arial" charset="0"/>
              </a:defRPr>
            </a:lvl9pPr>
          </a:lstStyle>
          <a:p>
            <a:pPr defTabSz="685800">
              <a:defRPr/>
            </a:pPr>
            <a:endParaRPr lang="en-GB" sz="2250" kern="0" dirty="0">
              <a:latin typeface="Arial"/>
            </a:endParaRPr>
          </a:p>
        </p:txBody>
      </p:sp>
      <p:sp>
        <p:nvSpPr>
          <p:cNvPr id="13" name="Content Placeholder 2">
            <a:extLst>
              <a:ext uri="{FF2B5EF4-FFF2-40B4-BE49-F238E27FC236}">
                <a16:creationId xmlns:a16="http://schemas.microsoft.com/office/drawing/2014/main" id="{E7A13753-70EE-BF4C-9C88-165DCFBDC45E}"/>
              </a:ext>
            </a:extLst>
          </p:cNvPr>
          <p:cNvSpPr txBox="1">
            <a:spLocks/>
          </p:cNvSpPr>
          <p:nvPr/>
        </p:nvSpPr>
        <p:spPr>
          <a:xfrm>
            <a:off x="753775" y="1343486"/>
            <a:ext cx="3483066" cy="3023999"/>
          </a:xfrm>
          <a:prstGeom prst="rect">
            <a:avLst/>
          </a:prstGeom>
        </p:spPr>
        <p:txBody>
          <a:bodyPr lIns="0" tIns="0" rIns="0" bIns="0"/>
          <a:lstStyle>
            <a:lvl1pPr marL="180000" indent="-180000" algn="l" rtl="0" eaLnBrk="1" fontAlgn="base" hangingPunct="1">
              <a:spcBef>
                <a:spcPct val="20000"/>
              </a:spcBef>
              <a:spcAft>
                <a:spcPct val="0"/>
              </a:spcAft>
              <a:buFont typeface="Wingdings" panose="05000000000000000000" pitchFamily="2" charset="2"/>
              <a:buChar char="§"/>
              <a:defRPr sz="1800" baseline="0">
                <a:solidFill>
                  <a:schemeClr val="tx1"/>
                </a:solidFill>
                <a:latin typeface="+mn-lt"/>
                <a:ea typeface="Geneva" charset="-128"/>
                <a:cs typeface="+mn-cs"/>
              </a:defRPr>
            </a:lvl1pPr>
            <a:lvl2pPr marL="360000" indent="-180000" algn="l" rtl="0" eaLnBrk="1" fontAlgn="base" hangingPunct="1">
              <a:spcBef>
                <a:spcPct val="20000"/>
              </a:spcBef>
              <a:spcAft>
                <a:spcPct val="0"/>
              </a:spcAft>
              <a:buFont typeface="Wingdings" pitchFamily="2" charset="2"/>
              <a:buChar char="§"/>
              <a:defRPr sz="1800">
                <a:solidFill>
                  <a:schemeClr val="tx1"/>
                </a:solidFill>
                <a:latin typeface="+mn-lt"/>
                <a:ea typeface="Geneva" charset="-128"/>
              </a:defRPr>
            </a:lvl2pPr>
            <a:lvl3pPr marL="540000" indent="-180000" algn="l" rtl="0" eaLnBrk="1" fontAlgn="base" hangingPunct="1">
              <a:spcBef>
                <a:spcPct val="20000"/>
              </a:spcBef>
              <a:spcAft>
                <a:spcPct val="0"/>
              </a:spcAft>
              <a:buFont typeface="Wingdings" pitchFamily="2" charset="2"/>
              <a:buChar char="§"/>
              <a:defRPr sz="1800">
                <a:solidFill>
                  <a:schemeClr val="tx1"/>
                </a:solidFill>
                <a:latin typeface="+mn-lt"/>
                <a:ea typeface="Geneva" charset="-128"/>
              </a:defRPr>
            </a:lvl3pPr>
            <a:lvl4pPr marL="720000" indent="-180000" algn="l" rtl="0" eaLnBrk="1" fontAlgn="base" hangingPunct="1">
              <a:spcBef>
                <a:spcPct val="20000"/>
              </a:spcBef>
              <a:spcAft>
                <a:spcPct val="0"/>
              </a:spcAft>
              <a:buFont typeface="Wingdings" pitchFamily="2" charset="2"/>
              <a:buChar char="§"/>
              <a:defRPr sz="1800">
                <a:solidFill>
                  <a:schemeClr val="tx1"/>
                </a:solidFill>
                <a:latin typeface="+mn-lt"/>
                <a:ea typeface="Geneva" charset="-128"/>
              </a:defRPr>
            </a:lvl4pPr>
            <a:lvl5pPr marL="900000" indent="-180000" algn="l" rtl="0" eaLnBrk="1" fontAlgn="base" hangingPunct="1">
              <a:spcBef>
                <a:spcPct val="20000"/>
              </a:spcBef>
              <a:spcAft>
                <a:spcPct val="0"/>
              </a:spcAft>
              <a:buFont typeface="Wingdings" pitchFamily="2" charset="2"/>
              <a:buChar char="§"/>
              <a:defRPr sz="1800">
                <a:solidFill>
                  <a:schemeClr val="tx1"/>
                </a:solidFill>
                <a:latin typeface="+mn-lt"/>
                <a:ea typeface="Geneva" charset="-128"/>
              </a:defRPr>
            </a:lvl5pPr>
            <a:lvl6pPr marL="2514600" indent="-228600" algn="l" rtl="0" eaLnBrk="1" fontAlgn="base" hangingPunct="1">
              <a:spcBef>
                <a:spcPct val="20000"/>
              </a:spcBef>
              <a:spcAft>
                <a:spcPct val="0"/>
              </a:spcAft>
              <a:buChar char="–"/>
              <a:defRPr sz="1600">
                <a:solidFill>
                  <a:schemeClr val="tx1"/>
                </a:solidFill>
                <a:latin typeface="+mn-lt"/>
                <a:ea typeface="Geneva" charset="-128"/>
              </a:defRPr>
            </a:lvl6pPr>
            <a:lvl7pPr marL="2971800" indent="-228600" algn="l" rtl="0" eaLnBrk="1" fontAlgn="base" hangingPunct="1">
              <a:spcBef>
                <a:spcPct val="20000"/>
              </a:spcBef>
              <a:spcAft>
                <a:spcPct val="0"/>
              </a:spcAft>
              <a:buChar char="–"/>
              <a:defRPr sz="1600">
                <a:solidFill>
                  <a:schemeClr val="tx1"/>
                </a:solidFill>
                <a:latin typeface="+mn-lt"/>
                <a:ea typeface="Geneva" charset="-128"/>
              </a:defRPr>
            </a:lvl7pPr>
            <a:lvl8pPr marL="3429000" indent="-228600" algn="l" rtl="0" eaLnBrk="1" fontAlgn="base" hangingPunct="1">
              <a:spcBef>
                <a:spcPct val="20000"/>
              </a:spcBef>
              <a:spcAft>
                <a:spcPct val="0"/>
              </a:spcAft>
              <a:buChar char="–"/>
              <a:defRPr sz="1600">
                <a:solidFill>
                  <a:schemeClr val="tx1"/>
                </a:solidFill>
                <a:latin typeface="+mn-lt"/>
                <a:ea typeface="Geneva" charset="-128"/>
              </a:defRPr>
            </a:lvl8pPr>
            <a:lvl9pPr marL="3886200" indent="-228600" algn="l" rtl="0" eaLnBrk="1" fontAlgn="base" hangingPunct="1">
              <a:spcBef>
                <a:spcPct val="20000"/>
              </a:spcBef>
              <a:spcAft>
                <a:spcPct val="0"/>
              </a:spcAft>
              <a:buChar char="–"/>
              <a:defRPr sz="1600">
                <a:solidFill>
                  <a:schemeClr val="tx1"/>
                </a:solidFill>
                <a:latin typeface="+mn-lt"/>
                <a:ea typeface="Geneva" charset="-128"/>
              </a:defRPr>
            </a:lvl9pPr>
          </a:lstStyle>
          <a:p>
            <a:pPr marL="0" indent="0" defTabSz="685800">
              <a:buNone/>
              <a:defRPr/>
            </a:pPr>
            <a:r>
              <a:rPr lang="en-GB" sz="1350" kern="0" dirty="0">
                <a:solidFill>
                  <a:srgbClr val="000000"/>
                </a:solidFill>
                <a:latin typeface="Arial"/>
              </a:rPr>
              <a:t>Fertiliser Analysis &amp; </a:t>
            </a:r>
            <a:r>
              <a:rPr lang="en-GB" sz="1350" kern="0" dirty="0" smtClean="0">
                <a:solidFill>
                  <a:srgbClr val="000000"/>
                </a:solidFill>
                <a:latin typeface="Arial"/>
              </a:rPr>
              <a:t>demo </a:t>
            </a:r>
            <a:r>
              <a:rPr lang="en-GB" sz="1350" kern="0" dirty="0">
                <a:solidFill>
                  <a:srgbClr val="000000"/>
                </a:solidFill>
                <a:latin typeface="Arial"/>
              </a:rPr>
              <a:t>Kit</a:t>
            </a:r>
            <a:endParaRPr lang="en-GB" sz="1350" b="0" kern="0" dirty="0">
              <a:solidFill>
                <a:srgbClr val="000000"/>
              </a:solidFill>
              <a:latin typeface="Arial"/>
            </a:endParaRPr>
          </a:p>
          <a:p>
            <a:pPr marL="135000" indent="-135000" defTabSz="685800">
              <a:defRPr/>
            </a:pPr>
            <a:r>
              <a:rPr lang="en-GB" sz="1350" b="0" kern="0" dirty="0">
                <a:solidFill>
                  <a:srgbClr val="000000"/>
                </a:solidFill>
                <a:latin typeface="Arial"/>
              </a:rPr>
              <a:t>How to setup your spreader correctly? With this kit you will be able to explain everything about the physical properties of fertiliser which are important to determine to get the most accurate spreading advice and spreading pattern.</a:t>
            </a:r>
          </a:p>
          <a:p>
            <a:pPr marL="0" indent="0" defTabSz="685800">
              <a:buNone/>
              <a:defRPr/>
            </a:pPr>
            <a:endParaRPr lang="en-GB" sz="1350" b="0" kern="0" dirty="0">
              <a:solidFill>
                <a:srgbClr val="000000"/>
              </a:solidFill>
              <a:latin typeface="Arial"/>
            </a:endParaRPr>
          </a:p>
          <a:p>
            <a:pPr marL="0" indent="0" defTabSz="685800">
              <a:buNone/>
              <a:defRPr/>
            </a:pPr>
            <a:r>
              <a:rPr lang="en-GB" sz="1350" kern="0" dirty="0">
                <a:solidFill>
                  <a:srgbClr val="000000"/>
                </a:solidFill>
                <a:latin typeface="Arial"/>
              </a:rPr>
              <a:t>Content of the </a:t>
            </a:r>
            <a:r>
              <a:rPr lang="en-GB" sz="1350" kern="0" dirty="0" smtClean="0">
                <a:solidFill>
                  <a:srgbClr val="000000"/>
                </a:solidFill>
                <a:latin typeface="Arial"/>
              </a:rPr>
              <a:t>kit</a:t>
            </a:r>
            <a:endParaRPr lang="en-GB" sz="1350" b="0" kern="0" dirty="0">
              <a:solidFill>
                <a:srgbClr val="000000"/>
              </a:solidFill>
              <a:latin typeface="Arial"/>
            </a:endParaRPr>
          </a:p>
          <a:p>
            <a:pPr marL="135000" indent="-135000" defTabSz="685800">
              <a:defRPr/>
            </a:pPr>
            <a:r>
              <a:rPr lang="en-GB" sz="1350" b="0" kern="0" dirty="0">
                <a:solidFill>
                  <a:srgbClr val="000000"/>
                </a:solidFill>
                <a:latin typeface="Arial"/>
              </a:rPr>
              <a:t>Booklet with background information</a:t>
            </a:r>
          </a:p>
          <a:p>
            <a:pPr marL="135000" indent="-135000" defTabSz="685800">
              <a:defRPr/>
            </a:pPr>
            <a:r>
              <a:rPr lang="en-GB" sz="1350" b="0" kern="0" dirty="0">
                <a:solidFill>
                  <a:srgbClr val="000000"/>
                </a:solidFill>
                <a:latin typeface="Arial"/>
              </a:rPr>
              <a:t>6 fertiliser samples</a:t>
            </a:r>
          </a:p>
          <a:p>
            <a:pPr marL="135000" indent="-135000" defTabSz="685800">
              <a:defRPr/>
            </a:pPr>
            <a:r>
              <a:rPr lang="en-GB" sz="1350" b="0" kern="0" dirty="0">
                <a:solidFill>
                  <a:srgbClr val="000000"/>
                </a:solidFill>
                <a:latin typeface="Arial"/>
              </a:rPr>
              <a:t>Shaker-box</a:t>
            </a:r>
          </a:p>
          <a:p>
            <a:pPr marL="135000" indent="-135000" defTabSz="685800">
              <a:defRPr/>
            </a:pPr>
            <a:r>
              <a:rPr lang="en-GB" sz="1350" b="0" kern="0" dirty="0">
                <a:solidFill>
                  <a:srgbClr val="000000"/>
                </a:solidFill>
                <a:latin typeface="Arial"/>
              </a:rPr>
              <a:t>Litre weight</a:t>
            </a:r>
          </a:p>
          <a:p>
            <a:pPr marL="135000" indent="-135000" defTabSz="685800">
              <a:defRPr/>
            </a:pPr>
            <a:r>
              <a:rPr lang="en-GB" sz="1350" b="0" kern="0" dirty="0">
                <a:solidFill>
                  <a:srgbClr val="000000"/>
                </a:solidFill>
                <a:latin typeface="Arial"/>
              </a:rPr>
              <a:t>Weighing scale</a:t>
            </a:r>
          </a:p>
          <a:p>
            <a:pPr marL="0" indent="0" defTabSz="685800">
              <a:buNone/>
              <a:defRPr/>
            </a:pPr>
            <a:endParaRPr lang="en-GB" sz="1350" b="0" kern="0" dirty="0">
              <a:solidFill>
                <a:srgbClr val="000000"/>
              </a:solidFill>
              <a:latin typeface="Arial"/>
            </a:endParaRPr>
          </a:p>
          <a:p>
            <a:pPr marL="0" indent="0" defTabSz="685800">
              <a:buNone/>
              <a:defRPr/>
            </a:pPr>
            <a:endParaRPr lang="en-GB" sz="788" b="0" kern="0" dirty="0">
              <a:solidFill>
                <a:srgbClr val="000000"/>
              </a:solidFill>
              <a:latin typeface="Arial"/>
            </a:endParaRPr>
          </a:p>
        </p:txBody>
      </p:sp>
      <p:pic>
        <p:nvPicPr>
          <p:cNvPr id="14" name="Picture 13"/>
          <p:cNvPicPr>
            <a:picLocks noChangeAspect="1"/>
          </p:cNvPicPr>
          <p:nvPr/>
        </p:nvPicPr>
        <p:blipFill>
          <a:blip r:embed="rId2" cstate="screen">
            <a:clrChange>
              <a:clrFrom>
                <a:srgbClr val="FFFFFF"/>
              </a:clrFrom>
              <a:clrTo>
                <a:srgbClr val="FFFFFF">
                  <a:alpha val="0"/>
                </a:srgbClr>
              </a:clrTo>
            </a:clrChange>
            <a:extLst>
              <a:ext uri="{28A0092B-C50C-407E-A947-70E740481C1C}">
                <a14:useLocalDpi xmlns:a14="http://schemas.microsoft.com/office/drawing/2010/main"/>
              </a:ext>
            </a:extLst>
          </a:blip>
          <a:stretch>
            <a:fillRect/>
          </a:stretch>
        </p:blipFill>
        <p:spPr>
          <a:xfrm>
            <a:off x="6014093" y="69991"/>
            <a:ext cx="2938245" cy="2971677"/>
          </a:xfrm>
          <a:prstGeom prst="rect">
            <a:avLst/>
          </a:prstGeom>
        </p:spPr>
      </p:pic>
      <p:graphicFrame>
        <p:nvGraphicFramePr>
          <p:cNvPr id="15" name="Table 14"/>
          <p:cNvGraphicFramePr>
            <a:graphicFrameLocks noGrp="1"/>
          </p:cNvGraphicFramePr>
          <p:nvPr>
            <p:extLst>
              <p:ext uri="{D42A27DB-BD31-4B8C-83A1-F6EECF244321}">
                <p14:modId xmlns:p14="http://schemas.microsoft.com/office/powerpoint/2010/main" val="2037464653"/>
              </p:ext>
            </p:extLst>
          </p:nvPr>
        </p:nvGraphicFramePr>
        <p:xfrm>
          <a:off x="3296911" y="4371975"/>
          <a:ext cx="5847089" cy="487680"/>
        </p:xfrm>
        <a:graphic>
          <a:graphicData uri="http://schemas.openxmlformats.org/drawingml/2006/table">
            <a:tbl>
              <a:tblPr firstRow="1" bandRow="1"/>
              <a:tblGrid>
                <a:gridCol w="1025354">
                  <a:extLst>
                    <a:ext uri="{9D8B030D-6E8A-4147-A177-3AD203B41FA5}">
                      <a16:colId xmlns:a16="http://schemas.microsoft.com/office/drawing/2014/main" val="1465996373"/>
                    </a:ext>
                  </a:extLst>
                </a:gridCol>
                <a:gridCol w="4645852">
                  <a:extLst>
                    <a:ext uri="{9D8B030D-6E8A-4147-A177-3AD203B41FA5}">
                      <a16:colId xmlns:a16="http://schemas.microsoft.com/office/drawing/2014/main" val="2934723412"/>
                    </a:ext>
                  </a:extLst>
                </a:gridCol>
                <a:gridCol w="175883">
                  <a:extLst>
                    <a:ext uri="{9D8B030D-6E8A-4147-A177-3AD203B41FA5}">
                      <a16:colId xmlns:a16="http://schemas.microsoft.com/office/drawing/2014/main" val="708241606"/>
                    </a:ext>
                  </a:extLst>
                </a:gridCol>
              </a:tblGrid>
              <a:tr h="251460">
                <a:tc>
                  <a:txBody>
                    <a:bodyPr/>
                    <a:lstStyle>
                      <a:lvl1pPr marL="0" algn="l" defTabSz="457200" rtl="0" eaLnBrk="1" latinLnBrk="0" hangingPunct="1">
                        <a:defRPr sz="1800" b="1" kern="1200">
                          <a:solidFill>
                            <a:schemeClr val="lt1"/>
                          </a:solidFill>
                          <a:latin typeface="Arial"/>
                        </a:defRPr>
                      </a:lvl1pPr>
                      <a:lvl2pPr marL="457200" algn="l" defTabSz="457200" rtl="0" eaLnBrk="1" latinLnBrk="0" hangingPunct="1">
                        <a:defRPr sz="1800" b="1" kern="1200">
                          <a:solidFill>
                            <a:schemeClr val="lt1"/>
                          </a:solidFill>
                          <a:latin typeface="Arial"/>
                        </a:defRPr>
                      </a:lvl2pPr>
                      <a:lvl3pPr marL="914400" algn="l" defTabSz="457200" rtl="0" eaLnBrk="1" latinLnBrk="0" hangingPunct="1">
                        <a:defRPr sz="1800" b="1" kern="1200">
                          <a:solidFill>
                            <a:schemeClr val="lt1"/>
                          </a:solidFill>
                          <a:latin typeface="Arial"/>
                        </a:defRPr>
                      </a:lvl3pPr>
                      <a:lvl4pPr marL="1371600" algn="l" defTabSz="457200" rtl="0" eaLnBrk="1" latinLnBrk="0" hangingPunct="1">
                        <a:defRPr sz="1800" b="1" kern="1200">
                          <a:solidFill>
                            <a:schemeClr val="lt1"/>
                          </a:solidFill>
                          <a:latin typeface="Arial"/>
                        </a:defRPr>
                      </a:lvl4pPr>
                      <a:lvl5pPr marL="1828800" algn="l" defTabSz="457200" rtl="0" eaLnBrk="1" latinLnBrk="0" hangingPunct="1">
                        <a:defRPr sz="1800" b="1" kern="1200">
                          <a:solidFill>
                            <a:schemeClr val="lt1"/>
                          </a:solidFill>
                          <a:latin typeface="Arial"/>
                        </a:defRPr>
                      </a:lvl5pPr>
                      <a:lvl6pPr marL="2286000" algn="l" defTabSz="457200" rtl="0" eaLnBrk="1" latinLnBrk="0" hangingPunct="1">
                        <a:defRPr sz="1800" b="1" kern="1200">
                          <a:solidFill>
                            <a:schemeClr val="lt1"/>
                          </a:solidFill>
                          <a:latin typeface="Arial"/>
                        </a:defRPr>
                      </a:lvl6pPr>
                      <a:lvl7pPr marL="2743200" algn="l" defTabSz="457200" rtl="0" eaLnBrk="1" latinLnBrk="0" hangingPunct="1">
                        <a:defRPr sz="1800" b="1" kern="1200">
                          <a:solidFill>
                            <a:schemeClr val="lt1"/>
                          </a:solidFill>
                          <a:latin typeface="Arial"/>
                        </a:defRPr>
                      </a:lvl7pPr>
                      <a:lvl8pPr marL="3200400" algn="l" defTabSz="457200" rtl="0" eaLnBrk="1" latinLnBrk="0" hangingPunct="1">
                        <a:defRPr sz="1800" b="1" kern="1200">
                          <a:solidFill>
                            <a:schemeClr val="lt1"/>
                          </a:solidFill>
                          <a:latin typeface="Arial"/>
                        </a:defRPr>
                      </a:lvl8pPr>
                      <a:lvl9pPr marL="3657600" algn="l" defTabSz="457200" rtl="0" eaLnBrk="1" latinLnBrk="0" hangingPunct="1">
                        <a:defRPr sz="1800" b="1" kern="1200">
                          <a:solidFill>
                            <a:schemeClr val="lt1"/>
                          </a:solidFill>
                          <a:latin typeface="Arial"/>
                        </a:defRPr>
                      </a:lvl9pPr>
                    </a:lstStyle>
                    <a:p>
                      <a:r>
                        <a:rPr lang="en-GB" sz="1200" dirty="0" smtClean="0"/>
                        <a:t>Order code </a:t>
                      </a:r>
                      <a:endParaRPr lang="en-GB" sz="1200" dirty="0"/>
                    </a:p>
                  </a:txBody>
                  <a:tcPr marL="68580" marR="68580" marT="34290" marB="34290">
                    <a:lnL w="12700" cmpd="sng">
                      <a:solidFill>
                        <a:srgbClr val="FFFFFF"/>
                      </a:solidFill>
                    </a:lnL>
                    <a:lnR w="12700" cmpd="sng">
                      <a:solidFill>
                        <a:srgbClr val="FFFFFF"/>
                      </a:solidFill>
                    </a:lnR>
                    <a:lnT w="12700" cmpd="sng">
                      <a:solidFill>
                        <a:srgbClr val="FFFFFF"/>
                      </a:solidFill>
                    </a:lnT>
                    <a:lnB w="38100" cmpd="sng">
                      <a:solidFill>
                        <a:srgbClr val="FFFFFF"/>
                      </a:solidFill>
                    </a:lnB>
                    <a:lnTlToBr w="12700" cmpd="sng">
                      <a:noFill/>
                      <a:prstDash val="solid"/>
                    </a:lnTlToBr>
                    <a:lnBlToTr w="12700" cmpd="sng">
                      <a:noFill/>
                      <a:prstDash val="solid"/>
                    </a:lnBlToTr>
                    <a:solidFill>
                      <a:srgbClr val="004D39"/>
                    </a:solidFill>
                  </a:tcPr>
                </a:tc>
                <a:tc>
                  <a:txBody>
                    <a:bodyPr/>
                    <a:lstStyle>
                      <a:lvl1pPr marL="0" algn="l" defTabSz="457200" rtl="0" eaLnBrk="1" latinLnBrk="0" hangingPunct="1">
                        <a:defRPr sz="1800" b="1" kern="1200">
                          <a:solidFill>
                            <a:schemeClr val="lt1"/>
                          </a:solidFill>
                          <a:latin typeface="Arial"/>
                        </a:defRPr>
                      </a:lvl1pPr>
                      <a:lvl2pPr marL="457200" algn="l" defTabSz="457200" rtl="0" eaLnBrk="1" latinLnBrk="0" hangingPunct="1">
                        <a:defRPr sz="1800" b="1" kern="1200">
                          <a:solidFill>
                            <a:schemeClr val="lt1"/>
                          </a:solidFill>
                          <a:latin typeface="Arial"/>
                        </a:defRPr>
                      </a:lvl2pPr>
                      <a:lvl3pPr marL="914400" algn="l" defTabSz="457200" rtl="0" eaLnBrk="1" latinLnBrk="0" hangingPunct="1">
                        <a:defRPr sz="1800" b="1" kern="1200">
                          <a:solidFill>
                            <a:schemeClr val="lt1"/>
                          </a:solidFill>
                          <a:latin typeface="Arial"/>
                        </a:defRPr>
                      </a:lvl3pPr>
                      <a:lvl4pPr marL="1371600" algn="l" defTabSz="457200" rtl="0" eaLnBrk="1" latinLnBrk="0" hangingPunct="1">
                        <a:defRPr sz="1800" b="1" kern="1200">
                          <a:solidFill>
                            <a:schemeClr val="lt1"/>
                          </a:solidFill>
                          <a:latin typeface="Arial"/>
                        </a:defRPr>
                      </a:lvl4pPr>
                      <a:lvl5pPr marL="1828800" algn="l" defTabSz="457200" rtl="0" eaLnBrk="1" latinLnBrk="0" hangingPunct="1">
                        <a:defRPr sz="1800" b="1" kern="1200">
                          <a:solidFill>
                            <a:schemeClr val="lt1"/>
                          </a:solidFill>
                          <a:latin typeface="Arial"/>
                        </a:defRPr>
                      </a:lvl5pPr>
                      <a:lvl6pPr marL="2286000" algn="l" defTabSz="457200" rtl="0" eaLnBrk="1" latinLnBrk="0" hangingPunct="1">
                        <a:defRPr sz="1800" b="1" kern="1200">
                          <a:solidFill>
                            <a:schemeClr val="lt1"/>
                          </a:solidFill>
                          <a:latin typeface="Arial"/>
                        </a:defRPr>
                      </a:lvl6pPr>
                      <a:lvl7pPr marL="2743200" algn="l" defTabSz="457200" rtl="0" eaLnBrk="1" latinLnBrk="0" hangingPunct="1">
                        <a:defRPr sz="1800" b="1" kern="1200">
                          <a:solidFill>
                            <a:schemeClr val="lt1"/>
                          </a:solidFill>
                          <a:latin typeface="Arial"/>
                        </a:defRPr>
                      </a:lvl7pPr>
                      <a:lvl8pPr marL="3200400" algn="l" defTabSz="457200" rtl="0" eaLnBrk="1" latinLnBrk="0" hangingPunct="1">
                        <a:defRPr sz="1800" b="1" kern="1200">
                          <a:solidFill>
                            <a:schemeClr val="lt1"/>
                          </a:solidFill>
                          <a:latin typeface="Arial"/>
                        </a:defRPr>
                      </a:lvl8pPr>
                      <a:lvl9pPr marL="3657600" algn="l" defTabSz="457200" rtl="0" eaLnBrk="1" latinLnBrk="0" hangingPunct="1">
                        <a:defRPr sz="1800" b="1" kern="1200">
                          <a:solidFill>
                            <a:schemeClr val="lt1"/>
                          </a:solidFill>
                          <a:latin typeface="Arial"/>
                        </a:defRPr>
                      </a:lvl9pPr>
                    </a:lstStyle>
                    <a:p>
                      <a:r>
                        <a:rPr lang="en-GB" sz="1200" dirty="0" smtClean="0"/>
                        <a:t>Description</a:t>
                      </a:r>
                      <a:endParaRPr lang="en-GB" sz="1200" dirty="0"/>
                    </a:p>
                  </a:txBody>
                  <a:tcPr marL="68580" marR="68580" marT="34290" marB="34290">
                    <a:lnL w="12700" cmpd="sng">
                      <a:solidFill>
                        <a:srgbClr val="FFFFFF"/>
                      </a:solidFill>
                    </a:lnL>
                    <a:lnR w="12700" cmpd="sng">
                      <a:solidFill>
                        <a:srgbClr val="FFFFFF"/>
                      </a:solidFill>
                    </a:lnR>
                    <a:lnT w="12700" cmpd="sng">
                      <a:solidFill>
                        <a:srgbClr val="FFFFFF"/>
                      </a:solidFill>
                    </a:lnT>
                    <a:lnB w="38100" cmpd="sng">
                      <a:solidFill>
                        <a:srgbClr val="FFFFFF"/>
                      </a:solidFill>
                    </a:lnB>
                    <a:lnTlToBr w="12700" cmpd="sng">
                      <a:noFill/>
                      <a:prstDash val="solid"/>
                    </a:lnTlToBr>
                    <a:lnBlToTr w="12700" cmpd="sng">
                      <a:noFill/>
                      <a:prstDash val="solid"/>
                    </a:lnBlToTr>
                    <a:solidFill>
                      <a:srgbClr val="004D39"/>
                    </a:solidFill>
                  </a:tcPr>
                </a:tc>
                <a:tc>
                  <a:txBody>
                    <a:bodyPr/>
                    <a:lstStyle>
                      <a:lvl1pPr marL="0" algn="l" defTabSz="457200" rtl="0" eaLnBrk="1" latinLnBrk="0" hangingPunct="1">
                        <a:defRPr sz="1800" b="1" kern="1200">
                          <a:solidFill>
                            <a:schemeClr val="lt1"/>
                          </a:solidFill>
                          <a:latin typeface="Arial"/>
                        </a:defRPr>
                      </a:lvl1pPr>
                      <a:lvl2pPr marL="457200" algn="l" defTabSz="457200" rtl="0" eaLnBrk="1" latinLnBrk="0" hangingPunct="1">
                        <a:defRPr sz="1800" b="1" kern="1200">
                          <a:solidFill>
                            <a:schemeClr val="lt1"/>
                          </a:solidFill>
                          <a:latin typeface="Arial"/>
                        </a:defRPr>
                      </a:lvl2pPr>
                      <a:lvl3pPr marL="914400" algn="l" defTabSz="457200" rtl="0" eaLnBrk="1" latinLnBrk="0" hangingPunct="1">
                        <a:defRPr sz="1800" b="1" kern="1200">
                          <a:solidFill>
                            <a:schemeClr val="lt1"/>
                          </a:solidFill>
                          <a:latin typeface="Arial"/>
                        </a:defRPr>
                      </a:lvl3pPr>
                      <a:lvl4pPr marL="1371600" algn="l" defTabSz="457200" rtl="0" eaLnBrk="1" latinLnBrk="0" hangingPunct="1">
                        <a:defRPr sz="1800" b="1" kern="1200">
                          <a:solidFill>
                            <a:schemeClr val="lt1"/>
                          </a:solidFill>
                          <a:latin typeface="Arial"/>
                        </a:defRPr>
                      </a:lvl4pPr>
                      <a:lvl5pPr marL="1828800" algn="l" defTabSz="457200" rtl="0" eaLnBrk="1" latinLnBrk="0" hangingPunct="1">
                        <a:defRPr sz="1800" b="1" kern="1200">
                          <a:solidFill>
                            <a:schemeClr val="lt1"/>
                          </a:solidFill>
                          <a:latin typeface="Arial"/>
                        </a:defRPr>
                      </a:lvl5pPr>
                      <a:lvl6pPr marL="2286000" algn="l" defTabSz="457200" rtl="0" eaLnBrk="1" latinLnBrk="0" hangingPunct="1">
                        <a:defRPr sz="1800" b="1" kern="1200">
                          <a:solidFill>
                            <a:schemeClr val="lt1"/>
                          </a:solidFill>
                          <a:latin typeface="Arial"/>
                        </a:defRPr>
                      </a:lvl6pPr>
                      <a:lvl7pPr marL="2743200" algn="l" defTabSz="457200" rtl="0" eaLnBrk="1" latinLnBrk="0" hangingPunct="1">
                        <a:defRPr sz="1800" b="1" kern="1200">
                          <a:solidFill>
                            <a:schemeClr val="lt1"/>
                          </a:solidFill>
                          <a:latin typeface="Arial"/>
                        </a:defRPr>
                      </a:lvl7pPr>
                      <a:lvl8pPr marL="3200400" algn="l" defTabSz="457200" rtl="0" eaLnBrk="1" latinLnBrk="0" hangingPunct="1">
                        <a:defRPr sz="1800" b="1" kern="1200">
                          <a:solidFill>
                            <a:schemeClr val="lt1"/>
                          </a:solidFill>
                          <a:latin typeface="Arial"/>
                        </a:defRPr>
                      </a:lvl8pPr>
                      <a:lvl9pPr marL="3657600" algn="l" defTabSz="457200" rtl="0" eaLnBrk="1" latinLnBrk="0" hangingPunct="1">
                        <a:defRPr sz="1800" b="1" kern="1200">
                          <a:solidFill>
                            <a:schemeClr val="lt1"/>
                          </a:solidFill>
                          <a:latin typeface="Arial"/>
                        </a:defRPr>
                      </a:lvl9pPr>
                    </a:lstStyle>
                    <a:p>
                      <a:endParaRPr lang="en-GB" sz="1200" dirty="0"/>
                    </a:p>
                  </a:txBody>
                  <a:tcPr marL="68580" marR="68580" marT="34290" marB="34290">
                    <a:lnL w="12700" cmpd="sng">
                      <a:solidFill>
                        <a:srgbClr val="FFFFFF"/>
                      </a:solidFill>
                    </a:lnL>
                    <a:lnR w="12700" cmpd="sng">
                      <a:solidFill>
                        <a:srgbClr val="FFFFFF"/>
                      </a:solidFill>
                    </a:lnR>
                    <a:lnT w="12700" cmpd="sng">
                      <a:solidFill>
                        <a:srgbClr val="FFFFFF"/>
                      </a:solidFill>
                    </a:lnT>
                    <a:lnB w="38100" cmpd="sng">
                      <a:solidFill>
                        <a:srgbClr val="FFFFFF"/>
                      </a:solidFill>
                    </a:lnB>
                    <a:lnTlToBr w="12700" cmpd="sng">
                      <a:noFill/>
                      <a:prstDash val="solid"/>
                    </a:lnTlToBr>
                    <a:lnBlToTr w="12700" cmpd="sng">
                      <a:noFill/>
                      <a:prstDash val="solid"/>
                    </a:lnBlToTr>
                    <a:solidFill>
                      <a:srgbClr val="004D39"/>
                    </a:solidFill>
                  </a:tcPr>
                </a:tc>
                <a:extLst>
                  <a:ext uri="{0D108BD9-81ED-4DB2-BD59-A6C34878D82A}">
                    <a16:rowId xmlns:a16="http://schemas.microsoft.com/office/drawing/2014/main" val="2269502756"/>
                  </a:ext>
                </a:extLst>
              </a:tr>
              <a:tr h="228600">
                <a:tc>
                  <a:txBody>
                    <a:bodyPr/>
                    <a:lstStyle>
                      <a:lvl1pPr marL="0" algn="l" defTabSz="457200" rtl="0" eaLnBrk="1" latinLnBrk="0" hangingPunct="1">
                        <a:defRPr sz="1800" kern="1200">
                          <a:solidFill>
                            <a:schemeClr val="dk1"/>
                          </a:solidFill>
                          <a:latin typeface="Arial"/>
                        </a:defRPr>
                      </a:lvl1pPr>
                      <a:lvl2pPr marL="457200" algn="l" defTabSz="457200" rtl="0" eaLnBrk="1" latinLnBrk="0" hangingPunct="1">
                        <a:defRPr sz="1800" kern="1200">
                          <a:solidFill>
                            <a:schemeClr val="dk1"/>
                          </a:solidFill>
                          <a:latin typeface="Arial"/>
                        </a:defRPr>
                      </a:lvl2pPr>
                      <a:lvl3pPr marL="914400" algn="l" defTabSz="457200" rtl="0" eaLnBrk="1" latinLnBrk="0" hangingPunct="1">
                        <a:defRPr sz="1800" kern="1200">
                          <a:solidFill>
                            <a:schemeClr val="dk1"/>
                          </a:solidFill>
                          <a:latin typeface="Arial"/>
                        </a:defRPr>
                      </a:lvl3pPr>
                      <a:lvl4pPr marL="1371600" algn="l" defTabSz="457200" rtl="0" eaLnBrk="1" latinLnBrk="0" hangingPunct="1">
                        <a:defRPr sz="1800" kern="1200">
                          <a:solidFill>
                            <a:schemeClr val="dk1"/>
                          </a:solidFill>
                          <a:latin typeface="Arial"/>
                        </a:defRPr>
                      </a:lvl4pPr>
                      <a:lvl5pPr marL="1828800" algn="l" defTabSz="457200" rtl="0" eaLnBrk="1" latinLnBrk="0" hangingPunct="1">
                        <a:defRPr sz="1800" kern="1200">
                          <a:solidFill>
                            <a:schemeClr val="dk1"/>
                          </a:solidFill>
                          <a:latin typeface="Arial"/>
                        </a:defRPr>
                      </a:lvl5pPr>
                      <a:lvl6pPr marL="2286000" algn="l" defTabSz="457200" rtl="0" eaLnBrk="1" latinLnBrk="0" hangingPunct="1">
                        <a:defRPr sz="1800" kern="1200">
                          <a:solidFill>
                            <a:schemeClr val="dk1"/>
                          </a:solidFill>
                          <a:latin typeface="Arial"/>
                        </a:defRPr>
                      </a:lvl6pPr>
                      <a:lvl7pPr marL="2743200" algn="l" defTabSz="457200" rtl="0" eaLnBrk="1" latinLnBrk="0" hangingPunct="1">
                        <a:defRPr sz="1800" kern="1200">
                          <a:solidFill>
                            <a:schemeClr val="dk1"/>
                          </a:solidFill>
                          <a:latin typeface="Arial"/>
                        </a:defRPr>
                      </a:lvl7pPr>
                      <a:lvl8pPr marL="3200400" algn="l" defTabSz="457200" rtl="0" eaLnBrk="1" latinLnBrk="0" hangingPunct="1">
                        <a:defRPr sz="1800" kern="1200">
                          <a:solidFill>
                            <a:schemeClr val="dk1"/>
                          </a:solidFill>
                          <a:latin typeface="Arial"/>
                        </a:defRPr>
                      </a:lvl8pPr>
                      <a:lvl9pPr marL="3657600" algn="l" defTabSz="457200" rtl="0" eaLnBrk="1" latinLnBrk="0" hangingPunct="1">
                        <a:defRPr sz="1800" kern="1200">
                          <a:solidFill>
                            <a:schemeClr val="dk1"/>
                          </a:solidFill>
                          <a:latin typeface="Arial"/>
                        </a:defRPr>
                      </a:lvl9p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100" dirty="0" smtClean="0"/>
                        <a:t>A148503930</a:t>
                      </a:r>
                      <a:endParaRPr lang="en-GB" sz="1100" dirty="0"/>
                    </a:p>
                  </a:txBody>
                  <a:tcPr marL="68580" marR="68580" marT="34290" marB="34290">
                    <a:lnL w="12700" cmpd="sng">
                      <a:solidFill>
                        <a:srgbClr val="FFFFFF"/>
                      </a:solidFill>
                    </a:lnL>
                    <a:lnR w="12700" cmpd="sng">
                      <a:solidFill>
                        <a:srgbClr val="FFFFFF"/>
                      </a:solidFill>
                    </a:lnR>
                    <a:lnT w="38100" cmpd="sng">
                      <a:solidFill>
                        <a:srgbClr val="FFFFFF"/>
                      </a:solidFill>
                    </a:lnT>
                    <a:lnB w="12700" cmpd="sng">
                      <a:solidFill>
                        <a:srgbClr val="FFFFFF"/>
                      </a:solidFill>
                    </a:lnB>
                    <a:lnTlToBr w="12700" cmpd="sng">
                      <a:noFill/>
                      <a:prstDash val="solid"/>
                    </a:lnTlToBr>
                    <a:lnBlToTr w="12700" cmpd="sng">
                      <a:noFill/>
                      <a:prstDash val="solid"/>
                    </a:lnBlToTr>
                    <a:solidFill>
                      <a:srgbClr val="004D39">
                        <a:tint val="40000"/>
                      </a:srgbClr>
                    </a:solidFill>
                  </a:tcPr>
                </a:tc>
                <a:tc>
                  <a:txBody>
                    <a:bodyPr/>
                    <a:lstStyle>
                      <a:lvl1pPr marL="0" algn="l" defTabSz="457200" rtl="0" eaLnBrk="1" latinLnBrk="0" hangingPunct="1">
                        <a:defRPr sz="1800" kern="1200">
                          <a:solidFill>
                            <a:schemeClr val="dk1"/>
                          </a:solidFill>
                          <a:latin typeface="Arial"/>
                        </a:defRPr>
                      </a:lvl1pPr>
                      <a:lvl2pPr marL="457200" algn="l" defTabSz="457200" rtl="0" eaLnBrk="1" latinLnBrk="0" hangingPunct="1">
                        <a:defRPr sz="1800" kern="1200">
                          <a:solidFill>
                            <a:schemeClr val="dk1"/>
                          </a:solidFill>
                          <a:latin typeface="Arial"/>
                        </a:defRPr>
                      </a:lvl2pPr>
                      <a:lvl3pPr marL="914400" algn="l" defTabSz="457200" rtl="0" eaLnBrk="1" latinLnBrk="0" hangingPunct="1">
                        <a:defRPr sz="1800" kern="1200">
                          <a:solidFill>
                            <a:schemeClr val="dk1"/>
                          </a:solidFill>
                          <a:latin typeface="Arial"/>
                        </a:defRPr>
                      </a:lvl3pPr>
                      <a:lvl4pPr marL="1371600" algn="l" defTabSz="457200" rtl="0" eaLnBrk="1" latinLnBrk="0" hangingPunct="1">
                        <a:defRPr sz="1800" kern="1200">
                          <a:solidFill>
                            <a:schemeClr val="dk1"/>
                          </a:solidFill>
                          <a:latin typeface="Arial"/>
                        </a:defRPr>
                      </a:lvl4pPr>
                      <a:lvl5pPr marL="1828800" algn="l" defTabSz="457200" rtl="0" eaLnBrk="1" latinLnBrk="0" hangingPunct="1">
                        <a:defRPr sz="1800" kern="1200">
                          <a:solidFill>
                            <a:schemeClr val="dk1"/>
                          </a:solidFill>
                          <a:latin typeface="Arial"/>
                        </a:defRPr>
                      </a:lvl5pPr>
                      <a:lvl6pPr marL="2286000" algn="l" defTabSz="457200" rtl="0" eaLnBrk="1" latinLnBrk="0" hangingPunct="1">
                        <a:defRPr sz="1800" kern="1200">
                          <a:solidFill>
                            <a:schemeClr val="dk1"/>
                          </a:solidFill>
                          <a:latin typeface="Arial"/>
                        </a:defRPr>
                      </a:lvl6pPr>
                      <a:lvl7pPr marL="2743200" algn="l" defTabSz="457200" rtl="0" eaLnBrk="1" latinLnBrk="0" hangingPunct="1">
                        <a:defRPr sz="1800" kern="1200">
                          <a:solidFill>
                            <a:schemeClr val="dk1"/>
                          </a:solidFill>
                          <a:latin typeface="Arial"/>
                        </a:defRPr>
                      </a:lvl7pPr>
                      <a:lvl8pPr marL="3200400" algn="l" defTabSz="457200" rtl="0" eaLnBrk="1" latinLnBrk="0" hangingPunct="1">
                        <a:defRPr sz="1800" kern="1200">
                          <a:solidFill>
                            <a:schemeClr val="dk1"/>
                          </a:solidFill>
                          <a:latin typeface="Arial"/>
                        </a:defRPr>
                      </a:lvl8pPr>
                      <a:lvl9pPr marL="3657600" algn="l" defTabSz="457200" rtl="0" eaLnBrk="1" latinLnBrk="0" hangingPunct="1">
                        <a:defRPr sz="1800" kern="1200">
                          <a:solidFill>
                            <a:schemeClr val="dk1"/>
                          </a:solidFill>
                          <a:latin typeface="Arial"/>
                        </a:defRPr>
                      </a:lvl9p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100" dirty="0" smtClean="0"/>
                        <a:t>Fertiliser Demo Case (including</a:t>
                      </a:r>
                      <a:r>
                        <a:rPr lang="en-GB" sz="1100" baseline="0" dirty="0" smtClean="0"/>
                        <a:t> fertiliser samples)</a:t>
                      </a:r>
                      <a:endParaRPr lang="en-GB" sz="1100" dirty="0" smtClean="0"/>
                    </a:p>
                  </a:txBody>
                  <a:tcPr marL="68580" marR="68580" marT="34290" marB="34290">
                    <a:lnL w="12700" cmpd="sng">
                      <a:solidFill>
                        <a:srgbClr val="FFFFFF"/>
                      </a:solidFill>
                    </a:lnL>
                    <a:lnR w="12700" cmpd="sng">
                      <a:solidFill>
                        <a:srgbClr val="FFFFFF"/>
                      </a:solidFill>
                    </a:lnR>
                    <a:lnT w="38100" cmpd="sng">
                      <a:solidFill>
                        <a:srgbClr val="FFFFFF"/>
                      </a:solidFill>
                    </a:lnT>
                    <a:lnB w="12700" cmpd="sng">
                      <a:solidFill>
                        <a:srgbClr val="FFFFFF"/>
                      </a:solidFill>
                    </a:lnB>
                    <a:lnTlToBr w="12700" cmpd="sng">
                      <a:noFill/>
                      <a:prstDash val="solid"/>
                    </a:lnTlToBr>
                    <a:lnBlToTr w="12700" cmpd="sng">
                      <a:noFill/>
                      <a:prstDash val="solid"/>
                    </a:lnBlToTr>
                    <a:solidFill>
                      <a:srgbClr val="004D39">
                        <a:tint val="40000"/>
                      </a:srgbClr>
                    </a:solidFill>
                  </a:tcPr>
                </a:tc>
                <a:tc>
                  <a:txBody>
                    <a:bodyPr/>
                    <a:lstStyle>
                      <a:lvl1pPr marL="0" algn="l" defTabSz="457200" rtl="0" eaLnBrk="1" latinLnBrk="0" hangingPunct="1">
                        <a:defRPr sz="1800" kern="1200">
                          <a:solidFill>
                            <a:schemeClr val="dk1"/>
                          </a:solidFill>
                          <a:latin typeface="Arial"/>
                        </a:defRPr>
                      </a:lvl1pPr>
                      <a:lvl2pPr marL="457200" algn="l" defTabSz="457200" rtl="0" eaLnBrk="1" latinLnBrk="0" hangingPunct="1">
                        <a:defRPr sz="1800" kern="1200">
                          <a:solidFill>
                            <a:schemeClr val="dk1"/>
                          </a:solidFill>
                          <a:latin typeface="Arial"/>
                        </a:defRPr>
                      </a:lvl2pPr>
                      <a:lvl3pPr marL="914400" algn="l" defTabSz="457200" rtl="0" eaLnBrk="1" latinLnBrk="0" hangingPunct="1">
                        <a:defRPr sz="1800" kern="1200">
                          <a:solidFill>
                            <a:schemeClr val="dk1"/>
                          </a:solidFill>
                          <a:latin typeface="Arial"/>
                        </a:defRPr>
                      </a:lvl3pPr>
                      <a:lvl4pPr marL="1371600" algn="l" defTabSz="457200" rtl="0" eaLnBrk="1" latinLnBrk="0" hangingPunct="1">
                        <a:defRPr sz="1800" kern="1200">
                          <a:solidFill>
                            <a:schemeClr val="dk1"/>
                          </a:solidFill>
                          <a:latin typeface="Arial"/>
                        </a:defRPr>
                      </a:lvl4pPr>
                      <a:lvl5pPr marL="1828800" algn="l" defTabSz="457200" rtl="0" eaLnBrk="1" latinLnBrk="0" hangingPunct="1">
                        <a:defRPr sz="1800" kern="1200">
                          <a:solidFill>
                            <a:schemeClr val="dk1"/>
                          </a:solidFill>
                          <a:latin typeface="Arial"/>
                        </a:defRPr>
                      </a:lvl5pPr>
                      <a:lvl6pPr marL="2286000" algn="l" defTabSz="457200" rtl="0" eaLnBrk="1" latinLnBrk="0" hangingPunct="1">
                        <a:defRPr sz="1800" kern="1200">
                          <a:solidFill>
                            <a:schemeClr val="dk1"/>
                          </a:solidFill>
                          <a:latin typeface="Arial"/>
                        </a:defRPr>
                      </a:lvl6pPr>
                      <a:lvl7pPr marL="2743200" algn="l" defTabSz="457200" rtl="0" eaLnBrk="1" latinLnBrk="0" hangingPunct="1">
                        <a:defRPr sz="1800" kern="1200">
                          <a:solidFill>
                            <a:schemeClr val="dk1"/>
                          </a:solidFill>
                          <a:latin typeface="Arial"/>
                        </a:defRPr>
                      </a:lvl7pPr>
                      <a:lvl8pPr marL="3200400" algn="l" defTabSz="457200" rtl="0" eaLnBrk="1" latinLnBrk="0" hangingPunct="1">
                        <a:defRPr sz="1800" kern="1200">
                          <a:solidFill>
                            <a:schemeClr val="dk1"/>
                          </a:solidFill>
                          <a:latin typeface="Arial"/>
                        </a:defRPr>
                      </a:lvl8pPr>
                      <a:lvl9pPr marL="3657600" algn="l" defTabSz="457200" rtl="0" eaLnBrk="1" latinLnBrk="0" hangingPunct="1">
                        <a:defRPr sz="1800" kern="1200">
                          <a:solidFill>
                            <a:schemeClr val="dk1"/>
                          </a:solidFill>
                          <a:latin typeface="Arial"/>
                        </a:defRPr>
                      </a:lvl9pPr>
                    </a:lstStyle>
                    <a:p>
                      <a:pPr algn="l"/>
                      <a:endParaRPr lang="en-GB" sz="1100" dirty="0"/>
                    </a:p>
                  </a:txBody>
                  <a:tcPr marL="68580" marR="68580" marT="34290" marB="34290">
                    <a:lnL w="12700" cmpd="sng">
                      <a:solidFill>
                        <a:srgbClr val="FFFFFF"/>
                      </a:solidFill>
                    </a:lnL>
                    <a:lnR w="12700" cmpd="sng">
                      <a:solidFill>
                        <a:srgbClr val="FFFFFF"/>
                      </a:solidFill>
                    </a:lnR>
                    <a:lnT w="38100" cmpd="sng">
                      <a:solidFill>
                        <a:srgbClr val="FFFFFF"/>
                      </a:solidFill>
                    </a:lnT>
                    <a:lnB w="12700" cmpd="sng">
                      <a:solidFill>
                        <a:srgbClr val="FFFFFF"/>
                      </a:solidFill>
                    </a:lnB>
                    <a:lnTlToBr w="12700" cmpd="sng">
                      <a:noFill/>
                      <a:prstDash val="solid"/>
                    </a:lnTlToBr>
                    <a:lnBlToTr w="12700" cmpd="sng">
                      <a:noFill/>
                      <a:prstDash val="solid"/>
                    </a:lnBlToTr>
                    <a:solidFill>
                      <a:srgbClr val="004D39">
                        <a:tint val="40000"/>
                      </a:srgbClr>
                    </a:solidFill>
                  </a:tcPr>
                </a:tc>
                <a:extLst>
                  <a:ext uri="{0D108BD9-81ED-4DB2-BD59-A6C34878D82A}">
                    <a16:rowId xmlns:a16="http://schemas.microsoft.com/office/drawing/2014/main" val="2595149371"/>
                  </a:ext>
                </a:extLst>
              </a:tr>
            </a:tbl>
          </a:graphicData>
        </a:graphic>
      </p:graphicFrame>
      <p:pic>
        <p:nvPicPr>
          <p:cNvPr id="16" name="Picture 15"/>
          <p:cNvPicPr>
            <a:picLocks noChangeAspect="1"/>
          </p:cNvPicPr>
          <p:nvPr/>
        </p:nvPicPr>
        <p:blipFill>
          <a:blip r:embed="rId3" cstate="screen">
            <a:extLst>
              <a:ext uri="{BEBA8EAE-BF5A-486C-A8C5-ECC9F3942E4B}">
                <a14:imgProps xmlns:a14="http://schemas.microsoft.com/office/drawing/2010/main">
                  <a14:imgLayer r:embed="rId4">
                    <a14:imgEffect>
                      <a14:backgroundRemoval t="4042" b="97156" l="9780" r="97311">
                        <a14:foregroundMark x1="36553" y1="43263" x2="36553" y2="44311"/>
                        <a14:foregroundMark x1="34352" y1="41916" x2="34719" y2="48353"/>
                        <a14:foregroundMark x1="34352" y1="40719" x2="34352" y2="40719"/>
                        <a14:foregroundMark x1="34230" y1="40120" x2="34230" y2="40120"/>
                        <a14:foregroundMark x1="33985" y1="39521" x2="33985" y2="39521"/>
                        <a14:foregroundMark x1="43521" y1="54790" x2="48289" y2="54042"/>
                        <a14:foregroundMark x1="78851" y1="60329" x2="80073" y2="64521"/>
                        <a14:backgroundMark x1="42054" y1="34281" x2="48411" y2="35629"/>
                        <a14:backgroundMark x1="50122" y1="43713" x2="49756" y2="38473"/>
                        <a14:backgroundMark x1="64181" y1="41317" x2="78606" y2="41916"/>
                        <a14:backgroundMark x1="65403" y1="34581" x2="66504" y2="32335"/>
                        <a14:backgroundMark x1="62592" y1="33234" x2="62592" y2="31287"/>
                      </a14:backgroundRemoval>
                    </a14:imgEffect>
                  </a14:imgLayer>
                </a14:imgProps>
              </a:ext>
              <a:ext uri="{28A0092B-C50C-407E-A947-70E740481C1C}">
                <a14:useLocalDpi xmlns:a14="http://schemas.microsoft.com/office/drawing/2010/main"/>
              </a:ext>
            </a:extLst>
          </a:blip>
          <a:stretch>
            <a:fillRect/>
          </a:stretch>
        </p:blipFill>
        <p:spPr>
          <a:xfrm>
            <a:off x="3934192" y="1821180"/>
            <a:ext cx="2779865" cy="2270111"/>
          </a:xfrm>
          <a:prstGeom prst="rect">
            <a:avLst/>
          </a:prstGeom>
        </p:spPr>
      </p:pic>
      <p:sp>
        <p:nvSpPr>
          <p:cNvPr id="2" name="Title 1"/>
          <p:cNvSpPr>
            <a:spLocks noGrp="1"/>
          </p:cNvSpPr>
          <p:nvPr>
            <p:ph type="ctrTitle"/>
          </p:nvPr>
        </p:nvSpPr>
        <p:spPr/>
        <p:txBody>
          <a:bodyPr/>
          <a:lstStyle/>
          <a:p>
            <a:r>
              <a:rPr lang="nl-NL" dirty="0" err="1"/>
              <a:t>Fertiliser</a:t>
            </a:r>
            <a:r>
              <a:rPr lang="nl-NL" dirty="0"/>
              <a:t> </a:t>
            </a:r>
            <a:r>
              <a:rPr lang="nl-NL" dirty="0" smtClean="0"/>
              <a:t>Analysis </a:t>
            </a:r>
            <a:r>
              <a:rPr lang="nl-NL" dirty="0"/>
              <a:t>&amp; </a:t>
            </a:r>
            <a:r>
              <a:rPr lang="nl-NL" dirty="0" smtClean="0"/>
              <a:t>Demo set</a:t>
            </a:r>
            <a:endParaRPr lang="nl-NL" dirty="0"/>
          </a:p>
        </p:txBody>
      </p:sp>
      <p:sp>
        <p:nvSpPr>
          <p:cNvPr id="18" name="Line 38"/>
          <p:cNvSpPr>
            <a:spLocks noChangeShapeType="1"/>
          </p:cNvSpPr>
          <p:nvPr/>
        </p:nvSpPr>
        <p:spPr bwMode="auto">
          <a:xfrm>
            <a:off x="7372350" y="3462386"/>
            <a:ext cx="1771650" cy="0"/>
          </a:xfrm>
          <a:prstGeom prst="line">
            <a:avLst/>
          </a:prstGeom>
          <a:noFill/>
          <a:ln w="19050">
            <a:solidFill>
              <a:srgbClr val="007A3B"/>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endParaRPr lang="en-GB" dirty="0"/>
          </a:p>
        </p:txBody>
      </p:sp>
      <p:sp>
        <p:nvSpPr>
          <p:cNvPr id="19" name="Line 39"/>
          <p:cNvSpPr>
            <a:spLocks noChangeShapeType="1"/>
          </p:cNvSpPr>
          <p:nvPr/>
        </p:nvSpPr>
        <p:spPr bwMode="auto">
          <a:xfrm>
            <a:off x="7372350" y="4110086"/>
            <a:ext cx="1771650" cy="0"/>
          </a:xfrm>
          <a:prstGeom prst="line">
            <a:avLst/>
          </a:prstGeom>
          <a:noFill/>
          <a:ln w="19050">
            <a:solidFill>
              <a:srgbClr val="007A3B"/>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endParaRPr lang="en-GB" dirty="0"/>
          </a:p>
        </p:txBody>
      </p:sp>
      <p:sp>
        <p:nvSpPr>
          <p:cNvPr id="20" name="Text Box 40">
            <a:hlinkClick r:id="rId5" action="ppaction://hlinkfile"/>
          </p:cNvPr>
          <p:cNvSpPr txBox="1">
            <a:spLocks noChangeArrowheads="1"/>
          </p:cNvSpPr>
          <p:nvPr/>
        </p:nvSpPr>
        <p:spPr bwMode="auto">
          <a:xfrm>
            <a:off x="8171260" y="3692177"/>
            <a:ext cx="972740" cy="207749"/>
          </a:xfrm>
          <a:prstGeom prst="rect">
            <a:avLst/>
          </a:prstGeom>
          <a:noFill/>
          <a:ln>
            <a:noFill/>
          </a:ln>
          <a:effectLst/>
          <a:extLst>
            <a:ext uri="{909E8E84-426E-40DD-AFC4-6F175D3DCCD1}">
              <a14:hiddenFill xmlns:a14="http://schemas.microsoft.com/office/drawing/2010/main">
                <a:solidFill>
                  <a:srgbClr val="A0AA00"/>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US" altLang="nl-NL" sz="750" dirty="0"/>
              <a:t>Movie</a:t>
            </a:r>
            <a:endParaRPr lang="nl-NL" altLang="nl-NL" sz="750" dirty="0"/>
          </a:p>
        </p:txBody>
      </p:sp>
      <p:pic>
        <p:nvPicPr>
          <p:cNvPr id="21" name="Afbeelding 13" descr="Afbeeldingsresultaat voor movie icon">
            <a:hlinkClick r:id="rId6"/>
          </p:cNvPr>
          <p:cNvPicPr>
            <a:picLocks noChangeAspect="1" noChangeArrowheads="1"/>
          </p:cNvPicPr>
          <p:nvPr/>
        </p:nvPicPr>
        <p:blipFill>
          <a:blip r:embed="rId7" cstate="email">
            <a:extLst>
              <a:ext uri="{28A0092B-C50C-407E-A947-70E740481C1C}">
                <a14:useLocalDpi xmlns:a14="http://schemas.microsoft.com/office/drawing/2010/main"/>
              </a:ext>
            </a:extLst>
          </a:blip>
          <a:srcRect/>
          <a:stretch>
            <a:fillRect/>
          </a:stretch>
        </p:blipFill>
        <p:spPr bwMode="auto">
          <a:xfrm>
            <a:off x="7443788" y="3461196"/>
            <a:ext cx="592931" cy="6441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3" name="Picture 22" descr="Free illustration: Black, Back, Button, Navigation - Free ...">
            <a:hlinkClick r:id="rId8" action="ppaction://hlinksldjump"/>
          </p:cNvPr>
          <p:cNvPicPr>
            <a:picLocks noChangeAspect="1"/>
          </p:cNvPicPr>
          <p:nvPr/>
        </p:nvPicPr>
        <p:blipFill>
          <a:blip r:embed="rId9" cstate="email">
            <a:extLst>
              <a:ext uri="{28A0092B-C50C-407E-A947-70E740481C1C}">
                <a14:useLocalDpi xmlns:a14="http://schemas.microsoft.com/office/drawing/2010/main"/>
              </a:ext>
            </a:extLst>
          </a:blip>
          <a:stretch>
            <a:fillRect/>
          </a:stretch>
        </p:blipFill>
        <p:spPr>
          <a:xfrm>
            <a:off x="0" y="4776889"/>
            <a:ext cx="454131" cy="366611"/>
          </a:xfrm>
          <a:prstGeom prst="rect">
            <a:avLst/>
          </a:prstGeom>
        </p:spPr>
      </p:pic>
    </p:spTree>
    <p:extLst>
      <p:ext uri="{BB962C8B-B14F-4D97-AF65-F5344CB8AC3E}">
        <p14:creationId xmlns:p14="http://schemas.microsoft.com/office/powerpoint/2010/main" val="276603571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3"/>
          <p:cNvSpPr>
            <a:spLocks noGrp="1" noChangeArrowheads="1"/>
          </p:cNvSpPr>
          <p:nvPr>
            <p:ph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numCol="1" anchor="t" anchorCtr="0" compatLnSpc="1">
            <a:prstTxWarp prst="textNoShape">
              <a:avLst/>
            </a:prstTxWarp>
          </a:bodyPr>
          <a:lstStyle/>
          <a:p>
            <a:r>
              <a:rPr lang="en-US" altLang="nl-NL" sz="1500" b="1" dirty="0"/>
              <a:t>Ideal situation </a:t>
            </a:r>
            <a:r>
              <a:rPr lang="en-US" altLang="nl-NL" sz="1500" b="1" dirty="0" smtClean="0"/>
              <a:t>is</a:t>
            </a:r>
            <a:endParaRPr lang="en-US" altLang="nl-NL" sz="1500" b="1" dirty="0"/>
          </a:p>
          <a:p>
            <a:pPr marL="614363" lvl="1" indent="-214313">
              <a:buFont typeface="Arial" panose="020B0604020202020204" pitchFamily="34" charset="0"/>
              <a:buChar char="•"/>
            </a:pPr>
            <a:r>
              <a:rPr lang="en-US" altLang="nl-NL" dirty="0" smtClean="0"/>
              <a:t>+/- 1 kg/l</a:t>
            </a:r>
          </a:p>
          <a:p>
            <a:pPr marL="614363" lvl="1" indent="-214313">
              <a:buFont typeface="Arial" panose="020B0604020202020204" pitchFamily="34" charset="0"/>
              <a:buChar char="•"/>
            </a:pPr>
            <a:r>
              <a:rPr lang="en-US" altLang="nl-NL" dirty="0" smtClean="0"/>
              <a:t>Light: more sensitive for wind influence </a:t>
            </a:r>
          </a:p>
          <a:p>
            <a:pPr marL="614363" lvl="1" indent="-214313">
              <a:buFont typeface="Arial" panose="020B0604020202020204" pitchFamily="34" charset="0"/>
              <a:buChar char="•"/>
            </a:pPr>
            <a:r>
              <a:rPr lang="en-US" altLang="nl-NL" dirty="0" smtClean="0"/>
              <a:t>Limitation of maximal spreading width</a:t>
            </a:r>
          </a:p>
          <a:p>
            <a:pPr marL="614363" lvl="1" indent="-214313">
              <a:buFont typeface="Arial" panose="020B0604020202020204" pitchFamily="34" charset="0"/>
              <a:buChar char="•"/>
            </a:pPr>
            <a:r>
              <a:rPr lang="en-US" altLang="nl-NL" dirty="0" smtClean="0"/>
              <a:t>Heavy: risk of crop damage</a:t>
            </a:r>
          </a:p>
        </p:txBody>
      </p:sp>
      <p:sp>
        <p:nvSpPr>
          <p:cNvPr id="3" name="Title 2"/>
          <p:cNvSpPr>
            <a:spLocks noGrp="1"/>
          </p:cNvSpPr>
          <p:nvPr>
            <p:ph type="ctrTitle"/>
          </p:nvPr>
        </p:nvSpPr>
        <p:spPr/>
        <p:txBody>
          <a:bodyPr/>
          <a:lstStyle/>
          <a:p>
            <a:r>
              <a:rPr lang="en-US" altLang="nl-NL" dirty="0"/>
              <a:t>Influence on </a:t>
            </a:r>
            <a:r>
              <a:rPr lang="en-US" altLang="nl-NL" dirty="0" smtClean="0"/>
              <a:t>Density</a:t>
            </a:r>
            <a:endParaRPr lang="nl-NL" dirty="0"/>
          </a:p>
        </p:txBody>
      </p:sp>
      <p:pic>
        <p:nvPicPr>
          <p:cNvPr id="26628" name="Afbeelding 3"/>
          <p:cNvPicPr>
            <a:picLocks noChangeAspect="1"/>
          </p:cNvPicPr>
          <p:nvPr/>
        </p:nvPicPr>
        <p:blipFill>
          <a:blip r:embed="rId3">
            <a:extLst>
              <a:ext uri="{28A0092B-C50C-407E-A947-70E740481C1C}">
                <a14:useLocalDpi xmlns:a14="http://schemas.microsoft.com/office/drawing/2010/main"/>
              </a:ext>
            </a:extLst>
          </a:blip>
          <a:srcRect/>
          <a:stretch>
            <a:fillRect/>
          </a:stretch>
        </p:blipFill>
        <p:spPr bwMode="auto">
          <a:xfrm>
            <a:off x="3760783" y="2836507"/>
            <a:ext cx="2537222" cy="1688306"/>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6629" name="Afbeelding 5"/>
          <p:cNvPicPr>
            <a:picLocks noChangeAspect="1"/>
          </p:cNvPicPr>
          <p:nvPr/>
        </p:nvPicPr>
        <p:blipFill>
          <a:blip r:embed="rId4">
            <a:extLst>
              <a:ext uri="{28A0092B-C50C-407E-A947-70E740481C1C}">
                <a14:useLocalDpi xmlns:a14="http://schemas.microsoft.com/office/drawing/2010/main"/>
              </a:ext>
            </a:extLst>
          </a:blip>
          <a:srcRect/>
          <a:stretch>
            <a:fillRect/>
          </a:stretch>
        </p:blipFill>
        <p:spPr bwMode="auto">
          <a:xfrm>
            <a:off x="581814" y="2951996"/>
            <a:ext cx="2313385" cy="1681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6630" name="PIJL-LINKS en -RECHTS 1"/>
          <p:cNvSpPr>
            <a:spLocks noChangeArrowheads="1"/>
          </p:cNvSpPr>
          <p:nvPr/>
        </p:nvSpPr>
        <p:spPr bwMode="auto">
          <a:xfrm>
            <a:off x="2895199" y="3667562"/>
            <a:ext cx="764381" cy="423863"/>
          </a:xfrm>
          <a:prstGeom prst="leftRightArrow">
            <a:avLst>
              <a:gd name="adj1" fmla="val 50000"/>
              <a:gd name="adj2" fmla="val 49910"/>
            </a:avLst>
          </a:prstGeom>
          <a:solidFill>
            <a:srgbClr val="F08800"/>
          </a:solidFill>
          <a:ln w="3175" algn="ctr">
            <a:solidFill>
              <a:schemeClr val="tx1"/>
            </a:solidFill>
            <a:round/>
            <a:headEnd/>
            <a:tailEnd/>
          </a:ln>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endParaRPr lang="nl-NL" altLang="nl-NL" dirty="0">
              <a:solidFill>
                <a:schemeClr val="tx2"/>
              </a:solidFill>
              <a:ea typeface="Geneva" charset="-128"/>
            </a:endParaRPr>
          </a:p>
        </p:txBody>
      </p:sp>
      <p:pic>
        <p:nvPicPr>
          <p:cNvPr id="9" name="Picture 8" descr="Free illustration: Black, Back, Button, Navigation - Free ...">
            <a:hlinkClick r:id="rId5" action="ppaction://hlinksldjump"/>
          </p:cNvPr>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a:off x="0" y="4776889"/>
            <a:ext cx="454131" cy="366611"/>
          </a:xfrm>
          <a:prstGeom prst="rect">
            <a:avLst/>
          </a:prstGeom>
        </p:spPr>
      </p:pic>
    </p:spTree>
    <p:extLst>
      <p:ext uri="{BB962C8B-B14F-4D97-AF65-F5344CB8AC3E}">
        <p14:creationId xmlns:p14="http://schemas.microsoft.com/office/powerpoint/2010/main" val="1545433263"/>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3" name="Rectangle 3"/>
          <p:cNvSpPr>
            <a:spLocks noGrp="1" noChangeArrowheads="1"/>
          </p:cNvSpPr>
          <p:nvPr>
            <p:ph idx="1"/>
          </p:nvPr>
        </p:nvSpPr>
        <p:spPr>
          <a:xfrm>
            <a:off x="720001" y="1309813"/>
            <a:ext cx="7704862" cy="3024187"/>
          </a:xfrm>
        </p:spPr>
        <p:txBody>
          <a:bodyPr/>
          <a:lstStyle/>
          <a:p>
            <a:pPr>
              <a:defRPr/>
            </a:pPr>
            <a:r>
              <a:rPr lang="en-US" altLang="nl-NL" sz="1500" b="1" dirty="0" smtClean="0"/>
              <a:t>Resistance</a:t>
            </a:r>
            <a:endParaRPr lang="en-US" altLang="nl-NL" sz="1500" b="1" dirty="0"/>
          </a:p>
          <a:p>
            <a:pPr marL="614363" lvl="1" indent="-214313">
              <a:buFont typeface="Arial" panose="020B0604020202020204" pitchFamily="34" charset="0"/>
              <a:buChar char="•"/>
              <a:defRPr/>
            </a:pPr>
            <a:r>
              <a:rPr lang="en-US" altLang="nl-NL" dirty="0" smtClean="0"/>
              <a:t>‘Slide’ along each other and through the dosing system</a:t>
            </a:r>
          </a:p>
          <a:p>
            <a:pPr marL="614363" lvl="1" indent="-214313">
              <a:buFont typeface="Arial" panose="020B0604020202020204" pitchFamily="34" charset="0"/>
              <a:buChar char="•"/>
              <a:defRPr/>
            </a:pPr>
            <a:r>
              <a:rPr lang="en-US" altLang="nl-NL" dirty="0" smtClean="0"/>
              <a:t>‘Roll’ on the vane</a:t>
            </a:r>
            <a:endParaRPr lang="en-US" altLang="nl-NL" dirty="0"/>
          </a:p>
          <a:p>
            <a:pPr marL="614363" lvl="1" indent="-214313">
              <a:buFont typeface="Arial" panose="020B0604020202020204" pitchFamily="34" charset="0"/>
              <a:buChar char="•"/>
              <a:defRPr/>
            </a:pPr>
            <a:r>
              <a:rPr lang="en-US" altLang="nl-NL" dirty="0" smtClean="0"/>
              <a:t>‘Fly’ in the sky</a:t>
            </a:r>
          </a:p>
          <a:p>
            <a:pPr marL="614363" lvl="1" indent="-214313">
              <a:buFont typeface="Arial" panose="020B0604020202020204" pitchFamily="34" charset="0"/>
              <a:buChar char="•"/>
              <a:defRPr/>
            </a:pPr>
            <a:r>
              <a:rPr lang="en-US" altLang="nl-NL" dirty="0" smtClean="0"/>
              <a:t>Round and smooth: easy flow</a:t>
            </a:r>
            <a:endParaRPr lang="en-US" altLang="nl-NL" dirty="0"/>
          </a:p>
          <a:p>
            <a:pPr marL="0" indent="0">
              <a:buNone/>
              <a:defRPr/>
            </a:pPr>
            <a:endParaRPr lang="en-US" altLang="nl-NL" dirty="0" smtClean="0"/>
          </a:p>
          <a:p>
            <a:pPr>
              <a:defRPr/>
            </a:pPr>
            <a:r>
              <a:rPr lang="en-US" altLang="nl-NL" sz="1500" b="1" dirty="0"/>
              <a:t>Fertiliser properties and </a:t>
            </a:r>
            <a:r>
              <a:rPr lang="en-US" altLang="nl-NL" sz="1500" b="1" dirty="0" smtClean="0"/>
              <a:t>limitations</a:t>
            </a:r>
            <a:endParaRPr lang="en-US" altLang="nl-NL" sz="1500" b="1" dirty="0"/>
          </a:p>
          <a:p>
            <a:pPr marL="614363" lvl="1" indent="-214313">
              <a:buFont typeface="Arial" panose="020B0604020202020204" pitchFamily="34" charset="0"/>
              <a:buChar char="•"/>
              <a:defRPr/>
            </a:pPr>
            <a:r>
              <a:rPr lang="en-US" altLang="nl-NL" dirty="0" smtClean="0"/>
              <a:t>Sharp-edged shape means a longer travel time on the vanes for wide settings</a:t>
            </a:r>
          </a:p>
          <a:p>
            <a:pPr marL="614363" lvl="1" indent="-214313">
              <a:buFont typeface="Arial" panose="020B0604020202020204" pitchFamily="34" charset="0"/>
              <a:buChar char="•"/>
              <a:defRPr/>
            </a:pPr>
            <a:r>
              <a:rPr lang="en-US" altLang="nl-NL" dirty="0" smtClean="0"/>
              <a:t>To get a correct spreading pattern, also behind the spreader, a ‘small’ setting is needed (e.g. Kali), but for this reason a limitation in maximum</a:t>
            </a:r>
            <a:r>
              <a:rPr lang="nl-NL" altLang="nl-NL" dirty="0"/>
              <a:t> </a:t>
            </a:r>
            <a:r>
              <a:rPr lang="en-US" altLang="nl-NL" dirty="0" smtClean="0"/>
              <a:t>working width is needed.   </a:t>
            </a:r>
            <a:endParaRPr lang="en-US" altLang="nl-NL" dirty="0"/>
          </a:p>
        </p:txBody>
      </p:sp>
      <p:sp>
        <p:nvSpPr>
          <p:cNvPr id="3" name="Title 2"/>
          <p:cNvSpPr>
            <a:spLocks noGrp="1"/>
          </p:cNvSpPr>
          <p:nvPr>
            <p:ph type="ctrTitle"/>
          </p:nvPr>
        </p:nvSpPr>
        <p:spPr>
          <a:xfrm>
            <a:off x="720001" y="740019"/>
            <a:ext cx="7704862" cy="323850"/>
          </a:xfrm>
        </p:spPr>
        <p:txBody>
          <a:bodyPr/>
          <a:lstStyle/>
          <a:p>
            <a:r>
              <a:rPr lang="en-US" altLang="nl-NL" dirty="0"/>
              <a:t>Influence on Shape and </a:t>
            </a:r>
            <a:r>
              <a:rPr lang="en-US" altLang="nl-NL" dirty="0" smtClean="0"/>
              <a:t>Surface</a:t>
            </a:r>
            <a:endParaRPr lang="nl-NL" dirty="0"/>
          </a:p>
        </p:txBody>
      </p:sp>
      <p:pic>
        <p:nvPicPr>
          <p:cNvPr id="28676" name="Afbeelding 1"/>
          <p:cNvPicPr>
            <a:picLocks noChangeAspect="1"/>
          </p:cNvPicPr>
          <p:nvPr/>
        </p:nvPicPr>
        <p:blipFill>
          <a:blip r:embed="rId3" cstate="screen">
            <a:clrChange>
              <a:clrFrom>
                <a:srgbClr val="FFFFFF"/>
              </a:clrFrom>
              <a:clrTo>
                <a:srgbClr val="FFFFFF">
                  <a:alpha val="0"/>
                </a:srgbClr>
              </a:clrTo>
            </a:clrChange>
            <a:extLst>
              <a:ext uri="{28A0092B-C50C-407E-A947-70E740481C1C}">
                <a14:useLocalDpi xmlns:a14="http://schemas.microsoft.com/office/drawing/2010/main"/>
              </a:ext>
            </a:extLst>
          </a:blip>
          <a:srcRect l="16805" t="5518" r="19154"/>
          <a:stretch>
            <a:fillRect/>
          </a:stretch>
        </p:blipFill>
        <p:spPr bwMode="auto">
          <a:xfrm>
            <a:off x="6565054" y="1554538"/>
            <a:ext cx="1523720" cy="14944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8677" name="Afbeelding 1"/>
          <p:cNvPicPr>
            <a:picLocks noChangeAspect="1"/>
          </p:cNvPicPr>
          <p:nvPr/>
        </p:nvPicPr>
        <p:blipFill>
          <a:blip r:embed="rId4" cstate="screen">
            <a:extLst>
              <a:ext uri="{28A0092B-C50C-407E-A947-70E740481C1C}">
                <a14:useLocalDpi xmlns:a14="http://schemas.microsoft.com/office/drawing/2010/main"/>
              </a:ext>
            </a:extLst>
          </a:blip>
          <a:srcRect l="22977" t="56320" r="1414" b="23212"/>
          <a:stretch>
            <a:fillRect/>
          </a:stretch>
        </p:blipFill>
        <p:spPr bwMode="auto">
          <a:xfrm>
            <a:off x="1257697" y="4371975"/>
            <a:ext cx="4354827" cy="7460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Picture 7" descr="Free illustration: Black, Back, Button, Navigation - Free ...">
            <a:hlinkClick r:id="rId5" action="ppaction://hlinksldjump"/>
          </p:cNvPr>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a:off x="0" y="4776889"/>
            <a:ext cx="454131" cy="366611"/>
          </a:xfrm>
          <a:prstGeom prst="rect">
            <a:avLst/>
          </a:prstGeom>
        </p:spPr>
      </p:pic>
    </p:spTree>
    <p:extLst>
      <p:ext uri="{BB962C8B-B14F-4D97-AF65-F5344CB8AC3E}">
        <p14:creationId xmlns:p14="http://schemas.microsoft.com/office/powerpoint/2010/main" val="2436483890"/>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3"/>
          <p:cNvSpPr>
            <a:spLocks noGrp="1" noChangeArrowheads="1"/>
          </p:cNvSpPr>
          <p:nvPr>
            <p:ph idx="1"/>
          </p:nvPr>
        </p:nvSpPr>
        <p:spPr bwMode="auto">
          <a:xfrm>
            <a:off x="720001" y="1294720"/>
            <a:ext cx="8286068" cy="3024187"/>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numCol="1" anchor="t" anchorCtr="0" compatLnSpc="1">
            <a:prstTxWarp prst="textNoShape">
              <a:avLst/>
            </a:prstTxWarp>
          </a:bodyPr>
          <a:lstStyle/>
          <a:p>
            <a:r>
              <a:rPr lang="en-US" altLang="nl-NL" dirty="0" smtClean="0"/>
              <a:t>Soft granule is more sensitive for damages</a:t>
            </a:r>
          </a:p>
          <a:p>
            <a:r>
              <a:rPr lang="en-US" altLang="nl-NL" dirty="0" smtClean="0"/>
              <a:t>Coating</a:t>
            </a:r>
          </a:p>
          <a:p>
            <a:r>
              <a:rPr lang="en-US" altLang="nl-NL" dirty="0" smtClean="0"/>
              <a:t>Working width: gives energy to the granule</a:t>
            </a:r>
          </a:p>
          <a:p>
            <a:r>
              <a:rPr lang="en-US" altLang="nl-NL" dirty="0" smtClean="0"/>
              <a:t>Every change of direction: additional impact and resistance</a:t>
            </a:r>
          </a:p>
          <a:p>
            <a:r>
              <a:rPr lang="en-US" altLang="nl-NL" dirty="0" smtClean="0"/>
              <a:t>Additional resistance: also additional wearing</a:t>
            </a:r>
          </a:p>
          <a:p>
            <a:r>
              <a:rPr lang="en-US" altLang="nl-NL" dirty="0" smtClean="0"/>
              <a:t>Rough surface: additional resistance</a:t>
            </a:r>
          </a:p>
        </p:txBody>
      </p:sp>
      <p:sp>
        <p:nvSpPr>
          <p:cNvPr id="3" name="Title 2"/>
          <p:cNvSpPr>
            <a:spLocks noGrp="1"/>
          </p:cNvSpPr>
          <p:nvPr>
            <p:ph type="ctrTitle"/>
          </p:nvPr>
        </p:nvSpPr>
        <p:spPr/>
        <p:txBody>
          <a:bodyPr/>
          <a:lstStyle/>
          <a:p>
            <a:r>
              <a:rPr lang="en-US" altLang="nl-NL" dirty="0"/>
              <a:t>Influence on Grain </a:t>
            </a:r>
            <a:r>
              <a:rPr lang="en-US" altLang="nl-NL" dirty="0" smtClean="0"/>
              <a:t>Strength</a:t>
            </a:r>
            <a:endParaRPr lang="nl-NL" dirty="0"/>
          </a:p>
        </p:txBody>
      </p:sp>
      <p:pic>
        <p:nvPicPr>
          <p:cNvPr id="30724" name="Afbeelding 1"/>
          <p:cNvPicPr>
            <a:picLocks noChangeAspect="1"/>
          </p:cNvPicPr>
          <p:nvPr/>
        </p:nvPicPr>
        <p:blipFill>
          <a:blip r:embed="rId3" cstate="screen">
            <a:extLst>
              <a:ext uri="{28A0092B-C50C-407E-A947-70E740481C1C}">
                <a14:useLocalDpi xmlns:a14="http://schemas.microsoft.com/office/drawing/2010/main"/>
              </a:ext>
            </a:extLst>
          </a:blip>
          <a:srcRect l="20816" t="56320" b="2312"/>
          <a:stretch>
            <a:fillRect/>
          </a:stretch>
        </p:blipFill>
        <p:spPr bwMode="auto">
          <a:xfrm>
            <a:off x="498078" y="3262171"/>
            <a:ext cx="4869464" cy="16115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6" descr="Free illustration: Black, Back, Button, Navigation - Free ...">
            <a:hlinkClick r:id="rId4" action="ppaction://hlinksldjump"/>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0" y="4776889"/>
            <a:ext cx="454131" cy="366611"/>
          </a:xfrm>
          <a:prstGeom prst="rect">
            <a:avLst/>
          </a:prstGeom>
        </p:spPr>
      </p:pic>
    </p:spTree>
    <p:extLst>
      <p:ext uri="{BB962C8B-B14F-4D97-AF65-F5344CB8AC3E}">
        <p14:creationId xmlns:p14="http://schemas.microsoft.com/office/powerpoint/2010/main" val="1156041713"/>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3" name="Rectangle 3"/>
          <p:cNvSpPr>
            <a:spLocks noGrp="1" noChangeArrowheads="1"/>
          </p:cNvSpPr>
          <p:nvPr>
            <p:ph idx="1"/>
          </p:nvPr>
        </p:nvSpPr>
        <p:spPr/>
        <p:txBody>
          <a:bodyPr/>
          <a:lstStyle/>
          <a:p>
            <a:pPr>
              <a:defRPr/>
            </a:pPr>
            <a:r>
              <a:rPr lang="en-US" altLang="nl-NL" sz="1500" b="1" dirty="0"/>
              <a:t>Three times ‘the same’ fertiliser</a:t>
            </a:r>
          </a:p>
          <a:p>
            <a:pPr marL="614363" lvl="1" indent="-214313">
              <a:buFont typeface="Arial" panose="020B0604020202020204" pitchFamily="34" charset="0"/>
              <a:buChar char="•"/>
              <a:defRPr/>
            </a:pPr>
            <a:r>
              <a:rPr lang="en-US" altLang="nl-NL" dirty="0" smtClean="0"/>
              <a:t>KAS 0-15-80-5 with correct settings</a:t>
            </a:r>
          </a:p>
          <a:p>
            <a:pPr marL="614363" lvl="1" indent="-214313">
              <a:buFont typeface="Arial" panose="020B0604020202020204" pitchFamily="34" charset="0"/>
              <a:buChar char="•"/>
              <a:defRPr/>
            </a:pPr>
            <a:r>
              <a:rPr lang="en-US" altLang="nl-NL" dirty="0" smtClean="0"/>
              <a:t>KAS 10-30-60-0, but kept the same setting as </a:t>
            </a:r>
            <a:r>
              <a:rPr lang="en-US" altLang="nl-NL" dirty="0"/>
              <a:t>for KAS 0-15-80-5 </a:t>
            </a:r>
            <a:endParaRPr lang="en-US" altLang="nl-NL" dirty="0" smtClean="0"/>
          </a:p>
          <a:p>
            <a:pPr marL="614363" lvl="1" indent="-214313">
              <a:buFont typeface="Arial" panose="020B0604020202020204" pitchFamily="34" charset="0"/>
              <a:buChar char="•"/>
              <a:defRPr/>
            </a:pPr>
            <a:r>
              <a:rPr lang="en-US" altLang="nl-NL" dirty="0" smtClean="0"/>
              <a:t>KAS 15-55-30-0, but kept the same setting as </a:t>
            </a:r>
            <a:r>
              <a:rPr lang="en-US" altLang="nl-NL" dirty="0"/>
              <a:t>for KAS 0-15-80-5 </a:t>
            </a:r>
          </a:p>
        </p:txBody>
      </p:sp>
      <p:sp>
        <p:nvSpPr>
          <p:cNvPr id="3" name="Title 2"/>
          <p:cNvSpPr>
            <a:spLocks noGrp="1"/>
          </p:cNvSpPr>
          <p:nvPr>
            <p:ph type="ctrTitle"/>
          </p:nvPr>
        </p:nvSpPr>
        <p:spPr/>
        <p:txBody>
          <a:bodyPr/>
          <a:lstStyle/>
          <a:p>
            <a:r>
              <a:rPr lang="en-US" altLang="nl-NL" dirty="0"/>
              <a:t>Example of Influence on </a:t>
            </a:r>
            <a:r>
              <a:rPr lang="en-US" altLang="nl-NL" dirty="0" smtClean="0"/>
              <a:t>Distribution</a:t>
            </a:r>
            <a:endParaRPr lang="nl-NL" dirty="0"/>
          </a:p>
        </p:txBody>
      </p:sp>
      <p:pic>
        <p:nvPicPr>
          <p:cNvPr id="32772" name="Picture 2"/>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719139" y="2674883"/>
            <a:ext cx="2832497" cy="1887141"/>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 name="Picture 6" descr="Free illustration: Black, Back, Button, Navigation - Free ...">
            <a:hlinkClick r:id="rId4" action="ppaction://hlinksldjump"/>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0" y="4776889"/>
            <a:ext cx="454131" cy="366611"/>
          </a:xfrm>
          <a:prstGeom prst="rect">
            <a:avLst/>
          </a:prstGeom>
        </p:spPr>
      </p:pic>
    </p:spTree>
    <p:extLst>
      <p:ext uri="{BB962C8B-B14F-4D97-AF65-F5344CB8AC3E}">
        <p14:creationId xmlns:p14="http://schemas.microsoft.com/office/powerpoint/2010/main" val="558875357"/>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4818" name="Picture 4"/>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197644" y="3145953"/>
            <a:ext cx="3621881" cy="16478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Content Placeholder 2"/>
          <p:cNvSpPr>
            <a:spLocks noGrp="1"/>
          </p:cNvSpPr>
          <p:nvPr>
            <p:ph idx="1"/>
          </p:nvPr>
        </p:nvSpPr>
        <p:spPr/>
        <p:txBody>
          <a:bodyPr/>
          <a:lstStyle/>
          <a:p>
            <a:endParaRPr lang="nl-NL" dirty="0"/>
          </a:p>
        </p:txBody>
      </p:sp>
      <p:pic>
        <p:nvPicPr>
          <p:cNvPr id="34821" name="Picture 2"/>
          <p:cNvPicPr>
            <a:picLocks noChangeAspect="1" noChangeArrowheads="1"/>
          </p:cNvPicPr>
          <p:nvPr/>
        </p:nvPicPr>
        <p:blipFill>
          <a:blip r:embed="rId4">
            <a:extLst>
              <a:ext uri="{28A0092B-C50C-407E-A947-70E740481C1C}">
                <a14:useLocalDpi xmlns:a14="http://schemas.microsoft.com/office/drawing/2010/main"/>
              </a:ext>
            </a:extLst>
          </a:blip>
          <a:srcRect/>
          <a:stretch>
            <a:fillRect/>
          </a:stretch>
        </p:blipFill>
        <p:spPr bwMode="auto">
          <a:xfrm>
            <a:off x="261056" y="1522"/>
            <a:ext cx="3517106" cy="1600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4822" name="Picture 3"/>
          <p:cNvPicPr>
            <a:picLocks noChangeAspect="1" noChangeArrowheads="1"/>
          </p:cNvPicPr>
          <p:nvPr/>
        </p:nvPicPr>
        <p:blipFill>
          <a:blip r:embed="rId5">
            <a:extLst>
              <a:ext uri="{28A0092B-C50C-407E-A947-70E740481C1C}">
                <a14:useLocalDpi xmlns:a14="http://schemas.microsoft.com/office/drawing/2010/main"/>
              </a:ext>
            </a:extLst>
          </a:blip>
          <a:srcRect/>
          <a:stretch>
            <a:fillRect/>
          </a:stretch>
        </p:blipFill>
        <p:spPr bwMode="auto">
          <a:xfrm>
            <a:off x="207168" y="1551273"/>
            <a:ext cx="3552825" cy="161686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4823" name="Picture 10"/>
          <p:cNvPicPr>
            <a:picLocks noChangeAspect="1" noChangeArrowheads="1"/>
          </p:cNvPicPr>
          <p:nvPr/>
        </p:nvPicPr>
        <p:blipFill>
          <a:blip r:embed="rId6" cstate="screen">
            <a:extLst>
              <a:ext uri="{28A0092B-C50C-407E-A947-70E740481C1C}">
                <a14:useLocalDpi xmlns:a14="http://schemas.microsoft.com/office/drawing/2010/main"/>
              </a:ext>
            </a:extLst>
          </a:blip>
          <a:srcRect l="-2"/>
          <a:stretch>
            <a:fillRect/>
          </a:stretch>
        </p:blipFill>
        <p:spPr bwMode="auto">
          <a:xfrm>
            <a:off x="4110201" y="860311"/>
            <a:ext cx="3861197" cy="1214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4824" name="Picture 11"/>
          <p:cNvPicPr>
            <a:picLocks noChangeAspect="1" noChangeArrowheads="1"/>
          </p:cNvPicPr>
          <p:nvPr/>
        </p:nvPicPr>
        <p:blipFill>
          <a:blip r:embed="rId7">
            <a:extLst>
              <a:ext uri="{28A0092B-C50C-407E-A947-70E740481C1C}">
                <a14:useLocalDpi xmlns:a14="http://schemas.microsoft.com/office/drawing/2010/main"/>
              </a:ext>
            </a:extLst>
          </a:blip>
          <a:srcRect/>
          <a:stretch>
            <a:fillRect/>
          </a:stretch>
        </p:blipFill>
        <p:spPr bwMode="auto">
          <a:xfrm>
            <a:off x="4114801" y="2147887"/>
            <a:ext cx="3886200" cy="1214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4825" name="Picture 12"/>
          <p:cNvPicPr>
            <a:picLocks noChangeAspect="1" noChangeArrowheads="1"/>
          </p:cNvPicPr>
          <p:nvPr/>
        </p:nvPicPr>
        <p:blipFill>
          <a:blip r:embed="rId8">
            <a:extLst>
              <a:ext uri="{28A0092B-C50C-407E-A947-70E740481C1C}">
                <a14:useLocalDpi xmlns:a14="http://schemas.microsoft.com/office/drawing/2010/main"/>
              </a:ext>
            </a:extLst>
          </a:blip>
          <a:srcRect/>
          <a:stretch>
            <a:fillRect/>
          </a:stretch>
        </p:blipFill>
        <p:spPr bwMode="auto">
          <a:xfrm>
            <a:off x="4127018" y="3489722"/>
            <a:ext cx="3886200" cy="1214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4826" name="Tekstvak 10"/>
          <p:cNvSpPr txBox="1">
            <a:spLocks noChangeArrowheads="1"/>
          </p:cNvSpPr>
          <p:nvPr/>
        </p:nvSpPr>
        <p:spPr bwMode="auto">
          <a:xfrm>
            <a:off x="6576175" y="4625579"/>
            <a:ext cx="1257300"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nl-NL" altLang="nl-NL" sz="1200" dirty="0">
                <a:solidFill>
                  <a:srgbClr val="007A3B"/>
                </a:solidFill>
                <a:ea typeface="Geneva" charset="-128"/>
              </a:rPr>
              <a:t>CV= 8,5%</a:t>
            </a:r>
          </a:p>
        </p:txBody>
      </p:sp>
      <p:sp>
        <p:nvSpPr>
          <p:cNvPr id="34827" name="Tekstvak 10"/>
          <p:cNvSpPr txBox="1">
            <a:spLocks noChangeArrowheads="1"/>
          </p:cNvSpPr>
          <p:nvPr/>
        </p:nvSpPr>
        <p:spPr bwMode="auto">
          <a:xfrm>
            <a:off x="6627020" y="3233738"/>
            <a:ext cx="1257300"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nl-NL" altLang="nl-NL" sz="1200" dirty="0">
                <a:solidFill>
                  <a:srgbClr val="007A3B"/>
                </a:solidFill>
                <a:ea typeface="Geneva" charset="-128"/>
              </a:rPr>
              <a:t>CV= 8,4%</a:t>
            </a:r>
          </a:p>
        </p:txBody>
      </p:sp>
      <p:sp>
        <p:nvSpPr>
          <p:cNvPr id="34828" name="Tekstvak 10"/>
          <p:cNvSpPr txBox="1">
            <a:spLocks noChangeArrowheads="1"/>
          </p:cNvSpPr>
          <p:nvPr/>
        </p:nvSpPr>
        <p:spPr bwMode="auto">
          <a:xfrm>
            <a:off x="6597417" y="1940209"/>
            <a:ext cx="1257300"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nl-NL" altLang="nl-NL" sz="1200" dirty="0">
                <a:solidFill>
                  <a:srgbClr val="007A3B"/>
                </a:solidFill>
                <a:ea typeface="Geneva" charset="-128"/>
              </a:rPr>
              <a:t>CV= 5,4%</a:t>
            </a:r>
          </a:p>
        </p:txBody>
      </p:sp>
      <p:sp>
        <p:nvSpPr>
          <p:cNvPr id="34829" name="Tekstvak 10"/>
          <p:cNvSpPr txBox="1">
            <a:spLocks noChangeArrowheads="1"/>
          </p:cNvSpPr>
          <p:nvPr/>
        </p:nvSpPr>
        <p:spPr bwMode="auto">
          <a:xfrm>
            <a:off x="367393" y="260870"/>
            <a:ext cx="1257300"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nl-NL" altLang="nl-NL" sz="1200" dirty="0">
                <a:solidFill>
                  <a:srgbClr val="007A3B"/>
                </a:solidFill>
                <a:ea typeface="Geneva" charset="-128"/>
              </a:rPr>
              <a:t>WW= 24m</a:t>
            </a:r>
          </a:p>
        </p:txBody>
      </p:sp>
      <p:sp>
        <p:nvSpPr>
          <p:cNvPr id="34830" name="Tekstvak 10"/>
          <p:cNvSpPr txBox="1">
            <a:spLocks noChangeArrowheads="1"/>
          </p:cNvSpPr>
          <p:nvPr/>
        </p:nvSpPr>
        <p:spPr bwMode="auto">
          <a:xfrm>
            <a:off x="367393" y="1803920"/>
            <a:ext cx="1257300"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nl-NL" altLang="nl-NL" sz="1200" dirty="0">
                <a:solidFill>
                  <a:srgbClr val="007A3B"/>
                </a:solidFill>
                <a:ea typeface="Geneva" charset="-128"/>
              </a:rPr>
              <a:t>WW= 33m</a:t>
            </a:r>
          </a:p>
        </p:txBody>
      </p:sp>
      <p:sp>
        <p:nvSpPr>
          <p:cNvPr id="34831" name="Tekstvak 10"/>
          <p:cNvSpPr txBox="1">
            <a:spLocks noChangeArrowheads="1"/>
          </p:cNvSpPr>
          <p:nvPr/>
        </p:nvSpPr>
        <p:spPr bwMode="auto">
          <a:xfrm>
            <a:off x="288131" y="3690258"/>
            <a:ext cx="1257300"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nl-NL" altLang="nl-NL" sz="1200" dirty="0">
                <a:solidFill>
                  <a:srgbClr val="007A3B"/>
                </a:solidFill>
                <a:ea typeface="Geneva" charset="-128"/>
              </a:rPr>
              <a:t>WW= 39m</a:t>
            </a:r>
          </a:p>
        </p:txBody>
      </p:sp>
      <p:sp>
        <p:nvSpPr>
          <p:cNvPr id="34832" name="Tekstvak 4"/>
          <p:cNvSpPr txBox="1">
            <a:spLocks noChangeArrowheads="1"/>
          </p:cNvSpPr>
          <p:nvPr/>
        </p:nvSpPr>
        <p:spPr bwMode="auto">
          <a:xfrm>
            <a:off x="4250203" y="0"/>
            <a:ext cx="3340894" cy="646331"/>
          </a:xfrm>
          <a:prstGeom prst="rect">
            <a:avLst/>
          </a:prstGeom>
          <a:solidFill>
            <a:srgbClr val="007A3B"/>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nl-NL" altLang="nl-NL" dirty="0">
                <a:solidFill>
                  <a:schemeClr val="tx2"/>
                </a:solidFill>
                <a:ea typeface="Geneva" charset="-128"/>
              </a:rPr>
              <a:t>KAS </a:t>
            </a:r>
            <a:r>
              <a:rPr lang="nl-NL" altLang="nl-NL" dirty="0" smtClean="0">
                <a:solidFill>
                  <a:schemeClr val="tx2"/>
                </a:solidFill>
                <a:ea typeface="Geneva" charset="-128"/>
              </a:rPr>
              <a:t>0-15-80-5 </a:t>
            </a:r>
            <a:r>
              <a:rPr lang="nl-NL" altLang="nl-NL" dirty="0" err="1" smtClean="0">
                <a:solidFill>
                  <a:schemeClr val="tx2"/>
                </a:solidFill>
                <a:ea typeface="Geneva" charset="-128"/>
              </a:rPr>
              <a:t>with</a:t>
            </a:r>
            <a:r>
              <a:rPr lang="nl-NL" altLang="nl-NL" dirty="0" smtClean="0">
                <a:solidFill>
                  <a:schemeClr val="tx2"/>
                </a:solidFill>
                <a:ea typeface="Geneva" charset="-128"/>
              </a:rPr>
              <a:t> correct </a:t>
            </a:r>
            <a:r>
              <a:rPr lang="nl-NL" altLang="nl-NL" dirty="0" err="1" smtClean="0">
                <a:solidFill>
                  <a:schemeClr val="tx2"/>
                </a:solidFill>
                <a:ea typeface="Geneva" charset="-128"/>
              </a:rPr>
              <a:t>settings</a:t>
            </a:r>
            <a:endParaRPr lang="nl-NL" altLang="nl-NL" dirty="0">
              <a:solidFill>
                <a:schemeClr val="tx2"/>
              </a:solidFill>
              <a:ea typeface="Geneva" charset="-128"/>
            </a:endParaRPr>
          </a:p>
        </p:txBody>
      </p:sp>
      <p:pic>
        <p:nvPicPr>
          <p:cNvPr id="19" name="Picture 18" descr="Free illustration: Black, Back, Button, Navigation - Free ...">
            <a:hlinkClick r:id="rId9" action="ppaction://hlinksldjump"/>
          </p:cNvPr>
          <p:cNvPicPr>
            <a:picLocks noChangeAspect="1"/>
          </p:cNvPicPr>
          <p:nvPr/>
        </p:nvPicPr>
        <p:blipFill>
          <a:blip r:embed="rId10" cstate="email">
            <a:extLst>
              <a:ext uri="{28A0092B-C50C-407E-A947-70E740481C1C}">
                <a14:useLocalDpi xmlns:a14="http://schemas.microsoft.com/office/drawing/2010/main"/>
              </a:ext>
            </a:extLst>
          </a:blip>
          <a:stretch>
            <a:fillRect/>
          </a:stretch>
        </p:blipFill>
        <p:spPr>
          <a:xfrm>
            <a:off x="0" y="4776889"/>
            <a:ext cx="454131" cy="366611"/>
          </a:xfrm>
          <a:prstGeom prst="rect">
            <a:avLst/>
          </a:prstGeom>
        </p:spPr>
      </p:pic>
    </p:spTree>
    <p:extLst>
      <p:ext uri="{BB962C8B-B14F-4D97-AF65-F5344CB8AC3E}">
        <p14:creationId xmlns:p14="http://schemas.microsoft.com/office/powerpoint/2010/main" val="382115693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6866" name="Picture 4"/>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99417" y="3159939"/>
            <a:ext cx="3539728" cy="161091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6867" name="Picture 5"/>
          <p:cNvPicPr>
            <a:picLocks noChangeAspect="1" noChangeArrowheads="1"/>
          </p:cNvPicPr>
          <p:nvPr/>
        </p:nvPicPr>
        <p:blipFill>
          <a:blip r:embed="rId4">
            <a:extLst>
              <a:ext uri="{28A0092B-C50C-407E-A947-70E740481C1C}">
                <a14:useLocalDpi xmlns:a14="http://schemas.microsoft.com/office/drawing/2010/main"/>
              </a:ext>
            </a:extLst>
          </a:blip>
          <a:srcRect/>
          <a:stretch>
            <a:fillRect/>
          </a:stretch>
        </p:blipFill>
        <p:spPr bwMode="auto">
          <a:xfrm>
            <a:off x="99417" y="1556913"/>
            <a:ext cx="3539728" cy="161091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6868" name="Picture 6"/>
          <p:cNvPicPr>
            <a:picLocks noChangeAspect="1" noChangeArrowheads="1"/>
          </p:cNvPicPr>
          <p:nvPr/>
        </p:nvPicPr>
        <p:blipFill>
          <a:blip r:embed="rId5">
            <a:extLst>
              <a:ext uri="{28A0092B-C50C-407E-A947-70E740481C1C}">
                <a14:useLocalDpi xmlns:a14="http://schemas.microsoft.com/office/drawing/2010/main"/>
              </a:ext>
            </a:extLst>
          </a:blip>
          <a:srcRect/>
          <a:stretch>
            <a:fillRect/>
          </a:stretch>
        </p:blipFill>
        <p:spPr bwMode="auto">
          <a:xfrm>
            <a:off x="4057650" y="1921669"/>
            <a:ext cx="3906441" cy="122158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6869" name="Picture 7"/>
          <p:cNvPicPr>
            <a:picLocks noChangeAspect="1" noChangeArrowheads="1"/>
          </p:cNvPicPr>
          <p:nvPr/>
        </p:nvPicPr>
        <p:blipFill>
          <a:blip r:embed="rId6">
            <a:extLst>
              <a:ext uri="{28A0092B-C50C-407E-A947-70E740481C1C}">
                <a14:useLocalDpi xmlns:a14="http://schemas.microsoft.com/office/drawing/2010/main"/>
              </a:ext>
            </a:extLst>
          </a:blip>
          <a:srcRect/>
          <a:stretch>
            <a:fillRect/>
          </a:stretch>
        </p:blipFill>
        <p:spPr bwMode="auto">
          <a:xfrm>
            <a:off x="95844" y="4346"/>
            <a:ext cx="3539729" cy="161091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6870" name="Picture 8"/>
          <p:cNvPicPr>
            <a:picLocks noChangeAspect="1" noChangeArrowheads="1"/>
          </p:cNvPicPr>
          <p:nvPr/>
        </p:nvPicPr>
        <p:blipFill>
          <a:blip r:embed="rId7" cstate="screen">
            <a:extLst>
              <a:ext uri="{28A0092B-C50C-407E-A947-70E740481C1C}">
                <a14:useLocalDpi xmlns:a14="http://schemas.microsoft.com/office/drawing/2010/main"/>
              </a:ext>
            </a:extLst>
          </a:blip>
          <a:srcRect/>
          <a:stretch>
            <a:fillRect/>
          </a:stretch>
        </p:blipFill>
        <p:spPr bwMode="auto">
          <a:xfrm>
            <a:off x="4019814" y="553619"/>
            <a:ext cx="3836194" cy="11989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6871" name="Picture 2"/>
          <p:cNvPicPr>
            <a:picLocks noChangeAspect="1" noChangeArrowheads="1"/>
          </p:cNvPicPr>
          <p:nvPr/>
        </p:nvPicPr>
        <p:blipFill>
          <a:blip r:embed="rId8" cstate="screen">
            <a:extLst>
              <a:ext uri="{28A0092B-C50C-407E-A947-70E740481C1C}">
                <a14:useLocalDpi xmlns:a14="http://schemas.microsoft.com/office/drawing/2010/main"/>
              </a:ext>
            </a:extLst>
          </a:blip>
          <a:srcRect/>
          <a:stretch>
            <a:fillRect/>
          </a:stretch>
        </p:blipFill>
        <p:spPr bwMode="auto">
          <a:xfrm>
            <a:off x="4000500" y="3396853"/>
            <a:ext cx="3943350" cy="12322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6872" name="Tekstvak 12"/>
          <p:cNvSpPr txBox="1">
            <a:spLocks noChangeArrowheads="1"/>
          </p:cNvSpPr>
          <p:nvPr/>
        </p:nvSpPr>
        <p:spPr bwMode="auto">
          <a:xfrm>
            <a:off x="6662738" y="4546998"/>
            <a:ext cx="1257300"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nl-NL" altLang="nl-NL" sz="1200" dirty="0">
                <a:solidFill>
                  <a:srgbClr val="007A3B"/>
                </a:solidFill>
                <a:ea typeface="Geneva" charset="-128"/>
              </a:rPr>
              <a:t>CV= 18,1%</a:t>
            </a:r>
          </a:p>
        </p:txBody>
      </p:sp>
      <p:sp>
        <p:nvSpPr>
          <p:cNvPr id="36873" name="Tekstvak 10"/>
          <p:cNvSpPr txBox="1">
            <a:spLocks noChangeArrowheads="1"/>
          </p:cNvSpPr>
          <p:nvPr/>
        </p:nvSpPr>
        <p:spPr bwMode="auto">
          <a:xfrm>
            <a:off x="6686550" y="3061098"/>
            <a:ext cx="1257300"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nl-NL" altLang="nl-NL" sz="1200" dirty="0">
                <a:solidFill>
                  <a:srgbClr val="007A3B"/>
                </a:solidFill>
                <a:ea typeface="Geneva" charset="-128"/>
              </a:rPr>
              <a:t>CV= 15,9%</a:t>
            </a:r>
          </a:p>
        </p:txBody>
      </p:sp>
      <p:sp>
        <p:nvSpPr>
          <p:cNvPr id="36874" name="Tekstvak 10"/>
          <p:cNvSpPr txBox="1">
            <a:spLocks noChangeArrowheads="1"/>
          </p:cNvSpPr>
          <p:nvPr/>
        </p:nvSpPr>
        <p:spPr bwMode="auto">
          <a:xfrm>
            <a:off x="6585346" y="1616274"/>
            <a:ext cx="1257300"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nl-NL" altLang="nl-NL" sz="1200" dirty="0">
                <a:solidFill>
                  <a:srgbClr val="007A3B"/>
                </a:solidFill>
                <a:ea typeface="Geneva" charset="-128"/>
              </a:rPr>
              <a:t>CV= 6,3%</a:t>
            </a:r>
          </a:p>
        </p:txBody>
      </p:sp>
      <p:sp>
        <p:nvSpPr>
          <p:cNvPr id="36875" name="Tekstvak 10"/>
          <p:cNvSpPr txBox="1">
            <a:spLocks noChangeArrowheads="1"/>
          </p:cNvSpPr>
          <p:nvPr/>
        </p:nvSpPr>
        <p:spPr bwMode="auto">
          <a:xfrm>
            <a:off x="210144" y="355582"/>
            <a:ext cx="1257300"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nl-NL" altLang="nl-NL" sz="1200" dirty="0">
                <a:solidFill>
                  <a:srgbClr val="007A3B"/>
                </a:solidFill>
                <a:ea typeface="Geneva" charset="-128"/>
              </a:rPr>
              <a:t>WW= 24m</a:t>
            </a:r>
          </a:p>
        </p:txBody>
      </p:sp>
      <p:sp>
        <p:nvSpPr>
          <p:cNvPr id="36876" name="Tekstvak 10"/>
          <p:cNvSpPr txBox="1">
            <a:spLocks noChangeArrowheads="1"/>
          </p:cNvSpPr>
          <p:nvPr/>
        </p:nvSpPr>
        <p:spPr bwMode="auto">
          <a:xfrm>
            <a:off x="210144" y="1898632"/>
            <a:ext cx="1257300"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nl-NL" altLang="nl-NL" sz="1200" dirty="0">
                <a:solidFill>
                  <a:srgbClr val="007A3B"/>
                </a:solidFill>
                <a:ea typeface="Geneva" charset="-128"/>
              </a:rPr>
              <a:t>WW= 33m</a:t>
            </a:r>
          </a:p>
        </p:txBody>
      </p:sp>
      <p:sp>
        <p:nvSpPr>
          <p:cNvPr id="36877" name="Tekstvak 10"/>
          <p:cNvSpPr txBox="1">
            <a:spLocks noChangeArrowheads="1"/>
          </p:cNvSpPr>
          <p:nvPr/>
        </p:nvSpPr>
        <p:spPr bwMode="auto">
          <a:xfrm>
            <a:off x="189904" y="3613132"/>
            <a:ext cx="1257300"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nl-NL" altLang="nl-NL" sz="1200" dirty="0">
                <a:solidFill>
                  <a:srgbClr val="007A3B"/>
                </a:solidFill>
                <a:ea typeface="Geneva" charset="-128"/>
              </a:rPr>
              <a:t>WW= 39m</a:t>
            </a:r>
          </a:p>
        </p:txBody>
      </p:sp>
      <p:sp>
        <p:nvSpPr>
          <p:cNvPr id="36878" name="Tekstvak 18"/>
          <p:cNvSpPr txBox="1">
            <a:spLocks noChangeArrowheads="1"/>
          </p:cNvSpPr>
          <p:nvPr/>
        </p:nvSpPr>
        <p:spPr bwMode="auto">
          <a:xfrm>
            <a:off x="5143500" y="4763"/>
            <a:ext cx="2628900"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nl-NL" altLang="nl-NL" dirty="0">
                <a:solidFill>
                  <a:schemeClr val="tx2"/>
                </a:solidFill>
                <a:ea typeface="Geneva" charset="-128"/>
              </a:rPr>
              <a:t> 10-30-60-0</a:t>
            </a:r>
          </a:p>
        </p:txBody>
      </p:sp>
      <p:cxnSp>
        <p:nvCxnSpPr>
          <p:cNvPr id="36879" name="Rechte verbindingslijn met pijl 2"/>
          <p:cNvCxnSpPr>
            <a:cxnSpLocks noChangeShapeType="1"/>
          </p:cNvCxnSpPr>
          <p:nvPr/>
        </p:nvCxnSpPr>
        <p:spPr bwMode="auto">
          <a:xfrm>
            <a:off x="5143500" y="1771650"/>
            <a:ext cx="0" cy="571500"/>
          </a:xfrm>
          <a:prstGeom prst="straightConnector1">
            <a:avLst/>
          </a:prstGeom>
          <a:noFill/>
          <a:ln w="12700" algn="ctr">
            <a:solidFill>
              <a:srgbClr val="007A3B"/>
            </a:solidFill>
            <a:round/>
            <a:headEnd/>
            <a:tailEnd type="arrow" w="med" len="med"/>
          </a:ln>
          <a:extLst>
            <a:ext uri="{909E8E84-426E-40DD-AFC4-6F175D3DCCD1}">
              <a14:hiddenFill xmlns:a14="http://schemas.microsoft.com/office/drawing/2010/main">
                <a:noFill/>
              </a14:hiddenFill>
            </a:ext>
          </a:extLst>
        </p:spPr>
      </p:cxnSp>
      <p:cxnSp>
        <p:nvCxnSpPr>
          <p:cNvPr id="36880" name="Rechte verbindingslijn met pijl 17"/>
          <p:cNvCxnSpPr>
            <a:cxnSpLocks noChangeShapeType="1"/>
          </p:cNvCxnSpPr>
          <p:nvPr/>
        </p:nvCxnSpPr>
        <p:spPr bwMode="auto">
          <a:xfrm>
            <a:off x="4972050" y="3143250"/>
            <a:ext cx="0" cy="571500"/>
          </a:xfrm>
          <a:prstGeom prst="straightConnector1">
            <a:avLst/>
          </a:prstGeom>
          <a:noFill/>
          <a:ln w="12700" algn="ctr">
            <a:solidFill>
              <a:srgbClr val="007A3B"/>
            </a:solidFill>
            <a:round/>
            <a:headEnd/>
            <a:tailEnd type="arrow" w="med" len="med"/>
          </a:ln>
          <a:extLst>
            <a:ext uri="{909E8E84-426E-40DD-AFC4-6F175D3DCCD1}">
              <a14:hiddenFill xmlns:a14="http://schemas.microsoft.com/office/drawing/2010/main">
                <a:noFill/>
              </a14:hiddenFill>
            </a:ext>
          </a:extLst>
        </p:spPr>
      </p:cxnSp>
      <p:sp>
        <p:nvSpPr>
          <p:cNvPr id="36881" name="Tekstvak 4"/>
          <p:cNvSpPr txBox="1">
            <a:spLocks noChangeArrowheads="1"/>
          </p:cNvSpPr>
          <p:nvPr/>
        </p:nvSpPr>
        <p:spPr bwMode="auto">
          <a:xfrm>
            <a:off x="4142998" y="6308"/>
            <a:ext cx="3340894" cy="530915"/>
          </a:xfrm>
          <a:prstGeom prst="rect">
            <a:avLst/>
          </a:prstGeom>
          <a:solidFill>
            <a:srgbClr val="007A3B"/>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nl-NL" altLang="nl-NL" dirty="0">
                <a:solidFill>
                  <a:schemeClr val="tx2"/>
                </a:solidFill>
                <a:ea typeface="Geneva" charset="-128"/>
              </a:rPr>
              <a:t>KAS </a:t>
            </a:r>
            <a:r>
              <a:rPr lang="nl-NL" altLang="nl-NL" dirty="0" smtClean="0">
                <a:solidFill>
                  <a:schemeClr val="tx2"/>
                </a:solidFill>
                <a:ea typeface="Geneva" charset="-128"/>
              </a:rPr>
              <a:t>10-30-60-0, </a:t>
            </a:r>
            <a:r>
              <a:rPr lang="nl-NL" altLang="nl-NL" sz="1050" dirty="0">
                <a:solidFill>
                  <a:schemeClr val="tx2"/>
                </a:solidFill>
                <a:ea typeface="Geneva" charset="-128"/>
              </a:rPr>
              <a:t>but</a:t>
            </a:r>
            <a:r>
              <a:rPr lang="nl-NL" altLang="nl-NL" dirty="0" smtClean="0">
                <a:solidFill>
                  <a:schemeClr val="tx2"/>
                </a:solidFill>
                <a:ea typeface="Geneva" charset="-128"/>
              </a:rPr>
              <a:t> </a:t>
            </a:r>
            <a:r>
              <a:rPr lang="nl-NL" altLang="nl-NL" sz="1050" dirty="0" err="1">
                <a:solidFill>
                  <a:schemeClr val="tx2"/>
                </a:solidFill>
                <a:ea typeface="Geneva" charset="-128"/>
              </a:rPr>
              <a:t>kept</a:t>
            </a:r>
            <a:r>
              <a:rPr lang="nl-NL" altLang="nl-NL" sz="1050" dirty="0">
                <a:solidFill>
                  <a:schemeClr val="tx2"/>
                </a:solidFill>
                <a:ea typeface="Geneva" charset="-128"/>
              </a:rPr>
              <a:t> </a:t>
            </a:r>
            <a:r>
              <a:rPr lang="nl-NL" altLang="nl-NL" sz="1050" dirty="0" err="1">
                <a:solidFill>
                  <a:schemeClr val="tx2"/>
                </a:solidFill>
                <a:ea typeface="Geneva" charset="-128"/>
              </a:rPr>
              <a:t>same</a:t>
            </a:r>
            <a:r>
              <a:rPr lang="nl-NL" altLang="nl-NL" sz="1050" dirty="0">
                <a:solidFill>
                  <a:schemeClr val="tx2"/>
                </a:solidFill>
                <a:ea typeface="Geneva" charset="-128"/>
              </a:rPr>
              <a:t> </a:t>
            </a:r>
            <a:r>
              <a:rPr lang="nl-NL" altLang="nl-NL" sz="1050" dirty="0" err="1">
                <a:solidFill>
                  <a:schemeClr val="tx2"/>
                </a:solidFill>
                <a:ea typeface="Geneva" charset="-128"/>
              </a:rPr>
              <a:t>settings</a:t>
            </a:r>
            <a:r>
              <a:rPr lang="nl-NL" altLang="nl-NL" sz="1050" dirty="0">
                <a:solidFill>
                  <a:schemeClr val="tx2"/>
                </a:solidFill>
                <a:ea typeface="Geneva" charset="-128"/>
              </a:rPr>
              <a:t> as KAS 0-15-80-5</a:t>
            </a:r>
          </a:p>
        </p:txBody>
      </p:sp>
      <p:pic>
        <p:nvPicPr>
          <p:cNvPr id="20" name="Picture 19" descr="Free illustration: Black, Back, Button, Navigation - Free ...">
            <a:hlinkClick r:id="rId9" action="ppaction://hlinksldjump"/>
          </p:cNvPr>
          <p:cNvPicPr>
            <a:picLocks noChangeAspect="1"/>
          </p:cNvPicPr>
          <p:nvPr/>
        </p:nvPicPr>
        <p:blipFill>
          <a:blip r:embed="rId10" cstate="email">
            <a:extLst>
              <a:ext uri="{28A0092B-C50C-407E-A947-70E740481C1C}">
                <a14:useLocalDpi xmlns:a14="http://schemas.microsoft.com/office/drawing/2010/main"/>
              </a:ext>
            </a:extLst>
          </a:blip>
          <a:stretch>
            <a:fillRect/>
          </a:stretch>
        </p:blipFill>
        <p:spPr>
          <a:xfrm>
            <a:off x="0" y="4776889"/>
            <a:ext cx="454131" cy="366611"/>
          </a:xfrm>
          <a:prstGeom prst="rect">
            <a:avLst/>
          </a:prstGeom>
        </p:spPr>
      </p:pic>
    </p:spTree>
    <p:extLst>
      <p:ext uri="{BB962C8B-B14F-4D97-AF65-F5344CB8AC3E}">
        <p14:creationId xmlns:p14="http://schemas.microsoft.com/office/powerpoint/2010/main" val="272087803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8916" name="Picture 2"/>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47031" y="3238349"/>
            <a:ext cx="3657600" cy="166449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8917" name="Picture 3"/>
          <p:cNvPicPr>
            <a:picLocks noChangeAspect="1" noChangeArrowheads="1"/>
          </p:cNvPicPr>
          <p:nvPr/>
        </p:nvPicPr>
        <p:blipFill>
          <a:blip r:embed="rId4">
            <a:extLst>
              <a:ext uri="{28A0092B-C50C-407E-A947-70E740481C1C}">
                <a14:useLocalDpi xmlns:a14="http://schemas.microsoft.com/office/drawing/2010/main"/>
              </a:ext>
            </a:extLst>
          </a:blip>
          <a:srcRect/>
          <a:stretch>
            <a:fillRect/>
          </a:stretch>
        </p:blipFill>
        <p:spPr bwMode="auto">
          <a:xfrm>
            <a:off x="47031" y="1584571"/>
            <a:ext cx="3714750" cy="16894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8918" name="Picture 4"/>
          <p:cNvPicPr>
            <a:picLocks noChangeAspect="1" noChangeArrowheads="1"/>
          </p:cNvPicPr>
          <p:nvPr/>
        </p:nvPicPr>
        <p:blipFill>
          <a:blip r:embed="rId5">
            <a:extLst>
              <a:ext uri="{28A0092B-C50C-407E-A947-70E740481C1C}">
                <a14:useLocalDpi xmlns:a14="http://schemas.microsoft.com/office/drawing/2010/main"/>
              </a:ext>
            </a:extLst>
          </a:blip>
          <a:srcRect/>
          <a:stretch>
            <a:fillRect/>
          </a:stretch>
        </p:blipFill>
        <p:spPr bwMode="auto">
          <a:xfrm>
            <a:off x="4437290" y="2229362"/>
            <a:ext cx="3584972" cy="112037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8919" name="Picture 5"/>
          <p:cNvPicPr>
            <a:picLocks noChangeAspect="1" noChangeArrowheads="1"/>
          </p:cNvPicPr>
          <p:nvPr/>
        </p:nvPicPr>
        <p:blipFill>
          <a:blip r:embed="rId6">
            <a:extLst>
              <a:ext uri="{28A0092B-C50C-407E-A947-70E740481C1C}">
                <a14:useLocalDpi xmlns:a14="http://schemas.microsoft.com/office/drawing/2010/main"/>
              </a:ext>
            </a:extLst>
          </a:blip>
          <a:srcRect/>
          <a:stretch>
            <a:fillRect/>
          </a:stretch>
        </p:blipFill>
        <p:spPr bwMode="auto">
          <a:xfrm>
            <a:off x="45840" y="-43014"/>
            <a:ext cx="3715941" cy="16906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8920" name="Picture 6"/>
          <p:cNvPicPr>
            <a:picLocks noChangeAspect="1" noChangeArrowheads="1"/>
          </p:cNvPicPr>
          <p:nvPr/>
        </p:nvPicPr>
        <p:blipFill>
          <a:blip r:embed="rId7">
            <a:extLst>
              <a:ext uri="{28A0092B-C50C-407E-A947-70E740481C1C}">
                <a14:useLocalDpi xmlns:a14="http://schemas.microsoft.com/office/drawing/2010/main"/>
              </a:ext>
            </a:extLst>
          </a:blip>
          <a:srcRect/>
          <a:stretch>
            <a:fillRect/>
          </a:stretch>
        </p:blipFill>
        <p:spPr bwMode="auto">
          <a:xfrm>
            <a:off x="4432812" y="915980"/>
            <a:ext cx="3680222" cy="11501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8921" name="Picture 7"/>
          <p:cNvPicPr>
            <a:picLocks noChangeAspect="1" noChangeArrowheads="1"/>
          </p:cNvPicPr>
          <p:nvPr/>
        </p:nvPicPr>
        <p:blipFill>
          <a:blip r:embed="rId8">
            <a:extLst>
              <a:ext uri="{28A0092B-C50C-407E-A947-70E740481C1C}">
                <a14:useLocalDpi xmlns:a14="http://schemas.microsoft.com/office/drawing/2010/main"/>
              </a:ext>
            </a:extLst>
          </a:blip>
          <a:srcRect/>
          <a:stretch>
            <a:fillRect/>
          </a:stretch>
        </p:blipFill>
        <p:spPr bwMode="auto">
          <a:xfrm>
            <a:off x="4451791" y="3543301"/>
            <a:ext cx="3451622" cy="107870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8922" name="Tekstvak 10"/>
          <p:cNvSpPr txBox="1">
            <a:spLocks noChangeArrowheads="1"/>
          </p:cNvSpPr>
          <p:nvPr/>
        </p:nvSpPr>
        <p:spPr bwMode="auto">
          <a:xfrm>
            <a:off x="6662738" y="4546998"/>
            <a:ext cx="1257300"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nl-NL" altLang="nl-NL" sz="1200" dirty="0">
                <a:solidFill>
                  <a:srgbClr val="007A3B"/>
                </a:solidFill>
                <a:ea typeface="Geneva" charset="-128"/>
              </a:rPr>
              <a:t>CV= 27,4%</a:t>
            </a:r>
          </a:p>
        </p:txBody>
      </p:sp>
      <p:sp>
        <p:nvSpPr>
          <p:cNvPr id="38923" name="Tekstvak 10"/>
          <p:cNvSpPr txBox="1">
            <a:spLocks noChangeArrowheads="1"/>
          </p:cNvSpPr>
          <p:nvPr/>
        </p:nvSpPr>
        <p:spPr bwMode="auto">
          <a:xfrm>
            <a:off x="6769044" y="3326684"/>
            <a:ext cx="1257300"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nl-NL" altLang="nl-NL" sz="1200" dirty="0">
                <a:solidFill>
                  <a:srgbClr val="007A3B"/>
                </a:solidFill>
                <a:ea typeface="Geneva" charset="-128"/>
              </a:rPr>
              <a:t>CV= 20,4%</a:t>
            </a:r>
          </a:p>
        </p:txBody>
      </p:sp>
      <p:sp>
        <p:nvSpPr>
          <p:cNvPr id="38924" name="Tekstvak 10"/>
          <p:cNvSpPr txBox="1">
            <a:spLocks noChangeArrowheads="1"/>
          </p:cNvSpPr>
          <p:nvPr/>
        </p:nvSpPr>
        <p:spPr bwMode="auto">
          <a:xfrm>
            <a:off x="6709173" y="1982686"/>
            <a:ext cx="1257300"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nl-NL" altLang="nl-NL" sz="1200" dirty="0">
                <a:solidFill>
                  <a:srgbClr val="007A3B"/>
                </a:solidFill>
                <a:ea typeface="Geneva" charset="-128"/>
              </a:rPr>
              <a:t>CV= 7,4%</a:t>
            </a:r>
          </a:p>
        </p:txBody>
      </p:sp>
      <p:sp>
        <p:nvSpPr>
          <p:cNvPr id="38925" name="Tekstvak 10"/>
          <p:cNvSpPr txBox="1">
            <a:spLocks noChangeArrowheads="1"/>
          </p:cNvSpPr>
          <p:nvPr/>
        </p:nvSpPr>
        <p:spPr bwMode="auto">
          <a:xfrm>
            <a:off x="161331" y="375559"/>
            <a:ext cx="1257300"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nl-NL" altLang="nl-NL" sz="1200" dirty="0">
                <a:solidFill>
                  <a:srgbClr val="007A3B"/>
                </a:solidFill>
                <a:ea typeface="Geneva" charset="-128"/>
              </a:rPr>
              <a:t>WW= 24m</a:t>
            </a:r>
          </a:p>
        </p:txBody>
      </p:sp>
      <p:sp>
        <p:nvSpPr>
          <p:cNvPr id="38926" name="Tekstvak 10"/>
          <p:cNvSpPr txBox="1">
            <a:spLocks noChangeArrowheads="1"/>
          </p:cNvSpPr>
          <p:nvPr/>
        </p:nvSpPr>
        <p:spPr bwMode="auto">
          <a:xfrm>
            <a:off x="161331" y="1918609"/>
            <a:ext cx="1257300"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nl-NL" altLang="nl-NL" sz="1200" dirty="0">
                <a:solidFill>
                  <a:srgbClr val="007A3B"/>
                </a:solidFill>
                <a:ea typeface="Geneva" charset="-128"/>
              </a:rPr>
              <a:t>WW= 33m</a:t>
            </a:r>
          </a:p>
        </p:txBody>
      </p:sp>
      <p:sp>
        <p:nvSpPr>
          <p:cNvPr id="38927" name="Tekstvak 10"/>
          <p:cNvSpPr txBox="1">
            <a:spLocks noChangeArrowheads="1"/>
          </p:cNvSpPr>
          <p:nvPr/>
        </p:nvSpPr>
        <p:spPr bwMode="auto">
          <a:xfrm>
            <a:off x="141091" y="3633109"/>
            <a:ext cx="1257300"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nl-NL" altLang="nl-NL" sz="1200" dirty="0">
                <a:solidFill>
                  <a:srgbClr val="007A3B"/>
                </a:solidFill>
                <a:ea typeface="Geneva" charset="-128"/>
              </a:rPr>
              <a:t>WW= 39m</a:t>
            </a:r>
          </a:p>
        </p:txBody>
      </p:sp>
      <p:cxnSp>
        <p:nvCxnSpPr>
          <p:cNvPr id="38928" name="Rechte verbindingslijn met pijl 15"/>
          <p:cNvCxnSpPr>
            <a:cxnSpLocks noChangeShapeType="1"/>
          </p:cNvCxnSpPr>
          <p:nvPr/>
        </p:nvCxnSpPr>
        <p:spPr bwMode="auto">
          <a:xfrm>
            <a:off x="5351689" y="2036480"/>
            <a:ext cx="0" cy="571500"/>
          </a:xfrm>
          <a:prstGeom prst="straightConnector1">
            <a:avLst/>
          </a:prstGeom>
          <a:noFill/>
          <a:ln w="12700" algn="ctr">
            <a:solidFill>
              <a:srgbClr val="007A3B"/>
            </a:solidFill>
            <a:round/>
            <a:headEnd/>
            <a:tailEnd type="arrow" w="med" len="med"/>
          </a:ln>
          <a:extLst>
            <a:ext uri="{909E8E84-426E-40DD-AFC4-6F175D3DCCD1}">
              <a14:hiddenFill xmlns:a14="http://schemas.microsoft.com/office/drawing/2010/main">
                <a:noFill/>
              </a14:hiddenFill>
            </a:ext>
          </a:extLst>
        </p:spPr>
      </p:cxnSp>
      <p:cxnSp>
        <p:nvCxnSpPr>
          <p:cNvPr id="38929" name="Rechte verbindingslijn met pijl 16"/>
          <p:cNvCxnSpPr>
            <a:cxnSpLocks noChangeShapeType="1"/>
          </p:cNvCxnSpPr>
          <p:nvPr/>
        </p:nvCxnSpPr>
        <p:spPr bwMode="auto">
          <a:xfrm>
            <a:off x="5372100" y="3156347"/>
            <a:ext cx="0" cy="571500"/>
          </a:xfrm>
          <a:prstGeom prst="straightConnector1">
            <a:avLst/>
          </a:prstGeom>
          <a:noFill/>
          <a:ln w="12700" algn="ctr">
            <a:solidFill>
              <a:srgbClr val="007A3B"/>
            </a:solidFill>
            <a:round/>
            <a:headEnd/>
            <a:tailEnd type="arrow" w="med" len="med"/>
          </a:ln>
          <a:extLst>
            <a:ext uri="{909E8E84-426E-40DD-AFC4-6F175D3DCCD1}">
              <a14:hiddenFill xmlns:a14="http://schemas.microsoft.com/office/drawing/2010/main">
                <a:noFill/>
              </a14:hiddenFill>
            </a:ext>
          </a:extLst>
        </p:spPr>
      </p:cxnSp>
      <p:sp>
        <p:nvSpPr>
          <p:cNvPr id="38930" name="Tekstvak 4"/>
          <p:cNvSpPr txBox="1">
            <a:spLocks noChangeArrowheads="1"/>
          </p:cNvSpPr>
          <p:nvPr/>
        </p:nvSpPr>
        <p:spPr bwMode="auto">
          <a:xfrm>
            <a:off x="4502452" y="1"/>
            <a:ext cx="3340894" cy="530915"/>
          </a:xfrm>
          <a:prstGeom prst="rect">
            <a:avLst/>
          </a:prstGeom>
          <a:solidFill>
            <a:srgbClr val="007A3B"/>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nl-NL" altLang="nl-NL" dirty="0">
                <a:solidFill>
                  <a:schemeClr val="tx2"/>
                </a:solidFill>
                <a:ea typeface="Geneva" charset="-128"/>
              </a:rPr>
              <a:t>KAS </a:t>
            </a:r>
            <a:r>
              <a:rPr lang="nl-NL" altLang="nl-NL" dirty="0" smtClean="0">
                <a:solidFill>
                  <a:schemeClr val="tx2"/>
                </a:solidFill>
                <a:ea typeface="Geneva" charset="-128"/>
              </a:rPr>
              <a:t>15-55-30-0 </a:t>
            </a:r>
            <a:r>
              <a:rPr lang="nl-NL" altLang="nl-NL" sz="1050" dirty="0">
                <a:solidFill>
                  <a:schemeClr val="tx2"/>
                </a:solidFill>
                <a:ea typeface="Geneva" charset="-128"/>
              </a:rPr>
              <a:t>but </a:t>
            </a:r>
            <a:r>
              <a:rPr lang="nl-NL" altLang="nl-NL" sz="1050" dirty="0" err="1">
                <a:solidFill>
                  <a:schemeClr val="tx2"/>
                </a:solidFill>
                <a:ea typeface="Geneva" charset="-128"/>
              </a:rPr>
              <a:t>kept</a:t>
            </a:r>
            <a:r>
              <a:rPr lang="nl-NL" altLang="nl-NL" sz="1050" dirty="0">
                <a:solidFill>
                  <a:schemeClr val="tx2"/>
                </a:solidFill>
                <a:ea typeface="Geneva" charset="-128"/>
              </a:rPr>
              <a:t> </a:t>
            </a:r>
            <a:r>
              <a:rPr lang="nl-NL" altLang="nl-NL" sz="1050" dirty="0" err="1">
                <a:solidFill>
                  <a:schemeClr val="tx2"/>
                </a:solidFill>
                <a:ea typeface="Geneva" charset="-128"/>
              </a:rPr>
              <a:t>same</a:t>
            </a:r>
            <a:r>
              <a:rPr lang="nl-NL" altLang="nl-NL" sz="1050" dirty="0">
                <a:solidFill>
                  <a:schemeClr val="tx2"/>
                </a:solidFill>
                <a:ea typeface="Geneva" charset="-128"/>
              </a:rPr>
              <a:t> </a:t>
            </a:r>
            <a:r>
              <a:rPr lang="nl-NL" altLang="nl-NL" sz="1050" dirty="0" err="1">
                <a:solidFill>
                  <a:schemeClr val="tx2"/>
                </a:solidFill>
                <a:ea typeface="Geneva" charset="-128"/>
              </a:rPr>
              <a:t>settings</a:t>
            </a:r>
            <a:r>
              <a:rPr lang="nl-NL" altLang="nl-NL" sz="1050" dirty="0">
                <a:solidFill>
                  <a:schemeClr val="tx2"/>
                </a:solidFill>
                <a:ea typeface="Geneva" charset="-128"/>
              </a:rPr>
              <a:t> as KAS 0-15-80-5</a:t>
            </a:r>
          </a:p>
        </p:txBody>
      </p:sp>
      <p:pic>
        <p:nvPicPr>
          <p:cNvPr id="20" name="Picture 19" descr="Free illustration: Black, Back, Button, Navigation - Free ...">
            <a:hlinkClick r:id="rId9" action="ppaction://hlinksldjump"/>
          </p:cNvPr>
          <p:cNvPicPr>
            <a:picLocks noChangeAspect="1"/>
          </p:cNvPicPr>
          <p:nvPr/>
        </p:nvPicPr>
        <p:blipFill>
          <a:blip r:embed="rId10" cstate="email">
            <a:extLst>
              <a:ext uri="{28A0092B-C50C-407E-A947-70E740481C1C}">
                <a14:useLocalDpi xmlns:a14="http://schemas.microsoft.com/office/drawing/2010/main"/>
              </a:ext>
            </a:extLst>
          </a:blip>
          <a:stretch>
            <a:fillRect/>
          </a:stretch>
        </p:blipFill>
        <p:spPr>
          <a:xfrm>
            <a:off x="0" y="4776889"/>
            <a:ext cx="454131" cy="366611"/>
          </a:xfrm>
          <a:prstGeom prst="rect">
            <a:avLst/>
          </a:prstGeom>
        </p:spPr>
      </p:pic>
    </p:spTree>
    <p:extLst>
      <p:ext uri="{BB962C8B-B14F-4D97-AF65-F5344CB8AC3E}">
        <p14:creationId xmlns:p14="http://schemas.microsoft.com/office/powerpoint/2010/main" val="192354026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3"/>
          <p:cNvSpPr>
            <a:spLocks noGrp="1" noChangeArrowheads="1"/>
          </p:cNvSpPr>
          <p:nvPr>
            <p:ph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numCol="1" anchor="t" anchorCtr="0" compatLnSpc="1">
            <a:prstTxWarp prst="textNoShape">
              <a:avLst/>
            </a:prstTxWarp>
          </a:bodyPr>
          <a:lstStyle/>
          <a:p>
            <a:r>
              <a:rPr lang="en-US" altLang="nl-NL" dirty="0" smtClean="0"/>
              <a:t>Small distribution comes with the same setting less far (wide).</a:t>
            </a:r>
          </a:p>
          <a:p>
            <a:r>
              <a:rPr lang="en-US" altLang="nl-NL" dirty="0" smtClean="0"/>
              <a:t>Due to this there is no fertiliser between the tramlines and there is not enough overlap.</a:t>
            </a:r>
          </a:p>
          <a:p>
            <a:r>
              <a:rPr lang="en-US" altLang="nl-NL" dirty="0" smtClean="0"/>
              <a:t>How larger the working width, the bigger this effect is.</a:t>
            </a:r>
          </a:p>
          <a:p>
            <a:r>
              <a:rPr lang="en-US" altLang="nl-NL" dirty="0" smtClean="0"/>
              <a:t>This does not always mean that it is not possible to spread smaller fertiliser on a specific working width; but that you need adjusted settings on a bigger working width to keep a good spreading pattern.</a:t>
            </a:r>
          </a:p>
          <a:p>
            <a:pPr marL="342900" lvl="1" indent="0">
              <a:buNone/>
            </a:pPr>
            <a:r>
              <a:rPr lang="en-US" altLang="nl-NL" dirty="0" smtClean="0">
                <a:sym typeface="Wingdings" panose="05000000000000000000" pitchFamily="2" charset="2"/>
              </a:rPr>
              <a:t></a:t>
            </a:r>
            <a:r>
              <a:rPr lang="en-US" altLang="nl-NL" dirty="0" smtClean="0"/>
              <a:t> on smaller working widths the deviation is smaller or ‘invisible’</a:t>
            </a:r>
          </a:p>
          <a:p>
            <a:pPr marL="342900" lvl="1" indent="0">
              <a:buNone/>
            </a:pPr>
            <a:r>
              <a:rPr lang="en-US" altLang="nl-NL" dirty="0" smtClean="0">
                <a:sym typeface="Wingdings" panose="05000000000000000000" pitchFamily="2" charset="2"/>
              </a:rPr>
              <a:t></a:t>
            </a:r>
            <a:r>
              <a:rPr lang="en-US" altLang="nl-NL" dirty="0" smtClean="0"/>
              <a:t> so on larger working widths the importance of selecting the correct distribution is getting more and more important.</a:t>
            </a:r>
          </a:p>
          <a:p>
            <a:r>
              <a:rPr lang="en-US" altLang="nl-NL" dirty="0" smtClean="0"/>
              <a:t>Also when using GPS section control the spreading pattern and settings must be taken into account!</a:t>
            </a:r>
          </a:p>
        </p:txBody>
      </p:sp>
      <p:sp>
        <p:nvSpPr>
          <p:cNvPr id="3" name="Title 2"/>
          <p:cNvSpPr>
            <a:spLocks noGrp="1"/>
          </p:cNvSpPr>
          <p:nvPr>
            <p:ph type="ctrTitle"/>
          </p:nvPr>
        </p:nvSpPr>
        <p:spPr>
          <a:xfrm>
            <a:off x="720000" y="771525"/>
            <a:ext cx="8669941" cy="323850"/>
          </a:xfrm>
        </p:spPr>
        <p:txBody>
          <a:bodyPr/>
          <a:lstStyle/>
          <a:p>
            <a:pPr marL="0" indent="0">
              <a:defRPr/>
            </a:pPr>
            <a:r>
              <a:rPr lang="en-US" altLang="nl-NL" dirty="0"/>
              <a:t>Conclusions from Those Spreading </a:t>
            </a:r>
            <a:r>
              <a:rPr lang="en-US" altLang="nl-NL" dirty="0" smtClean="0"/>
              <a:t>Patterns</a:t>
            </a:r>
            <a:endParaRPr lang="nl-NL" dirty="0"/>
          </a:p>
        </p:txBody>
      </p:sp>
      <p:pic>
        <p:nvPicPr>
          <p:cNvPr id="6" name="Picture 5" descr="Free illustration: Black, Back, Button, Navigation - Free ...">
            <a:hlinkClick r:id="rId3" action="ppaction://hlinksldjump"/>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0" y="4776889"/>
            <a:ext cx="454131" cy="366611"/>
          </a:xfrm>
          <a:prstGeom prst="rect">
            <a:avLst/>
          </a:prstGeom>
        </p:spPr>
      </p:pic>
    </p:spTree>
    <p:extLst>
      <p:ext uri="{BB962C8B-B14F-4D97-AF65-F5344CB8AC3E}">
        <p14:creationId xmlns:p14="http://schemas.microsoft.com/office/powerpoint/2010/main" val="2549077922"/>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20001" y="771525"/>
            <a:ext cx="8260038" cy="323850"/>
          </a:xfrm>
        </p:spPr>
        <p:txBody>
          <a:bodyPr/>
          <a:lstStyle/>
          <a:p>
            <a:pPr marL="0" indent="0">
              <a:defRPr/>
            </a:pPr>
            <a:r>
              <a:rPr lang="nl-NL" altLang="nl-NL" dirty="0">
                <a:ea typeface="Geneva"/>
              </a:rPr>
              <a:t>The Exacta Checklist for Accurate </a:t>
            </a:r>
            <a:r>
              <a:rPr lang="nl-NL" altLang="nl-NL" dirty="0" smtClean="0">
                <a:ea typeface="Geneva"/>
              </a:rPr>
              <a:t>Spreading</a:t>
            </a:r>
            <a:endParaRPr lang="nl-NL" dirty="0"/>
          </a:p>
        </p:txBody>
      </p:sp>
      <p:sp>
        <p:nvSpPr>
          <p:cNvPr id="105475" name="Text Box 3"/>
          <p:cNvSpPr txBox="1">
            <a:spLocks noChangeArrowheads="1"/>
          </p:cNvSpPr>
          <p:nvPr/>
        </p:nvSpPr>
        <p:spPr bwMode="auto">
          <a:xfrm>
            <a:off x="2414884" y="2081567"/>
            <a:ext cx="3995886" cy="17081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28575"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nl-NL" sz="1500" dirty="0">
                <a:solidFill>
                  <a:srgbClr val="007A3B"/>
                </a:solidFill>
              </a:rPr>
              <a:t>1</a:t>
            </a:r>
            <a:r>
              <a:rPr lang="en-GB" altLang="nl-NL" sz="1500" dirty="0"/>
              <a:t> Select fertiliser type (shape)</a:t>
            </a:r>
          </a:p>
          <a:p>
            <a:pPr eaLnBrk="1" hangingPunct="1"/>
            <a:endParaRPr lang="en-GB" altLang="nl-NL" sz="1500" dirty="0"/>
          </a:p>
          <a:p>
            <a:pPr eaLnBrk="1" hangingPunct="1"/>
            <a:r>
              <a:rPr lang="en-GB" altLang="nl-NL" sz="1500" dirty="0">
                <a:solidFill>
                  <a:srgbClr val="007A3B"/>
                </a:solidFill>
              </a:rPr>
              <a:t>2</a:t>
            </a:r>
            <a:r>
              <a:rPr lang="en-GB" altLang="nl-NL" sz="1500" dirty="0"/>
              <a:t> Determine granule size and distribution</a:t>
            </a:r>
          </a:p>
          <a:p>
            <a:pPr eaLnBrk="1" hangingPunct="1"/>
            <a:endParaRPr lang="en-GB" altLang="nl-NL" sz="1500" dirty="0"/>
          </a:p>
          <a:p>
            <a:pPr eaLnBrk="1" hangingPunct="1"/>
            <a:r>
              <a:rPr lang="en-GB" altLang="nl-NL" sz="1500" dirty="0">
                <a:solidFill>
                  <a:srgbClr val="007A3B"/>
                </a:solidFill>
              </a:rPr>
              <a:t>3</a:t>
            </a:r>
            <a:r>
              <a:rPr lang="en-GB" altLang="nl-NL" sz="1500" dirty="0"/>
              <a:t> Determine litre weight (kg/l)</a:t>
            </a:r>
          </a:p>
          <a:p>
            <a:pPr eaLnBrk="1" hangingPunct="1"/>
            <a:endParaRPr lang="en-GB" altLang="nl-NL" sz="1500" dirty="0"/>
          </a:p>
          <a:p>
            <a:pPr eaLnBrk="1" hangingPunct="1"/>
            <a:endParaRPr lang="en-GB" altLang="nl-NL" sz="1500" dirty="0"/>
          </a:p>
        </p:txBody>
      </p:sp>
      <p:pic>
        <p:nvPicPr>
          <p:cNvPr id="105476" name="Picture 1"/>
          <p:cNvPicPr>
            <a:picLocks noChangeAspect="1"/>
          </p:cNvPicPr>
          <p:nvPr/>
        </p:nvPicPr>
        <p:blipFill>
          <a:blip r:embed="rId2">
            <a:extLst>
              <a:ext uri="{28A0092B-C50C-407E-A947-70E740481C1C}">
                <a14:useLocalDpi xmlns:a14="http://schemas.microsoft.com/office/drawing/2010/main"/>
              </a:ext>
            </a:extLst>
          </a:blip>
          <a:srcRect/>
          <a:stretch>
            <a:fillRect/>
          </a:stretch>
        </p:blipFill>
        <p:spPr bwMode="auto">
          <a:xfrm>
            <a:off x="632518" y="1930357"/>
            <a:ext cx="1585913" cy="1657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Picture 7" descr="Free illustration: Black, Back, Button, Navigation - Free ...">
            <a:hlinkClick r:id="rId3" action="ppaction://hlinksldjump"/>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0" y="4776889"/>
            <a:ext cx="454131" cy="366611"/>
          </a:xfrm>
          <a:prstGeom prst="rect">
            <a:avLst/>
          </a:prstGeom>
        </p:spPr>
      </p:pic>
    </p:spTree>
    <p:extLst>
      <p:ext uri="{BB962C8B-B14F-4D97-AF65-F5344CB8AC3E}">
        <p14:creationId xmlns:p14="http://schemas.microsoft.com/office/powerpoint/2010/main" val="2166260596"/>
      </p:ext>
    </p:extLst>
  </p:cSld>
  <p:clrMapOvr>
    <a:masterClrMapping/>
  </p:clrMapOvr>
  <p:transition spd="slow"/>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cstate="print">
            <a:extLst>
              <a:ext uri="{28A0092B-C50C-407E-A947-70E740481C1C}">
                <a14:useLocalDpi xmlns:a14="http://schemas.microsoft.com/office/drawing/2010/main"/>
              </a:ext>
            </a:extLst>
          </a:blip>
          <a:stretch>
            <a:fillRect/>
          </a:stretch>
        </p:blipFill>
        <p:spPr>
          <a:xfrm>
            <a:off x="6227483" y="3003798"/>
            <a:ext cx="1353364" cy="902243"/>
          </a:xfrm>
          <a:prstGeom prst="rect">
            <a:avLst/>
          </a:prstGeom>
        </p:spPr>
      </p:pic>
      <p:pic>
        <p:nvPicPr>
          <p:cNvPr id="14" name="Picture 13"/>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7319826" y="3683961"/>
            <a:ext cx="522041" cy="522041"/>
          </a:xfrm>
          <a:prstGeom prst="rect">
            <a:avLst/>
          </a:prstGeom>
        </p:spPr>
      </p:pic>
      <p:sp>
        <p:nvSpPr>
          <p:cNvPr id="2" name="Content Placeholder 1"/>
          <p:cNvSpPr>
            <a:spLocks noGrp="1"/>
          </p:cNvSpPr>
          <p:nvPr>
            <p:ph idx="1"/>
          </p:nvPr>
        </p:nvSpPr>
        <p:spPr>
          <a:xfrm>
            <a:off x="712831" y="1305308"/>
            <a:ext cx="7704862" cy="3024187"/>
          </a:xfrm>
        </p:spPr>
        <p:txBody>
          <a:bodyPr/>
          <a:lstStyle/>
          <a:p>
            <a:r>
              <a:rPr lang="en-US" dirty="0" smtClean="0"/>
              <a:t>Take your spreading charts book</a:t>
            </a:r>
          </a:p>
          <a:p>
            <a:pPr marL="0" indent="0">
              <a:buNone/>
            </a:pPr>
            <a:r>
              <a:rPr lang="en-US" dirty="0" smtClean="0"/>
              <a:t>or</a:t>
            </a:r>
          </a:p>
          <a:p>
            <a:r>
              <a:rPr lang="en-US" dirty="0" smtClean="0"/>
              <a:t>Open </a:t>
            </a:r>
            <a:r>
              <a:rPr lang="en-US" dirty="0" smtClean="0">
                <a:hlinkClick r:id="rId4"/>
              </a:rPr>
              <a:t>www.kvernelandspreadingcharts.com</a:t>
            </a:r>
            <a:endParaRPr lang="en-US" dirty="0" smtClean="0"/>
          </a:p>
          <a:p>
            <a:pPr marL="0" indent="0">
              <a:buNone/>
            </a:pPr>
            <a:r>
              <a:rPr lang="en-US" dirty="0" smtClean="0"/>
              <a:t>or</a:t>
            </a:r>
          </a:p>
          <a:p>
            <a:r>
              <a:rPr lang="en-US" dirty="0" smtClean="0"/>
              <a:t>Open your Spreading charts app on your </a:t>
            </a:r>
            <a:r>
              <a:rPr lang="en-US" dirty="0" smtClean="0">
                <a:hlinkClick r:id="rId5"/>
              </a:rPr>
              <a:t>iPhone</a:t>
            </a:r>
            <a:r>
              <a:rPr lang="en-US" dirty="0" smtClean="0"/>
              <a:t> or </a:t>
            </a:r>
            <a:r>
              <a:rPr lang="en-US" dirty="0" smtClean="0">
                <a:hlinkClick r:id="rId6"/>
              </a:rPr>
              <a:t>Android phone</a:t>
            </a:r>
            <a:r>
              <a:rPr lang="en-US" dirty="0" smtClean="0"/>
              <a:t> (free download from App Store or Google Play)</a:t>
            </a:r>
            <a:endParaRPr lang="en-US" dirty="0"/>
          </a:p>
        </p:txBody>
      </p:sp>
      <p:sp>
        <p:nvSpPr>
          <p:cNvPr id="6" name="TextBox 5"/>
          <p:cNvSpPr txBox="1"/>
          <p:nvPr/>
        </p:nvSpPr>
        <p:spPr>
          <a:xfrm>
            <a:off x="1609956" y="4743860"/>
            <a:ext cx="517097" cy="253916"/>
          </a:xfrm>
          <a:prstGeom prst="rect">
            <a:avLst/>
          </a:prstGeom>
          <a:noFill/>
        </p:spPr>
        <p:txBody>
          <a:bodyPr wrap="square" rtlCol="0">
            <a:spAutoFit/>
          </a:bodyPr>
          <a:lstStyle/>
          <a:p>
            <a:r>
              <a:rPr lang="en-US" sz="1050" dirty="0"/>
              <a:t>Book</a:t>
            </a:r>
          </a:p>
        </p:txBody>
      </p:sp>
      <p:sp>
        <p:nvSpPr>
          <p:cNvPr id="7" name="TextBox 6"/>
          <p:cNvSpPr txBox="1"/>
          <p:nvPr/>
        </p:nvSpPr>
        <p:spPr>
          <a:xfrm>
            <a:off x="4526968" y="4771187"/>
            <a:ext cx="477080" cy="253916"/>
          </a:xfrm>
          <a:prstGeom prst="rect">
            <a:avLst/>
          </a:prstGeom>
          <a:noFill/>
        </p:spPr>
        <p:txBody>
          <a:bodyPr wrap="square" rtlCol="0">
            <a:spAutoFit/>
          </a:bodyPr>
          <a:lstStyle/>
          <a:p>
            <a:r>
              <a:rPr lang="en-US" sz="1050" dirty="0"/>
              <a:t>Web</a:t>
            </a:r>
          </a:p>
        </p:txBody>
      </p:sp>
      <p:sp>
        <p:nvSpPr>
          <p:cNvPr id="8" name="TextBox 7"/>
          <p:cNvSpPr txBox="1"/>
          <p:nvPr/>
        </p:nvSpPr>
        <p:spPr>
          <a:xfrm>
            <a:off x="6755087" y="4119647"/>
            <a:ext cx="625721" cy="253916"/>
          </a:xfrm>
          <a:prstGeom prst="rect">
            <a:avLst/>
          </a:prstGeom>
          <a:noFill/>
        </p:spPr>
        <p:txBody>
          <a:bodyPr wrap="square" rtlCol="0">
            <a:spAutoFit/>
          </a:bodyPr>
          <a:lstStyle/>
          <a:p>
            <a:r>
              <a:rPr lang="en-US" sz="1050" dirty="0"/>
              <a:t>App</a:t>
            </a:r>
          </a:p>
        </p:txBody>
      </p:sp>
      <p:pic>
        <p:nvPicPr>
          <p:cNvPr id="10" name="Picture 9"/>
          <p:cNvPicPr>
            <a:picLocks noChangeAspect="1"/>
          </p:cNvPicPr>
          <p:nvPr/>
        </p:nvPicPr>
        <p:blipFill>
          <a:blip r:embed="rId7" cstate="email">
            <a:clrChange>
              <a:clrFrom>
                <a:srgbClr val="FFFFFF"/>
              </a:clrFrom>
              <a:clrTo>
                <a:srgbClr val="FFFFFF">
                  <a:alpha val="0"/>
                </a:srgbClr>
              </a:clrTo>
            </a:clrChange>
            <a:extLst>
              <a:ext uri="{28A0092B-C50C-407E-A947-70E740481C1C}">
                <a14:useLocalDpi xmlns:a14="http://schemas.microsoft.com/office/drawing/2010/main"/>
              </a:ext>
            </a:extLst>
          </a:blip>
          <a:stretch>
            <a:fillRect/>
          </a:stretch>
        </p:blipFill>
        <p:spPr>
          <a:xfrm>
            <a:off x="7337221" y="4242096"/>
            <a:ext cx="412120" cy="379204"/>
          </a:xfrm>
          <a:prstGeom prst="rect">
            <a:avLst/>
          </a:prstGeom>
        </p:spPr>
      </p:pic>
      <p:sp>
        <p:nvSpPr>
          <p:cNvPr id="12" name="Text Placeholder 2"/>
          <p:cNvSpPr txBox="1">
            <a:spLocks/>
          </p:cNvSpPr>
          <p:nvPr/>
        </p:nvSpPr>
        <p:spPr>
          <a:xfrm>
            <a:off x="727235" y="699422"/>
            <a:ext cx="4019134" cy="323850"/>
          </a:xfrm>
          <a:prstGeom prst="rect">
            <a:avLst/>
          </a:prstGeom>
        </p:spPr>
        <p:txBody>
          <a:bodyPr lIns="0" tIns="0" rIns="0" bIns="0"/>
          <a:lstStyle>
            <a:lvl1pPr marL="0" indent="0" algn="l" rtl="0" eaLnBrk="1" fontAlgn="base" hangingPunct="1">
              <a:spcBef>
                <a:spcPct val="20000"/>
              </a:spcBef>
              <a:spcAft>
                <a:spcPct val="0"/>
              </a:spcAft>
              <a:buFontTx/>
              <a:buNone/>
              <a:defRPr sz="3000" b="1" i="0" baseline="0">
                <a:solidFill>
                  <a:srgbClr val="007A3B"/>
                </a:solidFill>
                <a:latin typeface="+mj-lt"/>
                <a:ea typeface="Geneva" charset="-128"/>
                <a:cs typeface="+mn-cs"/>
              </a:defRPr>
            </a:lvl1pPr>
            <a:lvl2pPr marL="742950" indent="-209550" algn="l" rtl="0" eaLnBrk="1" fontAlgn="base" hangingPunct="1">
              <a:spcBef>
                <a:spcPct val="20000"/>
              </a:spcBef>
              <a:spcAft>
                <a:spcPct val="0"/>
              </a:spcAft>
              <a:buFont typeface="Wingdings" pitchFamily="2" charset="2"/>
              <a:defRPr>
                <a:solidFill>
                  <a:schemeClr val="tx1"/>
                </a:solidFill>
                <a:latin typeface="+mn-lt"/>
                <a:ea typeface="Geneva" charset="-128"/>
              </a:defRPr>
            </a:lvl2pPr>
            <a:lvl3pPr marL="1162050" indent="-228600" algn="l" rtl="0" eaLnBrk="1" fontAlgn="base" hangingPunct="1">
              <a:spcBef>
                <a:spcPct val="20000"/>
              </a:spcBef>
              <a:spcAft>
                <a:spcPct val="0"/>
              </a:spcAft>
              <a:defRPr sz="1600">
                <a:solidFill>
                  <a:schemeClr val="tx1"/>
                </a:solidFill>
                <a:latin typeface="+mn-lt"/>
                <a:ea typeface="Geneva" charset="-128"/>
              </a:defRPr>
            </a:lvl3pPr>
            <a:lvl4pPr marL="1600200" indent="-228600" algn="l" rtl="0" eaLnBrk="1" fontAlgn="base" hangingPunct="1">
              <a:spcBef>
                <a:spcPct val="20000"/>
              </a:spcBef>
              <a:spcAft>
                <a:spcPct val="0"/>
              </a:spcAft>
              <a:buFont typeface="Arial" charset="0"/>
              <a:buChar char="»"/>
              <a:defRPr sz="1600">
                <a:solidFill>
                  <a:schemeClr val="tx1"/>
                </a:solidFill>
                <a:latin typeface="+mn-lt"/>
                <a:ea typeface="Geneva" charset="-128"/>
              </a:defRPr>
            </a:lvl4pPr>
            <a:lvl5pPr marL="2057400" indent="-228600" algn="l" rtl="0" eaLnBrk="1" fontAlgn="base" hangingPunct="1">
              <a:spcBef>
                <a:spcPct val="20000"/>
              </a:spcBef>
              <a:spcAft>
                <a:spcPct val="0"/>
              </a:spcAft>
              <a:buChar char="–"/>
              <a:defRPr sz="1600">
                <a:solidFill>
                  <a:schemeClr val="tx1"/>
                </a:solidFill>
                <a:latin typeface="+mn-lt"/>
                <a:ea typeface="Geneva" charset="-128"/>
              </a:defRPr>
            </a:lvl5pPr>
            <a:lvl6pPr marL="2514600" indent="-228600" algn="l" rtl="0" eaLnBrk="1" fontAlgn="base" hangingPunct="1">
              <a:spcBef>
                <a:spcPct val="20000"/>
              </a:spcBef>
              <a:spcAft>
                <a:spcPct val="0"/>
              </a:spcAft>
              <a:buChar char="–"/>
              <a:defRPr sz="1600">
                <a:solidFill>
                  <a:schemeClr val="tx1"/>
                </a:solidFill>
                <a:latin typeface="+mn-lt"/>
                <a:ea typeface="Geneva" charset="-128"/>
              </a:defRPr>
            </a:lvl6pPr>
            <a:lvl7pPr marL="2971800" indent="-228600" algn="l" rtl="0" eaLnBrk="1" fontAlgn="base" hangingPunct="1">
              <a:spcBef>
                <a:spcPct val="20000"/>
              </a:spcBef>
              <a:spcAft>
                <a:spcPct val="0"/>
              </a:spcAft>
              <a:buChar char="–"/>
              <a:defRPr sz="1600">
                <a:solidFill>
                  <a:schemeClr val="tx1"/>
                </a:solidFill>
                <a:latin typeface="+mn-lt"/>
                <a:ea typeface="Geneva" charset="-128"/>
              </a:defRPr>
            </a:lvl7pPr>
            <a:lvl8pPr marL="3429000" indent="-228600" algn="l" rtl="0" eaLnBrk="1" fontAlgn="base" hangingPunct="1">
              <a:spcBef>
                <a:spcPct val="20000"/>
              </a:spcBef>
              <a:spcAft>
                <a:spcPct val="0"/>
              </a:spcAft>
              <a:buChar char="–"/>
              <a:defRPr sz="1600">
                <a:solidFill>
                  <a:schemeClr val="tx1"/>
                </a:solidFill>
                <a:latin typeface="+mn-lt"/>
                <a:ea typeface="Geneva" charset="-128"/>
              </a:defRPr>
            </a:lvl8pPr>
            <a:lvl9pPr marL="3886200" indent="-228600" algn="l" rtl="0" eaLnBrk="1" fontAlgn="base" hangingPunct="1">
              <a:spcBef>
                <a:spcPct val="20000"/>
              </a:spcBef>
              <a:spcAft>
                <a:spcPct val="0"/>
              </a:spcAft>
              <a:buChar char="–"/>
              <a:defRPr sz="1600">
                <a:solidFill>
                  <a:schemeClr val="tx1"/>
                </a:solidFill>
                <a:latin typeface="+mn-lt"/>
                <a:ea typeface="Geneva" charset="-128"/>
              </a:defRPr>
            </a:lvl9pPr>
          </a:lstStyle>
          <a:p>
            <a:r>
              <a:rPr lang="en-US" kern="0" dirty="0"/>
              <a:t>Select Your Machine</a:t>
            </a:r>
          </a:p>
        </p:txBody>
      </p:sp>
      <p:sp>
        <p:nvSpPr>
          <p:cNvPr id="13" name="Ovaal 3"/>
          <p:cNvSpPr/>
          <p:nvPr/>
        </p:nvSpPr>
        <p:spPr>
          <a:xfrm>
            <a:off x="176720" y="699422"/>
            <a:ext cx="486054" cy="486054"/>
          </a:xfrm>
          <a:prstGeom prst="ellipse">
            <a:avLst/>
          </a:prstGeom>
          <a:solidFill>
            <a:srgbClr val="007A3B"/>
          </a:solidFill>
          <a:ln>
            <a:solidFill>
              <a:srgbClr val="007A3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nl-NL" dirty="0"/>
              <a:t>1</a:t>
            </a:r>
          </a:p>
        </p:txBody>
      </p:sp>
      <p:pic>
        <p:nvPicPr>
          <p:cNvPr id="3" name="Picture 2"/>
          <p:cNvPicPr>
            <a:picLocks noChangeAspect="1"/>
          </p:cNvPicPr>
          <p:nvPr/>
        </p:nvPicPr>
        <p:blipFill>
          <a:blip r:embed="rId8" cstate="email">
            <a:extLst>
              <a:ext uri="{28A0092B-C50C-407E-A947-70E740481C1C}">
                <a14:useLocalDpi xmlns:a14="http://schemas.microsoft.com/office/drawing/2010/main"/>
              </a:ext>
            </a:extLst>
          </a:blip>
          <a:stretch>
            <a:fillRect/>
          </a:stretch>
        </p:blipFill>
        <p:spPr>
          <a:xfrm>
            <a:off x="1330232" y="3253452"/>
            <a:ext cx="1119923" cy="1490408"/>
          </a:xfrm>
          <a:prstGeom prst="rect">
            <a:avLst/>
          </a:prstGeom>
        </p:spPr>
      </p:pic>
      <p:pic>
        <p:nvPicPr>
          <p:cNvPr id="11" name="Picture 10"/>
          <p:cNvPicPr>
            <a:picLocks noChangeAspect="1"/>
          </p:cNvPicPr>
          <p:nvPr/>
        </p:nvPicPr>
        <p:blipFill>
          <a:blip r:embed="rId9" cstate="email">
            <a:extLst>
              <a:ext uri="{28A0092B-C50C-407E-A947-70E740481C1C}">
                <a14:useLocalDpi xmlns:a14="http://schemas.microsoft.com/office/drawing/2010/main"/>
              </a:ext>
            </a:extLst>
          </a:blip>
          <a:stretch>
            <a:fillRect/>
          </a:stretch>
        </p:blipFill>
        <p:spPr>
          <a:xfrm>
            <a:off x="3025981" y="3295262"/>
            <a:ext cx="3095160" cy="1475925"/>
          </a:xfrm>
          <a:prstGeom prst="rect">
            <a:avLst/>
          </a:prstGeom>
        </p:spPr>
      </p:pic>
      <p:pic>
        <p:nvPicPr>
          <p:cNvPr id="16" name="Picture 15" descr="Free illustration: Black, Back, Button, Navigation - Free ...">
            <a:hlinkClick r:id="rId10" action="ppaction://hlinksldjump"/>
          </p:cNvPr>
          <p:cNvPicPr>
            <a:picLocks noChangeAspect="1"/>
          </p:cNvPicPr>
          <p:nvPr/>
        </p:nvPicPr>
        <p:blipFill>
          <a:blip r:embed="rId11" cstate="email">
            <a:extLst>
              <a:ext uri="{28A0092B-C50C-407E-A947-70E740481C1C}">
                <a14:useLocalDpi xmlns:a14="http://schemas.microsoft.com/office/drawing/2010/main"/>
              </a:ext>
            </a:extLst>
          </a:blip>
          <a:stretch>
            <a:fillRect/>
          </a:stretch>
        </p:blipFill>
        <p:spPr>
          <a:xfrm>
            <a:off x="0" y="4776889"/>
            <a:ext cx="454131" cy="366611"/>
          </a:xfrm>
          <a:prstGeom prst="rect">
            <a:avLst/>
          </a:prstGeom>
        </p:spPr>
      </p:pic>
    </p:spTree>
    <p:extLst>
      <p:ext uri="{BB962C8B-B14F-4D97-AF65-F5344CB8AC3E}">
        <p14:creationId xmlns:p14="http://schemas.microsoft.com/office/powerpoint/2010/main" val="2300897657"/>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4929131" y="1871050"/>
            <a:ext cx="1364424" cy="2535170"/>
          </a:xfrm>
          <a:prstGeom prst="rect">
            <a:avLst/>
          </a:prstGeom>
        </p:spPr>
      </p:pic>
      <p:sp>
        <p:nvSpPr>
          <p:cNvPr id="5" name="Content Placeholder 4"/>
          <p:cNvSpPr>
            <a:spLocks noGrp="1"/>
          </p:cNvSpPr>
          <p:nvPr>
            <p:ph idx="1"/>
          </p:nvPr>
        </p:nvSpPr>
        <p:spPr/>
        <p:txBody>
          <a:bodyPr/>
          <a:lstStyle/>
          <a:p>
            <a:endParaRPr lang="nl-NL"/>
          </a:p>
        </p:txBody>
      </p:sp>
      <p:sp>
        <p:nvSpPr>
          <p:cNvPr id="4" name="Title 3"/>
          <p:cNvSpPr>
            <a:spLocks noGrp="1"/>
          </p:cNvSpPr>
          <p:nvPr>
            <p:ph type="ctrTitle"/>
          </p:nvPr>
        </p:nvSpPr>
        <p:spPr>
          <a:xfrm>
            <a:off x="720001" y="748977"/>
            <a:ext cx="7704862" cy="323850"/>
          </a:xfrm>
        </p:spPr>
        <p:txBody>
          <a:bodyPr/>
          <a:lstStyle/>
          <a:p>
            <a:r>
              <a:rPr lang="en-US" dirty="0"/>
              <a:t>Enter the Field </a:t>
            </a:r>
            <a:r>
              <a:rPr lang="en-US" dirty="0" smtClean="0"/>
              <a:t>Settings</a:t>
            </a:r>
            <a:endParaRPr lang="nl-NL" dirty="0"/>
          </a:p>
        </p:txBody>
      </p:sp>
      <p:sp>
        <p:nvSpPr>
          <p:cNvPr id="6" name="TextBox 5"/>
          <p:cNvSpPr txBox="1"/>
          <p:nvPr/>
        </p:nvSpPr>
        <p:spPr>
          <a:xfrm>
            <a:off x="3507871" y="1925549"/>
            <a:ext cx="517097" cy="253916"/>
          </a:xfrm>
          <a:prstGeom prst="rect">
            <a:avLst/>
          </a:prstGeom>
          <a:noFill/>
        </p:spPr>
        <p:txBody>
          <a:bodyPr wrap="square" rtlCol="0">
            <a:spAutoFit/>
          </a:bodyPr>
          <a:lstStyle/>
          <a:p>
            <a:r>
              <a:rPr lang="en-US" sz="1050" dirty="0"/>
              <a:t>Book</a:t>
            </a:r>
          </a:p>
        </p:txBody>
      </p:sp>
      <p:sp>
        <p:nvSpPr>
          <p:cNvPr id="7" name="TextBox 6"/>
          <p:cNvSpPr txBox="1"/>
          <p:nvPr/>
        </p:nvSpPr>
        <p:spPr>
          <a:xfrm>
            <a:off x="3888550" y="3772907"/>
            <a:ext cx="596447" cy="253916"/>
          </a:xfrm>
          <a:prstGeom prst="rect">
            <a:avLst/>
          </a:prstGeom>
          <a:noFill/>
        </p:spPr>
        <p:txBody>
          <a:bodyPr wrap="square" rtlCol="0">
            <a:spAutoFit/>
          </a:bodyPr>
          <a:lstStyle/>
          <a:p>
            <a:r>
              <a:rPr lang="en-US" sz="1050" dirty="0"/>
              <a:t>Web</a:t>
            </a:r>
          </a:p>
        </p:txBody>
      </p:sp>
      <p:sp>
        <p:nvSpPr>
          <p:cNvPr id="8" name="TextBox 7"/>
          <p:cNvSpPr txBox="1"/>
          <p:nvPr/>
        </p:nvSpPr>
        <p:spPr>
          <a:xfrm>
            <a:off x="5352336" y="4507262"/>
            <a:ext cx="518013" cy="253916"/>
          </a:xfrm>
          <a:prstGeom prst="rect">
            <a:avLst/>
          </a:prstGeom>
          <a:noFill/>
        </p:spPr>
        <p:txBody>
          <a:bodyPr wrap="square" rtlCol="0">
            <a:spAutoFit/>
          </a:bodyPr>
          <a:lstStyle/>
          <a:p>
            <a:r>
              <a:rPr lang="en-US" sz="1050" dirty="0"/>
              <a:t>App</a:t>
            </a:r>
          </a:p>
        </p:txBody>
      </p:sp>
      <p:pic>
        <p:nvPicPr>
          <p:cNvPr id="9" name="Picture 8"/>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677385" y="1081496"/>
            <a:ext cx="2781498" cy="1932318"/>
          </a:xfrm>
          <a:prstGeom prst="rect">
            <a:avLst/>
          </a:prstGeom>
        </p:spPr>
      </p:pic>
      <p:pic>
        <p:nvPicPr>
          <p:cNvPr id="14" name="Picture 13"/>
          <p:cNvPicPr>
            <a:picLocks noChangeAspect="1"/>
          </p:cNvPicPr>
          <p:nvPr/>
        </p:nvPicPr>
        <p:blipFill>
          <a:blip r:embed="rId4" cstate="email">
            <a:clrChange>
              <a:clrFrom>
                <a:srgbClr val="FFFFFF"/>
              </a:clrFrom>
              <a:clrTo>
                <a:srgbClr val="FFFFFF">
                  <a:alpha val="0"/>
                </a:srgbClr>
              </a:clrTo>
            </a:clrChange>
            <a:extLst>
              <a:ext uri="{BEBA8EAE-BF5A-486C-A8C5-ECC9F3942E4B}">
                <a14:imgProps xmlns:a14="http://schemas.microsoft.com/office/drawing/2010/main">
                  <a14:imgLayer r:embed="rId5">
                    <a14:imgEffect>
                      <a14:sharpenSoften amount="50000"/>
                    </a14:imgEffect>
                  </a14:imgLayer>
                </a14:imgProps>
              </a:ext>
              <a:ext uri="{28A0092B-C50C-407E-A947-70E740481C1C}">
                <a14:useLocalDpi xmlns:a14="http://schemas.microsoft.com/office/drawing/2010/main"/>
              </a:ext>
            </a:extLst>
          </a:blip>
          <a:stretch>
            <a:fillRect/>
          </a:stretch>
        </p:blipFill>
        <p:spPr>
          <a:xfrm>
            <a:off x="1753414" y="3984840"/>
            <a:ext cx="494128" cy="423115"/>
          </a:xfrm>
          <a:prstGeom prst="rect">
            <a:avLst/>
          </a:prstGeom>
        </p:spPr>
      </p:pic>
      <p:pic>
        <p:nvPicPr>
          <p:cNvPr id="11" name="Picture 10"/>
          <p:cNvPicPr>
            <a:picLocks noChangeAspect="1"/>
          </p:cNvPicPr>
          <p:nvPr/>
        </p:nvPicPr>
        <p:blipFill>
          <a:blip r:embed="rId6" cstate="email">
            <a:clrChange>
              <a:clrFrom>
                <a:srgbClr val="FFFFFF"/>
              </a:clrFrom>
              <a:clrTo>
                <a:srgbClr val="FFFFFF">
                  <a:alpha val="0"/>
                </a:srgbClr>
              </a:clrTo>
            </a:clrChange>
            <a:extLst>
              <a:ext uri="{BEBA8EAE-BF5A-486C-A8C5-ECC9F3942E4B}">
                <a14:imgProps xmlns:a14="http://schemas.microsoft.com/office/drawing/2010/main">
                  <a14:imgLayer r:embed="rId7">
                    <a14:imgEffect>
                      <a14:sharpenSoften amount="50000"/>
                    </a14:imgEffect>
                  </a14:imgLayer>
                </a14:imgProps>
              </a:ext>
              <a:ext uri="{28A0092B-C50C-407E-A947-70E740481C1C}">
                <a14:useLocalDpi xmlns:a14="http://schemas.microsoft.com/office/drawing/2010/main"/>
              </a:ext>
            </a:extLst>
          </a:blip>
          <a:stretch>
            <a:fillRect/>
          </a:stretch>
        </p:blipFill>
        <p:spPr>
          <a:xfrm>
            <a:off x="6056935" y="2668956"/>
            <a:ext cx="548507" cy="469679"/>
          </a:xfrm>
          <a:prstGeom prst="rect">
            <a:avLst/>
          </a:prstGeom>
        </p:spPr>
      </p:pic>
      <p:sp>
        <p:nvSpPr>
          <p:cNvPr id="16" name="Ovaal 3"/>
          <p:cNvSpPr/>
          <p:nvPr/>
        </p:nvSpPr>
        <p:spPr>
          <a:xfrm>
            <a:off x="126178" y="703293"/>
            <a:ext cx="486054" cy="486054"/>
          </a:xfrm>
          <a:prstGeom prst="ellipse">
            <a:avLst/>
          </a:prstGeom>
          <a:solidFill>
            <a:srgbClr val="007A3B"/>
          </a:solidFill>
          <a:ln>
            <a:solidFill>
              <a:srgbClr val="007A3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nl-NL" dirty="0"/>
              <a:t>2</a:t>
            </a:r>
          </a:p>
        </p:txBody>
      </p:sp>
      <p:pic>
        <p:nvPicPr>
          <p:cNvPr id="2" name="Picture 1"/>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772145" y="3165816"/>
            <a:ext cx="3114288" cy="1474927"/>
          </a:xfrm>
          <a:prstGeom prst="rect">
            <a:avLst/>
          </a:prstGeom>
        </p:spPr>
      </p:pic>
      <p:pic>
        <p:nvPicPr>
          <p:cNvPr id="15" name="Picture 14" descr="Free illustration: Black, Back, Button, Navigation - Free ...">
            <a:hlinkClick r:id="rId9" action="ppaction://hlinksldjump"/>
          </p:cNvPr>
          <p:cNvPicPr>
            <a:picLocks noChangeAspect="1"/>
          </p:cNvPicPr>
          <p:nvPr/>
        </p:nvPicPr>
        <p:blipFill>
          <a:blip r:embed="rId10" cstate="email">
            <a:extLst>
              <a:ext uri="{28A0092B-C50C-407E-A947-70E740481C1C}">
                <a14:useLocalDpi xmlns:a14="http://schemas.microsoft.com/office/drawing/2010/main"/>
              </a:ext>
            </a:extLst>
          </a:blip>
          <a:stretch>
            <a:fillRect/>
          </a:stretch>
        </p:blipFill>
        <p:spPr>
          <a:xfrm>
            <a:off x="0" y="4776889"/>
            <a:ext cx="454131" cy="366611"/>
          </a:xfrm>
          <a:prstGeom prst="rect">
            <a:avLst/>
          </a:prstGeom>
        </p:spPr>
      </p:pic>
    </p:spTree>
    <p:extLst>
      <p:ext uri="{BB962C8B-B14F-4D97-AF65-F5344CB8AC3E}">
        <p14:creationId xmlns:p14="http://schemas.microsoft.com/office/powerpoint/2010/main" val="1578891277"/>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endParaRPr lang="nl-NL"/>
          </a:p>
        </p:txBody>
      </p:sp>
      <p:sp>
        <p:nvSpPr>
          <p:cNvPr id="2" name="Title 1"/>
          <p:cNvSpPr>
            <a:spLocks noGrp="1"/>
          </p:cNvSpPr>
          <p:nvPr>
            <p:ph type="ctrTitle"/>
          </p:nvPr>
        </p:nvSpPr>
        <p:spPr>
          <a:xfrm>
            <a:off x="719138" y="771525"/>
            <a:ext cx="7704862" cy="323850"/>
          </a:xfrm>
        </p:spPr>
        <p:txBody>
          <a:bodyPr/>
          <a:lstStyle/>
          <a:p>
            <a:r>
              <a:rPr lang="nl-NL" dirty="0"/>
              <a:t>Select Fertiliser </a:t>
            </a:r>
            <a:r>
              <a:rPr lang="nl-NL" dirty="0" smtClean="0"/>
              <a:t>Type</a:t>
            </a:r>
            <a:endParaRPr lang="nl-NL" dirty="0"/>
          </a:p>
        </p:txBody>
      </p:sp>
      <p:sp>
        <p:nvSpPr>
          <p:cNvPr id="4" name="Ovaal 3"/>
          <p:cNvSpPr/>
          <p:nvPr/>
        </p:nvSpPr>
        <p:spPr>
          <a:xfrm>
            <a:off x="170497" y="701178"/>
            <a:ext cx="486054" cy="486054"/>
          </a:xfrm>
          <a:prstGeom prst="ellipse">
            <a:avLst/>
          </a:prstGeom>
          <a:solidFill>
            <a:srgbClr val="007A3B"/>
          </a:solidFill>
          <a:ln>
            <a:solidFill>
              <a:srgbClr val="007A3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nl-NL" dirty="0"/>
              <a:t>3</a:t>
            </a:r>
          </a:p>
        </p:txBody>
      </p:sp>
      <p:pic>
        <p:nvPicPr>
          <p:cNvPr id="16386" name="Picture 2"/>
          <p:cNvPicPr>
            <a:picLocks noChangeAspect="1" noChangeArrowheads="1"/>
          </p:cNvPicPr>
          <p:nvPr/>
        </p:nvPicPr>
        <p:blipFill rotWithShape="1">
          <a:blip r:embed="rId2" cstate="email">
            <a:extLst>
              <a:ext uri="{28A0092B-C50C-407E-A947-70E740481C1C}">
                <a14:useLocalDpi xmlns:a14="http://schemas.microsoft.com/office/drawing/2010/main"/>
              </a:ext>
            </a:extLst>
          </a:blip>
          <a:srcRect/>
          <a:stretch/>
        </p:blipFill>
        <p:spPr bwMode="auto">
          <a:xfrm>
            <a:off x="719138" y="1202065"/>
            <a:ext cx="4621571" cy="3169910"/>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8" name="Picture 7" descr="Free illustration: Black, Back, Button, Navigation - Free ...">
            <a:hlinkClick r:id="rId3" action="ppaction://hlinksldjump"/>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0" y="4776889"/>
            <a:ext cx="454131" cy="366611"/>
          </a:xfrm>
          <a:prstGeom prst="rect">
            <a:avLst/>
          </a:prstGeom>
        </p:spPr>
      </p:pic>
    </p:spTree>
    <p:extLst>
      <p:ext uri="{BB962C8B-B14F-4D97-AF65-F5344CB8AC3E}">
        <p14:creationId xmlns:p14="http://schemas.microsoft.com/office/powerpoint/2010/main" val="873047667"/>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719138" y="1302840"/>
            <a:ext cx="6392618" cy="3069135"/>
          </a:xfrm>
          <a:prstGeom prst="rect">
            <a:avLst/>
          </a:prstGeom>
        </p:spPr>
      </p:pic>
      <p:sp>
        <p:nvSpPr>
          <p:cNvPr id="4" name="Ovaal 3"/>
          <p:cNvSpPr/>
          <p:nvPr/>
        </p:nvSpPr>
        <p:spPr>
          <a:xfrm>
            <a:off x="187410" y="700653"/>
            <a:ext cx="486054" cy="486054"/>
          </a:xfrm>
          <a:prstGeom prst="ellipse">
            <a:avLst/>
          </a:prstGeom>
          <a:solidFill>
            <a:srgbClr val="007A3B"/>
          </a:solidFill>
          <a:ln>
            <a:solidFill>
              <a:srgbClr val="007A3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nl-NL" dirty="0"/>
              <a:t>3</a:t>
            </a:r>
          </a:p>
        </p:txBody>
      </p:sp>
      <p:sp>
        <p:nvSpPr>
          <p:cNvPr id="8" name="Title 1"/>
          <p:cNvSpPr txBox="1">
            <a:spLocks/>
          </p:cNvSpPr>
          <p:nvPr/>
        </p:nvSpPr>
        <p:spPr>
          <a:xfrm>
            <a:off x="719138" y="771525"/>
            <a:ext cx="7704862" cy="323850"/>
          </a:xfrm>
          <a:prstGeom prst="rect">
            <a:avLst/>
          </a:prstGeom>
        </p:spPr>
        <p:txBody>
          <a:bodyPr lIns="0" tIns="0" rIns="0" bIns="0" anchor="ctr" anchorCtr="0"/>
          <a:lstStyle>
            <a:lvl1pPr algn="l" rtl="0" eaLnBrk="1" fontAlgn="base" hangingPunct="1">
              <a:spcBef>
                <a:spcPct val="0"/>
              </a:spcBef>
              <a:spcAft>
                <a:spcPct val="0"/>
              </a:spcAft>
              <a:defRPr sz="3000" b="1" baseline="0">
                <a:solidFill>
                  <a:srgbClr val="007A3B"/>
                </a:solidFill>
                <a:latin typeface="+mj-lt"/>
                <a:ea typeface="Geneva" charset="-128"/>
                <a:cs typeface="Geneva"/>
              </a:defRPr>
            </a:lvl1pPr>
            <a:lvl2pPr algn="l" rtl="0" eaLnBrk="1" fontAlgn="base" hangingPunct="1">
              <a:spcBef>
                <a:spcPct val="0"/>
              </a:spcBef>
              <a:spcAft>
                <a:spcPct val="0"/>
              </a:spcAft>
              <a:defRPr sz="2400" b="1">
                <a:solidFill>
                  <a:srgbClr val="094831"/>
                </a:solidFill>
                <a:latin typeface="Arial" charset="0"/>
                <a:ea typeface="Geneva" charset="-128"/>
                <a:cs typeface="Geneva"/>
              </a:defRPr>
            </a:lvl2pPr>
            <a:lvl3pPr algn="l" rtl="0" eaLnBrk="1" fontAlgn="base" hangingPunct="1">
              <a:spcBef>
                <a:spcPct val="0"/>
              </a:spcBef>
              <a:spcAft>
                <a:spcPct val="0"/>
              </a:spcAft>
              <a:defRPr sz="2400" b="1">
                <a:solidFill>
                  <a:srgbClr val="094831"/>
                </a:solidFill>
                <a:latin typeface="Arial" charset="0"/>
                <a:ea typeface="Geneva" charset="-128"/>
                <a:cs typeface="Geneva"/>
              </a:defRPr>
            </a:lvl3pPr>
            <a:lvl4pPr algn="l" rtl="0" eaLnBrk="1" fontAlgn="base" hangingPunct="1">
              <a:spcBef>
                <a:spcPct val="0"/>
              </a:spcBef>
              <a:spcAft>
                <a:spcPct val="0"/>
              </a:spcAft>
              <a:defRPr sz="2400" b="1">
                <a:solidFill>
                  <a:srgbClr val="094831"/>
                </a:solidFill>
                <a:latin typeface="Arial" charset="0"/>
                <a:ea typeface="Geneva" charset="-128"/>
                <a:cs typeface="Geneva"/>
              </a:defRPr>
            </a:lvl4pPr>
            <a:lvl5pPr algn="l" rtl="0" eaLnBrk="1" fontAlgn="base" hangingPunct="1">
              <a:spcBef>
                <a:spcPct val="0"/>
              </a:spcBef>
              <a:spcAft>
                <a:spcPct val="0"/>
              </a:spcAft>
              <a:defRPr sz="2400" b="1">
                <a:solidFill>
                  <a:srgbClr val="094831"/>
                </a:solidFill>
                <a:latin typeface="Arial" charset="0"/>
                <a:ea typeface="Geneva" charset="-128"/>
                <a:cs typeface="Geneva"/>
              </a:defRPr>
            </a:lvl5pPr>
            <a:lvl6pPr marL="342900" algn="l" rtl="0" eaLnBrk="1" fontAlgn="base" hangingPunct="1">
              <a:spcBef>
                <a:spcPct val="0"/>
              </a:spcBef>
              <a:spcAft>
                <a:spcPct val="0"/>
              </a:spcAft>
              <a:defRPr sz="2100" b="1">
                <a:solidFill>
                  <a:schemeClr val="tx1"/>
                </a:solidFill>
                <a:latin typeface="Arial" charset="0"/>
              </a:defRPr>
            </a:lvl6pPr>
            <a:lvl7pPr marL="685800" algn="l" rtl="0" eaLnBrk="1" fontAlgn="base" hangingPunct="1">
              <a:spcBef>
                <a:spcPct val="0"/>
              </a:spcBef>
              <a:spcAft>
                <a:spcPct val="0"/>
              </a:spcAft>
              <a:defRPr sz="2100" b="1">
                <a:solidFill>
                  <a:schemeClr val="tx1"/>
                </a:solidFill>
                <a:latin typeface="Arial" charset="0"/>
              </a:defRPr>
            </a:lvl7pPr>
            <a:lvl8pPr marL="1028700" algn="l" rtl="0" eaLnBrk="1" fontAlgn="base" hangingPunct="1">
              <a:spcBef>
                <a:spcPct val="0"/>
              </a:spcBef>
              <a:spcAft>
                <a:spcPct val="0"/>
              </a:spcAft>
              <a:defRPr sz="2100" b="1">
                <a:solidFill>
                  <a:schemeClr val="tx1"/>
                </a:solidFill>
                <a:latin typeface="Arial" charset="0"/>
              </a:defRPr>
            </a:lvl8pPr>
            <a:lvl9pPr marL="1371600" algn="l" rtl="0" eaLnBrk="1" fontAlgn="base" hangingPunct="1">
              <a:spcBef>
                <a:spcPct val="0"/>
              </a:spcBef>
              <a:spcAft>
                <a:spcPct val="0"/>
              </a:spcAft>
              <a:defRPr sz="2100" b="1">
                <a:solidFill>
                  <a:schemeClr val="tx1"/>
                </a:solidFill>
                <a:latin typeface="Arial" charset="0"/>
              </a:defRPr>
            </a:lvl9pPr>
          </a:lstStyle>
          <a:p>
            <a:r>
              <a:rPr lang="nl-NL" kern="0" dirty="0" smtClean="0"/>
              <a:t>Select </a:t>
            </a:r>
            <a:r>
              <a:rPr lang="nl-NL" kern="0" dirty="0" err="1" smtClean="0"/>
              <a:t>Fertiliser</a:t>
            </a:r>
            <a:r>
              <a:rPr lang="nl-NL" kern="0" dirty="0" smtClean="0"/>
              <a:t> Type</a:t>
            </a:r>
            <a:endParaRPr lang="nl-NL" kern="0" dirty="0"/>
          </a:p>
        </p:txBody>
      </p:sp>
      <p:pic>
        <p:nvPicPr>
          <p:cNvPr id="7" name="Picture 6" descr="Free illustration: Black, Back, Button, Navigation - Free ...">
            <a:hlinkClick r:id="rId3" action="ppaction://hlinksldjump"/>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0" y="4776889"/>
            <a:ext cx="454131" cy="366611"/>
          </a:xfrm>
          <a:prstGeom prst="rect">
            <a:avLst/>
          </a:prstGeom>
        </p:spPr>
      </p:pic>
    </p:spTree>
    <p:extLst>
      <p:ext uri="{BB962C8B-B14F-4D97-AF65-F5344CB8AC3E}">
        <p14:creationId xmlns:p14="http://schemas.microsoft.com/office/powerpoint/2010/main" val="1072792382"/>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a:buFont typeface="+mj-lt"/>
              <a:buAutoNum type="arabicPeriod"/>
            </a:pPr>
            <a:r>
              <a:rPr lang="en-US" dirty="0" smtClean="0"/>
              <a:t>Fill your granule size box with fertiliser</a:t>
            </a:r>
          </a:p>
          <a:p>
            <a:pPr>
              <a:buFont typeface="+mj-lt"/>
              <a:buAutoNum type="arabicPeriod"/>
            </a:pPr>
            <a:r>
              <a:rPr lang="en-US" dirty="0" smtClean="0"/>
              <a:t>Turn it and shake it well</a:t>
            </a:r>
          </a:p>
          <a:p>
            <a:pPr>
              <a:buFont typeface="+mj-lt"/>
              <a:buAutoNum type="arabicPeriod"/>
            </a:pPr>
            <a:r>
              <a:rPr lang="en-US" dirty="0" smtClean="0"/>
              <a:t>Determine the granule size and distribution</a:t>
            </a:r>
            <a:endParaRPr lang="en-US" dirty="0"/>
          </a:p>
        </p:txBody>
      </p:sp>
      <p:sp>
        <p:nvSpPr>
          <p:cNvPr id="5" name="Title 4"/>
          <p:cNvSpPr>
            <a:spLocks noGrp="1"/>
          </p:cNvSpPr>
          <p:nvPr>
            <p:ph type="ctrTitle"/>
          </p:nvPr>
        </p:nvSpPr>
        <p:spPr>
          <a:xfrm>
            <a:off x="720001" y="759468"/>
            <a:ext cx="7704862" cy="323850"/>
          </a:xfrm>
        </p:spPr>
        <p:txBody>
          <a:bodyPr/>
          <a:lstStyle/>
          <a:p>
            <a:r>
              <a:rPr lang="nl-NL" dirty="0"/>
              <a:t>Determine Granule Size and </a:t>
            </a:r>
            <a:r>
              <a:rPr lang="nl-NL" dirty="0" smtClean="0"/>
              <a:t>Distribution</a:t>
            </a:r>
            <a:endParaRPr lang="nl-NL" dirty="0"/>
          </a:p>
        </p:txBody>
      </p:sp>
      <p:sp>
        <p:nvSpPr>
          <p:cNvPr id="4" name="Ovaal 3"/>
          <p:cNvSpPr/>
          <p:nvPr/>
        </p:nvSpPr>
        <p:spPr>
          <a:xfrm>
            <a:off x="227433" y="718917"/>
            <a:ext cx="436262" cy="404952"/>
          </a:xfrm>
          <a:prstGeom prst="ellipse">
            <a:avLst/>
          </a:prstGeom>
          <a:solidFill>
            <a:srgbClr val="007A3B"/>
          </a:solidFill>
          <a:ln>
            <a:solidFill>
              <a:srgbClr val="007A3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nl-NL" dirty="0"/>
              <a:t>4</a:t>
            </a:r>
          </a:p>
        </p:txBody>
      </p:sp>
      <p:pic>
        <p:nvPicPr>
          <p:cNvPr id="2" name="Picture 1"/>
          <p:cNvPicPr>
            <a:picLocks noChangeAspect="1"/>
          </p:cNvPicPr>
          <p:nvPr/>
        </p:nvPicPr>
        <p:blipFill>
          <a:blip r:embed="rId2" cstate="print">
            <a:extLst>
              <a:ext uri="{28A0092B-C50C-407E-A947-70E740481C1C}">
                <a14:useLocalDpi xmlns:a14="http://schemas.microsoft.com/office/drawing/2010/main"/>
              </a:ext>
            </a:extLst>
          </a:blip>
          <a:stretch>
            <a:fillRect/>
          </a:stretch>
        </p:blipFill>
        <p:spPr>
          <a:xfrm>
            <a:off x="2792527" y="2931356"/>
            <a:ext cx="1351062" cy="900708"/>
          </a:xfrm>
          <a:prstGeom prst="rect">
            <a:avLst/>
          </a:prstGeom>
          <a:ln>
            <a:noFill/>
          </a:ln>
          <a:effectLst>
            <a:outerShdw blurRad="292100" dist="139700" dir="2700000" algn="tl" rotWithShape="0">
              <a:srgbClr val="333333">
                <a:alpha val="65000"/>
              </a:srgbClr>
            </a:outerShdw>
          </a:effectLst>
        </p:spPr>
      </p:pic>
      <p:pic>
        <p:nvPicPr>
          <p:cNvPr id="7" name="Picture 6"/>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a:off x="5045060" y="2931356"/>
            <a:ext cx="1351062" cy="900708"/>
          </a:xfrm>
          <a:prstGeom prst="rect">
            <a:avLst/>
          </a:prstGeom>
          <a:ln>
            <a:noFill/>
          </a:ln>
          <a:effectLst>
            <a:outerShdw blurRad="292100" dist="139700" dir="2700000" algn="tl" rotWithShape="0">
              <a:srgbClr val="333333">
                <a:alpha val="65000"/>
              </a:srgbClr>
            </a:outerShdw>
          </a:effectLst>
        </p:spPr>
      </p:pic>
      <p:pic>
        <p:nvPicPr>
          <p:cNvPr id="8" name="Picture 7"/>
          <p:cNvPicPr>
            <a:picLocks noChangeAspect="1"/>
          </p:cNvPicPr>
          <p:nvPr/>
        </p:nvPicPr>
        <p:blipFill>
          <a:blip r:embed="rId4" cstate="print">
            <a:extLst>
              <a:ext uri="{28A0092B-C50C-407E-A947-70E740481C1C}">
                <a14:useLocalDpi xmlns:a14="http://schemas.microsoft.com/office/drawing/2010/main"/>
              </a:ext>
            </a:extLst>
          </a:blip>
          <a:stretch>
            <a:fillRect/>
          </a:stretch>
        </p:blipFill>
        <p:spPr>
          <a:xfrm>
            <a:off x="6123086" y="2200578"/>
            <a:ext cx="1351062" cy="900708"/>
          </a:xfrm>
          <a:prstGeom prst="rect">
            <a:avLst/>
          </a:prstGeom>
          <a:ln>
            <a:noFill/>
          </a:ln>
          <a:effectLst>
            <a:outerShdw blurRad="292100" dist="139700" dir="2700000" algn="tl" rotWithShape="0">
              <a:srgbClr val="333333">
                <a:alpha val="65000"/>
              </a:srgbClr>
            </a:outerShdw>
          </a:effectLst>
        </p:spPr>
      </p:pic>
      <p:pic>
        <p:nvPicPr>
          <p:cNvPr id="9" name="Picture 8"/>
          <p:cNvPicPr>
            <a:picLocks noChangeAspect="1"/>
          </p:cNvPicPr>
          <p:nvPr/>
        </p:nvPicPr>
        <p:blipFill>
          <a:blip r:embed="rId5" cstate="print">
            <a:extLst>
              <a:ext uri="{28A0092B-C50C-407E-A947-70E740481C1C}">
                <a14:useLocalDpi xmlns:a14="http://schemas.microsoft.com/office/drawing/2010/main"/>
              </a:ext>
            </a:extLst>
          </a:blip>
          <a:stretch>
            <a:fillRect/>
          </a:stretch>
        </p:blipFill>
        <p:spPr>
          <a:xfrm>
            <a:off x="3894088" y="3582299"/>
            <a:ext cx="1351062" cy="900708"/>
          </a:xfrm>
          <a:prstGeom prst="rect">
            <a:avLst/>
          </a:prstGeom>
          <a:ln>
            <a:noFill/>
          </a:ln>
          <a:effectLst>
            <a:outerShdw blurRad="292100" dist="139700" dir="2700000" algn="tl" rotWithShape="0">
              <a:srgbClr val="333333">
                <a:alpha val="65000"/>
              </a:srgbClr>
            </a:outerShdw>
          </a:effectLst>
        </p:spPr>
      </p:pic>
      <p:pic>
        <p:nvPicPr>
          <p:cNvPr id="10" name="Picture 9"/>
          <p:cNvPicPr>
            <a:picLocks noChangeAspect="1"/>
          </p:cNvPicPr>
          <p:nvPr/>
        </p:nvPicPr>
        <p:blipFill>
          <a:blip r:embed="rId6" cstate="print">
            <a:extLst>
              <a:ext uri="{28A0092B-C50C-407E-A947-70E740481C1C}">
                <a14:useLocalDpi xmlns:a14="http://schemas.microsoft.com/office/drawing/2010/main"/>
              </a:ext>
            </a:extLst>
          </a:blip>
          <a:stretch>
            <a:fillRect/>
          </a:stretch>
        </p:blipFill>
        <p:spPr>
          <a:xfrm>
            <a:off x="1570458" y="2355726"/>
            <a:ext cx="1351062" cy="900708"/>
          </a:xfrm>
          <a:prstGeom prst="rect">
            <a:avLst/>
          </a:prstGeom>
          <a:ln>
            <a:noFill/>
          </a:ln>
          <a:effectLst>
            <a:outerShdw blurRad="292100" dist="139700" dir="2700000" algn="tl" rotWithShape="0">
              <a:srgbClr val="333333">
                <a:alpha val="65000"/>
              </a:srgbClr>
            </a:outerShdw>
          </a:effectLst>
        </p:spPr>
      </p:pic>
      <p:pic>
        <p:nvPicPr>
          <p:cNvPr id="12" name="Picture 11" descr="Free illustration: Black, Back, Button, Navigation - Free ...">
            <a:hlinkClick r:id="rId7" action="ppaction://hlinksldjump"/>
          </p:cNvPr>
          <p:cNvPicPr>
            <a:picLocks noChangeAspect="1"/>
          </p:cNvPicPr>
          <p:nvPr/>
        </p:nvPicPr>
        <p:blipFill>
          <a:blip r:embed="rId8" cstate="email">
            <a:extLst>
              <a:ext uri="{28A0092B-C50C-407E-A947-70E740481C1C}">
                <a14:useLocalDpi xmlns:a14="http://schemas.microsoft.com/office/drawing/2010/main"/>
              </a:ext>
            </a:extLst>
          </a:blip>
          <a:stretch>
            <a:fillRect/>
          </a:stretch>
        </p:blipFill>
        <p:spPr>
          <a:xfrm>
            <a:off x="0" y="4776889"/>
            <a:ext cx="454131" cy="366611"/>
          </a:xfrm>
          <a:prstGeom prst="rect">
            <a:avLst/>
          </a:prstGeom>
        </p:spPr>
      </p:pic>
    </p:spTree>
    <p:extLst>
      <p:ext uri="{BB962C8B-B14F-4D97-AF65-F5344CB8AC3E}">
        <p14:creationId xmlns:p14="http://schemas.microsoft.com/office/powerpoint/2010/main" val="397403352"/>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FertiliserShakerBox-LR">
            <a:hlinkClick r:id="" action="ppaction://media"/>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1882775" y="1347788"/>
            <a:ext cx="5376863" cy="3024187"/>
          </a:xfrm>
          <a:prstGeom prst="rect">
            <a:avLst/>
          </a:prstGeom>
          <a:ln>
            <a:noFill/>
          </a:ln>
          <a:effectLst>
            <a:outerShdw blurRad="190500" algn="tl" rotWithShape="0">
              <a:srgbClr val="000000">
                <a:alpha val="70000"/>
              </a:srgbClr>
            </a:outerShdw>
          </a:effectLst>
        </p:spPr>
      </p:pic>
      <p:sp>
        <p:nvSpPr>
          <p:cNvPr id="2" name="Title 1"/>
          <p:cNvSpPr>
            <a:spLocks noGrp="1"/>
          </p:cNvSpPr>
          <p:nvPr>
            <p:ph type="ctrTitle"/>
          </p:nvPr>
        </p:nvSpPr>
        <p:spPr/>
        <p:txBody>
          <a:bodyPr/>
          <a:lstStyle/>
          <a:p>
            <a:r>
              <a:rPr lang="nl-NL" dirty="0"/>
              <a:t>How to Use the Shaker Box</a:t>
            </a:r>
            <a:r>
              <a:rPr lang="nl-NL" dirty="0" smtClean="0"/>
              <a:t>?</a:t>
            </a:r>
            <a:endParaRPr lang="nl-NL" dirty="0"/>
          </a:p>
        </p:txBody>
      </p:sp>
      <p:pic>
        <p:nvPicPr>
          <p:cNvPr id="6" name="Picture 5" descr="Free illustration: Black, Back, Button, Navigation - Free ...">
            <a:hlinkClick r:id="rId5" action="ppaction://hlinksldjump"/>
          </p:cNvPr>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a:off x="0" y="4776889"/>
            <a:ext cx="454131" cy="366611"/>
          </a:xfrm>
          <a:prstGeom prst="rect">
            <a:avLst/>
          </a:prstGeom>
        </p:spPr>
      </p:pic>
    </p:spTree>
    <p:extLst>
      <p:ext uri="{BB962C8B-B14F-4D97-AF65-F5344CB8AC3E}">
        <p14:creationId xmlns:p14="http://schemas.microsoft.com/office/powerpoint/2010/main" val="1255960452"/>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a:picLocks noChangeAspect="1"/>
          </p:cNvPicPr>
          <p:nvPr/>
        </p:nvPicPr>
        <p:blipFill>
          <a:blip r:embed="rId2" cstate="print">
            <a:extLst>
              <a:ext uri="{28A0092B-C50C-407E-A947-70E740481C1C}">
                <a14:useLocalDpi xmlns:a14="http://schemas.microsoft.com/office/drawing/2010/main"/>
              </a:ext>
            </a:extLst>
          </a:blip>
          <a:stretch>
            <a:fillRect/>
          </a:stretch>
        </p:blipFill>
        <p:spPr>
          <a:xfrm>
            <a:off x="4586753" y="1837226"/>
            <a:ext cx="2012598" cy="1341732"/>
          </a:xfrm>
          <a:prstGeom prst="rect">
            <a:avLst/>
          </a:prstGeom>
          <a:ln>
            <a:noFill/>
          </a:ln>
          <a:effectLst>
            <a:outerShdw blurRad="292100" dist="139700" dir="2700000" algn="tl" rotWithShape="0">
              <a:srgbClr val="333333">
                <a:alpha val="65000"/>
              </a:srgbClr>
            </a:outerShdw>
          </a:effectLst>
        </p:spPr>
      </p:pic>
      <p:sp>
        <p:nvSpPr>
          <p:cNvPr id="3" name="Content Placeholder 2"/>
          <p:cNvSpPr>
            <a:spLocks noGrp="1"/>
          </p:cNvSpPr>
          <p:nvPr>
            <p:ph idx="1"/>
          </p:nvPr>
        </p:nvSpPr>
        <p:spPr/>
        <p:txBody>
          <a:bodyPr/>
          <a:lstStyle/>
          <a:p>
            <a:r>
              <a:rPr lang="en-US" dirty="0" smtClean="0"/>
              <a:t>What is the weight of exactly 1 litre?</a:t>
            </a:r>
            <a:endParaRPr lang="en-US" dirty="0"/>
          </a:p>
        </p:txBody>
      </p:sp>
      <p:sp>
        <p:nvSpPr>
          <p:cNvPr id="10" name="Title 9"/>
          <p:cNvSpPr>
            <a:spLocks noGrp="1"/>
          </p:cNvSpPr>
          <p:nvPr>
            <p:ph type="ctrTitle"/>
          </p:nvPr>
        </p:nvSpPr>
        <p:spPr>
          <a:xfrm>
            <a:off x="707389" y="750745"/>
            <a:ext cx="7704862" cy="323850"/>
          </a:xfrm>
        </p:spPr>
        <p:txBody>
          <a:bodyPr/>
          <a:lstStyle/>
          <a:p>
            <a:r>
              <a:rPr lang="nl-NL" dirty="0"/>
              <a:t>Determine Litre Weight (Density</a:t>
            </a:r>
            <a:r>
              <a:rPr lang="nl-NL" dirty="0" smtClean="0"/>
              <a:t>)</a:t>
            </a:r>
            <a:endParaRPr lang="nl-NL" dirty="0"/>
          </a:p>
        </p:txBody>
      </p:sp>
      <p:sp>
        <p:nvSpPr>
          <p:cNvPr id="4" name="Ovaal 3"/>
          <p:cNvSpPr/>
          <p:nvPr/>
        </p:nvSpPr>
        <p:spPr>
          <a:xfrm>
            <a:off x="173126" y="669643"/>
            <a:ext cx="486054" cy="486054"/>
          </a:xfrm>
          <a:prstGeom prst="ellipse">
            <a:avLst/>
          </a:prstGeom>
          <a:solidFill>
            <a:srgbClr val="007A3B"/>
          </a:solidFill>
          <a:ln>
            <a:solidFill>
              <a:srgbClr val="007A3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nl-NL" dirty="0"/>
              <a:t>5</a:t>
            </a:r>
          </a:p>
        </p:txBody>
      </p:sp>
      <p:pic>
        <p:nvPicPr>
          <p:cNvPr id="2" name="Picture 1"/>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a:off x="1527126" y="1815795"/>
            <a:ext cx="2012598" cy="1341732"/>
          </a:xfrm>
          <a:prstGeom prst="rect">
            <a:avLst/>
          </a:prstGeom>
          <a:ln>
            <a:noFill/>
          </a:ln>
          <a:effectLst>
            <a:outerShdw blurRad="292100" dist="139700" dir="2700000" algn="tl" rotWithShape="0">
              <a:srgbClr val="333333">
                <a:alpha val="65000"/>
              </a:srgbClr>
            </a:outerShdw>
          </a:effectLst>
        </p:spPr>
      </p:pic>
      <p:pic>
        <p:nvPicPr>
          <p:cNvPr id="5" name="Picture 4"/>
          <p:cNvPicPr>
            <a:picLocks noChangeAspect="1"/>
          </p:cNvPicPr>
          <p:nvPr/>
        </p:nvPicPr>
        <p:blipFill>
          <a:blip r:embed="rId4" cstate="print">
            <a:extLst>
              <a:ext uri="{28A0092B-C50C-407E-A947-70E740481C1C}">
                <a14:useLocalDpi xmlns:a14="http://schemas.microsoft.com/office/drawing/2010/main"/>
              </a:ext>
            </a:extLst>
          </a:blip>
          <a:stretch>
            <a:fillRect/>
          </a:stretch>
        </p:blipFill>
        <p:spPr>
          <a:xfrm>
            <a:off x="5578976" y="3435846"/>
            <a:ext cx="2012598" cy="1341732"/>
          </a:xfrm>
          <a:prstGeom prst="rect">
            <a:avLst/>
          </a:prstGeom>
          <a:ln>
            <a:noFill/>
          </a:ln>
          <a:effectLst>
            <a:outerShdw blurRad="292100" dist="139700" dir="2700000" algn="tl" rotWithShape="0">
              <a:srgbClr val="333333">
                <a:alpha val="65000"/>
              </a:srgbClr>
            </a:outerShdw>
          </a:effectLst>
        </p:spPr>
      </p:pic>
      <p:pic>
        <p:nvPicPr>
          <p:cNvPr id="7" name="Picture 6"/>
          <p:cNvPicPr>
            <a:picLocks noChangeAspect="1"/>
          </p:cNvPicPr>
          <p:nvPr/>
        </p:nvPicPr>
        <p:blipFill>
          <a:blip r:embed="rId5" cstate="print">
            <a:extLst>
              <a:ext uri="{28A0092B-C50C-407E-A947-70E740481C1C}">
                <a14:useLocalDpi xmlns:a14="http://schemas.microsoft.com/office/drawing/2010/main"/>
              </a:ext>
            </a:extLst>
          </a:blip>
          <a:stretch>
            <a:fillRect/>
          </a:stretch>
        </p:blipFill>
        <p:spPr>
          <a:xfrm>
            <a:off x="2703935" y="2868773"/>
            <a:ext cx="2187275" cy="1458183"/>
          </a:xfrm>
          <a:prstGeom prst="rect">
            <a:avLst/>
          </a:prstGeom>
          <a:ln>
            <a:noFill/>
          </a:ln>
          <a:effectLst>
            <a:outerShdw blurRad="292100" dist="139700" dir="2700000" algn="tl" rotWithShape="0">
              <a:srgbClr val="333333">
                <a:alpha val="65000"/>
              </a:srgbClr>
            </a:outerShdw>
          </a:effectLst>
        </p:spPr>
      </p:pic>
      <p:pic>
        <p:nvPicPr>
          <p:cNvPr id="11" name="Picture 10" descr="Free illustration: Black, Back, Button, Navigation - Free ...">
            <a:hlinkClick r:id="rId6" action="ppaction://hlinksldjump"/>
          </p:cNvPr>
          <p:cNvPicPr>
            <a:picLocks noChangeAspect="1"/>
          </p:cNvPicPr>
          <p:nvPr/>
        </p:nvPicPr>
        <p:blipFill>
          <a:blip r:embed="rId7" cstate="email">
            <a:extLst>
              <a:ext uri="{28A0092B-C50C-407E-A947-70E740481C1C}">
                <a14:useLocalDpi xmlns:a14="http://schemas.microsoft.com/office/drawing/2010/main"/>
              </a:ext>
            </a:extLst>
          </a:blip>
          <a:stretch>
            <a:fillRect/>
          </a:stretch>
        </p:blipFill>
        <p:spPr>
          <a:xfrm>
            <a:off x="0" y="4776889"/>
            <a:ext cx="454131" cy="366611"/>
          </a:xfrm>
          <a:prstGeom prst="rect">
            <a:avLst/>
          </a:prstGeom>
        </p:spPr>
      </p:pic>
    </p:spTree>
    <p:extLst>
      <p:ext uri="{BB962C8B-B14F-4D97-AF65-F5344CB8AC3E}">
        <p14:creationId xmlns:p14="http://schemas.microsoft.com/office/powerpoint/2010/main" val="3542766691"/>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Content Placeholder 2"/>
          <p:cNvSpPr>
            <a:spLocks noGrp="1"/>
          </p:cNvSpPr>
          <p:nvPr>
            <p:ph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numCol="1" anchor="t" anchorCtr="0" compatLnSpc="1">
            <a:prstTxWarp prst="textNoShape">
              <a:avLst/>
            </a:prstTxWarp>
          </a:bodyPr>
          <a:lstStyle/>
          <a:p>
            <a:r>
              <a:rPr lang="en-US" altLang="nl-NL" dirty="0" smtClean="0"/>
              <a:t>What is the weight of exactly 1 litre?</a:t>
            </a:r>
          </a:p>
        </p:txBody>
      </p:sp>
      <p:sp>
        <p:nvSpPr>
          <p:cNvPr id="2" name="Title 1"/>
          <p:cNvSpPr>
            <a:spLocks noGrp="1"/>
          </p:cNvSpPr>
          <p:nvPr>
            <p:ph type="ctrTitle"/>
          </p:nvPr>
        </p:nvSpPr>
        <p:spPr>
          <a:xfrm>
            <a:off x="719138" y="749924"/>
            <a:ext cx="7704862" cy="323850"/>
          </a:xfrm>
        </p:spPr>
        <p:txBody>
          <a:bodyPr/>
          <a:lstStyle/>
          <a:p>
            <a:pPr marL="0" indent="0">
              <a:defRPr/>
            </a:pPr>
            <a:r>
              <a:rPr lang="nl-NL" altLang="nl-NL" dirty="0"/>
              <a:t>Determine Litre Weight (</a:t>
            </a:r>
            <a:r>
              <a:rPr lang="nl-NL" altLang="nl-NL" dirty="0" smtClean="0"/>
              <a:t>Density)</a:t>
            </a:r>
            <a:endParaRPr lang="nl-NL" dirty="0"/>
          </a:p>
        </p:txBody>
      </p:sp>
      <p:sp>
        <p:nvSpPr>
          <p:cNvPr id="4" name="Ovaal 3"/>
          <p:cNvSpPr/>
          <p:nvPr/>
        </p:nvSpPr>
        <p:spPr>
          <a:xfrm>
            <a:off x="152218" y="668961"/>
            <a:ext cx="485775" cy="485775"/>
          </a:xfrm>
          <a:prstGeom prst="ellipse">
            <a:avLst/>
          </a:prstGeom>
          <a:solidFill>
            <a:srgbClr val="007A3B"/>
          </a:solidFill>
          <a:ln>
            <a:solidFill>
              <a:srgbClr val="007A3B"/>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nl-NL" dirty="0"/>
              <a:t>5</a:t>
            </a:r>
          </a:p>
        </p:txBody>
      </p:sp>
      <p:pic>
        <p:nvPicPr>
          <p:cNvPr id="112645" name="Picture 1"/>
          <p:cNvPicPr>
            <a:picLocks noChangeAspect="1"/>
          </p:cNvPicPr>
          <p:nvPr/>
        </p:nvPicPr>
        <p:blipFill>
          <a:blip r:embed="rId2">
            <a:extLst>
              <a:ext uri="{28A0092B-C50C-407E-A947-70E740481C1C}">
                <a14:useLocalDpi xmlns:a14="http://schemas.microsoft.com/office/drawing/2010/main"/>
              </a:ext>
            </a:extLst>
          </a:blip>
          <a:srcRect/>
          <a:stretch>
            <a:fillRect/>
          </a:stretch>
        </p:blipFill>
        <p:spPr bwMode="auto">
          <a:xfrm>
            <a:off x="1380104" y="1733891"/>
            <a:ext cx="2319338" cy="1546622"/>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2646" name="Picture 2"/>
          <p:cNvPicPr>
            <a:picLocks noChangeAspect="1"/>
          </p:cNvPicPr>
          <p:nvPr/>
        </p:nvPicPr>
        <p:blipFill>
          <a:blip r:embed="rId3">
            <a:extLst>
              <a:ext uri="{28A0092B-C50C-407E-A947-70E740481C1C}">
                <a14:useLocalDpi xmlns:a14="http://schemas.microsoft.com/office/drawing/2010/main"/>
              </a:ext>
            </a:extLst>
          </a:blip>
          <a:srcRect/>
          <a:stretch>
            <a:fillRect/>
          </a:stretch>
        </p:blipFill>
        <p:spPr bwMode="auto">
          <a:xfrm>
            <a:off x="4078060" y="1721985"/>
            <a:ext cx="1944291" cy="1295400"/>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2647" name="Picture 4"/>
          <p:cNvPicPr>
            <a:picLocks noChangeAspect="1"/>
          </p:cNvPicPr>
          <p:nvPr/>
        </p:nvPicPr>
        <p:blipFill>
          <a:blip r:embed="rId4">
            <a:extLst>
              <a:ext uri="{28A0092B-C50C-407E-A947-70E740481C1C}">
                <a14:useLocalDpi xmlns:a14="http://schemas.microsoft.com/office/drawing/2010/main"/>
              </a:ext>
            </a:extLst>
          </a:blip>
          <a:srcRect/>
          <a:stretch>
            <a:fillRect/>
          </a:stretch>
        </p:blipFill>
        <p:spPr bwMode="auto">
          <a:xfrm>
            <a:off x="4787504" y="3156348"/>
            <a:ext cx="2295525" cy="1529953"/>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8" descr="Free illustration: Black, Back, Button, Navigation - Free ...">
            <a:hlinkClick r:id="rId5" action="ppaction://hlinksldjump"/>
          </p:cNvPr>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a:off x="0" y="4776889"/>
            <a:ext cx="454131" cy="366611"/>
          </a:xfrm>
          <a:prstGeom prst="rect">
            <a:avLst/>
          </a:prstGeom>
        </p:spPr>
      </p:pic>
    </p:spTree>
    <p:extLst>
      <p:ext uri="{BB962C8B-B14F-4D97-AF65-F5344CB8AC3E}">
        <p14:creationId xmlns:p14="http://schemas.microsoft.com/office/powerpoint/2010/main" val="580700257"/>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FertiliserDensity-LR">
            <a:hlinkClick r:id="" action="ppaction://media"/>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1882775" y="1347788"/>
            <a:ext cx="5376863" cy="3024187"/>
          </a:xfrm>
          <a:prstGeom prst="rect">
            <a:avLst/>
          </a:prstGeom>
          <a:ln>
            <a:noFill/>
          </a:ln>
          <a:effectLst>
            <a:outerShdw blurRad="190500" algn="tl" rotWithShape="0">
              <a:srgbClr val="000000">
                <a:alpha val="70000"/>
              </a:srgbClr>
            </a:outerShdw>
          </a:effectLst>
        </p:spPr>
      </p:pic>
      <p:sp>
        <p:nvSpPr>
          <p:cNvPr id="2" name="Title 1"/>
          <p:cNvSpPr>
            <a:spLocks noGrp="1"/>
          </p:cNvSpPr>
          <p:nvPr>
            <p:ph type="ctrTitle"/>
          </p:nvPr>
        </p:nvSpPr>
        <p:spPr/>
        <p:txBody>
          <a:bodyPr/>
          <a:lstStyle/>
          <a:p>
            <a:r>
              <a:rPr lang="nl-NL" dirty="0"/>
              <a:t>How to Determine the Density</a:t>
            </a:r>
            <a:r>
              <a:rPr lang="nl-NL" dirty="0" smtClean="0"/>
              <a:t>?</a:t>
            </a:r>
            <a:endParaRPr lang="nl-NL" dirty="0"/>
          </a:p>
        </p:txBody>
      </p:sp>
      <p:pic>
        <p:nvPicPr>
          <p:cNvPr id="6" name="Picture 5" descr="Free illustration: Black, Back, Button, Navigation - Free ...">
            <a:hlinkClick r:id="rId5" action="ppaction://hlinksldjump"/>
          </p:cNvPr>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a:off x="0" y="4776889"/>
            <a:ext cx="454131" cy="366611"/>
          </a:xfrm>
          <a:prstGeom prst="rect">
            <a:avLst/>
          </a:prstGeom>
        </p:spPr>
      </p:pic>
    </p:spTree>
    <p:extLst>
      <p:ext uri="{BB962C8B-B14F-4D97-AF65-F5344CB8AC3E}">
        <p14:creationId xmlns:p14="http://schemas.microsoft.com/office/powerpoint/2010/main" val="1378539394"/>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6027036" y="2913031"/>
            <a:ext cx="1597023" cy="1817533"/>
          </a:xfrm>
          <a:prstGeom prst="rect">
            <a:avLst/>
          </a:prstGeom>
        </p:spPr>
      </p:pic>
      <p:pic>
        <p:nvPicPr>
          <p:cNvPr id="6" name="Picture 5"/>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1889131" y="3390075"/>
            <a:ext cx="3591168" cy="1753425"/>
          </a:xfrm>
          <a:prstGeom prst="rect">
            <a:avLst/>
          </a:prstGeom>
        </p:spPr>
      </p:pic>
      <p:sp>
        <p:nvSpPr>
          <p:cNvPr id="5" name="Content Placeholder 4"/>
          <p:cNvSpPr>
            <a:spLocks noGrp="1"/>
          </p:cNvSpPr>
          <p:nvPr>
            <p:ph idx="1"/>
          </p:nvPr>
        </p:nvSpPr>
        <p:spPr/>
        <p:txBody>
          <a:bodyPr/>
          <a:lstStyle/>
          <a:p>
            <a:endParaRPr lang="nl-NL"/>
          </a:p>
        </p:txBody>
      </p:sp>
      <p:sp>
        <p:nvSpPr>
          <p:cNvPr id="2" name="Title 1"/>
          <p:cNvSpPr>
            <a:spLocks noGrp="1"/>
          </p:cNvSpPr>
          <p:nvPr>
            <p:ph type="ctrTitle"/>
          </p:nvPr>
        </p:nvSpPr>
        <p:spPr/>
        <p:txBody>
          <a:bodyPr/>
          <a:lstStyle/>
          <a:p>
            <a:r>
              <a:rPr lang="en-US" sz="2000" dirty="0"/>
              <a:t>Fill in the Data in the App/web or Find Your Spreading Table in the Book</a:t>
            </a:r>
            <a:br>
              <a:rPr lang="en-US" sz="2000" dirty="0"/>
            </a:br>
            <a:endParaRPr lang="nl-NL" sz="2000" dirty="0"/>
          </a:p>
        </p:txBody>
      </p:sp>
      <p:pic>
        <p:nvPicPr>
          <p:cNvPr id="9" name="Picture 8"/>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1613402" y="1127978"/>
            <a:ext cx="2810123" cy="1952204"/>
          </a:xfrm>
          <a:prstGeom prst="rect">
            <a:avLst/>
          </a:prstGeom>
        </p:spPr>
      </p:pic>
      <p:sp>
        <p:nvSpPr>
          <p:cNvPr id="16" name="Ovaal 3"/>
          <p:cNvSpPr/>
          <p:nvPr/>
        </p:nvSpPr>
        <p:spPr>
          <a:xfrm>
            <a:off x="220968" y="570553"/>
            <a:ext cx="432048" cy="401943"/>
          </a:xfrm>
          <a:prstGeom prst="ellipse">
            <a:avLst/>
          </a:prstGeom>
          <a:solidFill>
            <a:srgbClr val="007A3B"/>
          </a:solidFill>
          <a:ln>
            <a:solidFill>
              <a:srgbClr val="007A3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nl-NL" dirty="0"/>
              <a:t>6</a:t>
            </a:r>
          </a:p>
        </p:txBody>
      </p:sp>
      <p:pic>
        <p:nvPicPr>
          <p:cNvPr id="13" name="Picture 12"/>
          <p:cNvPicPr>
            <a:picLocks noChangeAspect="1" noChangeArrowheads="1"/>
          </p:cNvPicPr>
          <p:nvPr/>
        </p:nvPicPr>
        <p:blipFill>
          <a:blip r:embed="rId5" cstate="email">
            <a:extLst>
              <a:ext uri="{28A0092B-C50C-407E-A947-70E740481C1C}">
                <a14:useLocalDpi xmlns:a14="http://schemas.microsoft.com/office/drawing/2010/main"/>
              </a:ext>
            </a:extLst>
          </a:blip>
          <a:srcRect/>
          <a:stretch>
            <a:fillRect/>
          </a:stretch>
        </p:blipFill>
        <p:spPr bwMode="auto">
          <a:xfrm>
            <a:off x="5572075" y="1179855"/>
            <a:ext cx="909922" cy="924225"/>
          </a:xfrm>
          <a:prstGeom prst="rect">
            <a:avLst/>
          </a:prstGeom>
          <a:noFill/>
          <a:ln w="28575">
            <a:solidFill>
              <a:srgbClr val="007A3B"/>
            </a:solidFill>
            <a:miter lim="800000"/>
            <a:headEnd/>
            <a:tailEnd/>
          </a:ln>
          <a:extLst>
            <a:ext uri="{909E8E84-426E-40DD-AFC4-6F175D3DCCD1}">
              <a14:hiddenFill xmlns:a14="http://schemas.microsoft.com/office/drawing/2010/main">
                <a:solidFill>
                  <a:srgbClr val="FFFFFF"/>
                </a:solidFill>
              </a14:hiddenFill>
            </a:ext>
          </a:extLst>
        </p:spPr>
      </p:pic>
      <p:sp>
        <p:nvSpPr>
          <p:cNvPr id="17" name="Rectangle 16"/>
          <p:cNvSpPr>
            <a:spLocks noChangeArrowheads="1"/>
          </p:cNvSpPr>
          <p:nvPr/>
        </p:nvSpPr>
        <p:spPr bwMode="auto">
          <a:xfrm>
            <a:off x="1613402" y="1543732"/>
            <a:ext cx="721519" cy="167878"/>
          </a:xfrm>
          <a:prstGeom prst="rect">
            <a:avLst/>
          </a:prstGeom>
          <a:noFill/>
          <a:ln w="28575">
            <a:solidFill>
              <a:srgbClr val="007A3B"/>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2000">
                <a:solidFill>
                  <a:schemeClr val="tx1"/>
                </a:solidFill>
                <a:latin typeface="Arial" pitchFamily="34" charset="0"/>
                <a:ea typeface="Geneva"/>
                <a:cs typeface="Geneva"/>
              </a:defRPr>
            </a:lvl1pPr>
            <a:lvl2pPr marL="742950" indent="-285750" eaLnBrk="0" hangingPunct="0">
              <a:spcBef>
                <a:spcPct val="20000"/>
              </a:spcBef>
              <a:buFont typeface="Wingdings" pitchFamily="2" charset="2"/>
              <a:defRPr>
                <a:solidFill>
                  <a:schemeClr val="tx1"/>
                </a:solidFill>
                <a:latin typeface="Arial" pitchFamily="34" charset="0"/>
                <a:ea typeface="Geneva"/>
                <a:cs typeface="Geneva"/>
              </a:defRPr>
            </a:lvl2pPr>
            <a:lvl3pPr marL="1143000" indent="-228600" eaLnBrk="0" hangingPunct="0">
              <a:spcBef>
                <a:spcPct val="20000"/>
              </a:spcBef>
              <a:defRPr sz="1600">
                <a:solidFill>
                  <a:schemeClr val="tx1"/>
                </a:solidFill>
                <a:latin typeface="Arial" pitchFamily="34" charset="0"/>
                <a:ea typeface="Geneva"/>
                <a:cs typeface="Geneva"/>
              </a:defRPr>
            </a:lvl3pPr>
            <a:lvl4pPr marL="1600200" indent="-228600" eaLnBrk="0" hangingPunct="0">
              <a:spcBef>
                <a:spcPct val="20000"/>
              </a:spcBef>
              <a:buFont typeface="Arial" pitchFamily="34" charset="0"/>
              <a:buChar char="»"/>
              <a:defRPr sz="1600">
                <a:solidFill>
                  <a:schemeClr val="tx1"/>
                </a:solidFill>
                <a:latin typeface="Arial" pitchFamily="34" charset="0"/>
                <a:ea typeface="Geneva"/>
                <a:cs typeface="Geneva"/>
              </a:defRPr>
            </a:lvl4pPr>
            <a:lvl5pPr marL="2057400" indent="-228600" eaLnBrk="0" hangingPunct="0">
              <a:spcBef>
                <a:spcPct val="20000"/>
              </a:spcBef>
              <a:buChar char="–"/>
              <a:defRPr sz="1600">
                <a:solidFill>
                  <a:schemeClr val="tx1"/>
                </a:solidFill>
                <a:latin typeface="Arial" pitchFamily="34" charset="0"/>
                <a:ea typeface="Geneva"/>
                <a:cs typeface="Geneva"/>
              </a:defRPr>
            </a:lvl5pPr>
            <a:lvl6pPr marL="2514600" indent="-228600" eaLnBrk="0" fontAlgn="base" hangingPunct="0">
              <a:spcBef>
                <a:spcPct val="20000"/>
              </a:spcBef>
              <a:spcAft>
                <a:spcPct val="0"/>
              </a:spcAft>
              <a:buChar char="–"/>
              <a:defRPr sz="1600">
                <a:solidFill>
                  <a:schemeClr val="tx1"/>
                </a:solidFill>
                <a:latin typeface="Arial" pitchFamily="34" charset="0"/>
                <a:ea typeface="Geneva"/>
                <a:cs typeface="Geneva"/>
              </a:defRPr>
            </a:lvl6pPr>
            <a:lvl7pPr marL="2971800" indent="-228600" eaLnBrk="0" fontAlgn="base" hangingPunct="0">
              <a:spcBef>
                <a:spcPct val="20000"/>
              </a:spcBef>
              <a:spcAft>
                <a:spcPct val="0"/>
              </a:spcAft>
              <a:buChar char="–"/>
              <a:defRPr sz="1600">
                <a:solidFill>
                  <a:schemeClr val="tx1"/>
                </a:solidFill>
                <a:latin typeface="Arial" pitchFamily="34" charset="0"/>
                <a:ea typeface="Geneva"/>
                <a:cs typeface="Geneva"/>
              </a:defRPr>
            </a:lvl7pPr>
            <a:lvl8pPr marL="3429000" indent="-228600" eaLnBrk="0" fontAlgn="base" hangingPunct="0">
              <a:spcBef>
                <a:spcPct val="20000"/>
              </a:spcBef>
              <a:spcAft>
                <a:spcPct val="0"/>
              </a:spcAft>
              <a:buChar char="–"/>
              <a:defRPr sz="1600">
                <a:solidFill>
                  <a:schemeClr val="tx1"/>
                </a:solidFill>
                <a:latin typeface="Arial" pitchFamily="34" charset="0"/>
                <a:ea typeface="Geneva"/>
                <a:cs typeface="Geneva"/>
              </a:defRPr>
            </a:lvl8pPr>
            <a:lvl9pPr marL="3886200" indent="-228600" eaLnBrk="0" fontAlgn="base" hangingPunct="0">
              <a:spcBef>
                <a:spcPct val="20000"/>
              </a:spcBef>
              <a:spcAft>
                <a:spcPct val="0"/>
              </a:spcAft>
              <a:buChar char="–"/>
              <a:defRPr sz="1600">
                <a:solidFill>
                  <a:schemeClr val="tx1"/>
                </a:solidFill>
                <a:latin typeface="Arial" pitchFamily="34" charset="0"/>
                <a:ea typeface="Geneva"/>
                <a:cs typeface="Geneva"/>
              </a:defRPr>
            </a:lvl9pPr>
          </a:lstStyle>
          <a:p>
            <a:pPr eaLnBrk="1" hangingPunct="1">
              <a:spcBef>
                <a:spcPct val="0"/>
              </a:spcBef>
              <a:buFontTx/>
              <a:buNone/>
            </a:pPr>
            <a:endParaRPr lang="nl-NL" altLang="nl-NL" sz="1350" b="0" dirty="0">
              <a:solidFill>
                <a:srgbClr val="000000"/>
              </a:solidFill>
            </a:endParaRPr>
          </a:p>
        </p:txBody>
      </p:sp>
      <p:sp>
        <p:nvSpPr>
          <p:cNvPr id="18" name="Line 10"/>
          <p:cNvSpPr>
            <a:spLocks noChangeShapeType="1"/>
          </p:cNvSpPr>
          <p:nvPr/>
        </p:nvSpPr>
        <p:spPr bwMode="auto">
          <a:xfrm flipV="1">
            <a:off x="2223703" y="1329354"/>
            <a:ext cx="3331063" cy="260511"/>
          </a:xfrm>
          <a:prstGeom prst="line">
            <a:avLst/>
          </a:prstGeom>
          <a:noFill/>
          <a:ln w="28575">
            <a:solidFill>
              <a:srgbClr val="007A3B"/>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nl-NL" dirty="0"/>
          </a:p>
        </p:txBody>
      </p:sp>
      <p:sp>
        <p:nvSpPr>
          <p:cNvPr id="19" name="Rectangle 18"/>
          <p:cNvSpPr>
            <a:spLocks noChangeArrowheads="1"/>
          </p:cNvSpPr>
          <p:nvPr/>
        </p:nvSpPr>
        <p:spPr bwMode="auto">
          <a:xfrm>
            <a:off x="2690547" y="4369432"/>
            <a:ext cx="2052228" cy="167878"/>
          </a:xfrm>
          <a:prstGeom prst="rect">
            <a:avLst/>
          </a:prstGeom>
          <a:noFill/>
          <a:ln w="28575">
            <a:solidFill>
              <a:srgbClr val="007A3B"/>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2000">
                <a:solidFill>
                  <a:schemeClr val="tx1"/>
                </a:solidFill>
                <a:latin typeface="Arial" pitchFamily="34" charset="0"/>
                <a:ea typeface="Geneva"/>
                <a:cs typeface="Geneva"/>
              </a:defRPr>
            </a:lvl1pPr>
            <a:lvl2pPr marL="742950" indent="-285750" eaLnBrk="0" hangingPunct="0">
              <a:spcBef>
                <a:spcPct val="20000"/>
              </a:spcBef>
              <a:buFont typeface="Wingdings" pitchFamily="2" charset="2"/>
              <a:defRPr>
                <a:solidFill>
                  <a:schemeClr val="tx1"/>
                </a:solidFill>
                <a:latin typeface="Arial" pitchFamily="34" charset="0"/>
                <a:ea typeface="Geneva"/>
                <a:cs typeface="Geneva"/>
              </a:defRPr>
            </a:lvl2pPr>
            <a:lvl3pPr marL="1143000" indent="-228600" eaLnBrk="0" hangingPunct="0">
              <a:spcBef>
                <a:spcPct val="20000"/>
              </a:spcBef>
              <a:defRPr sz="1600">
                <a:solidFill>
                  <a:schemeClr val="tx1"/>
                </a:solidFill>
                <a:latin typeface="Arial" pitchFamily="34" charset="0"/>
                <a:ea typeface="Geneva"/>
                <a:cs typeface="Geneva"/>
              </a:defRPr>
            </a:lvl3pPr>
            <a:lvl4pPr marL="1600200" indent="-228600" eaLnBrk="0" hangingPunct="0">
              <a:spcBef>
                <a:spcPct val="20000"/>
              </a:spcBef>
              <a:buFont typeface="Arial" pitchFamily="34" charset="0"/>
              <a:buChar char="»"/>
              <a:defRPr sz="1600">
                <a:solidFill>
                  <a:schemeClr val="tx1"/>
                </a:solidFill>
                <a:latin typeface="Arial" pitchFamily="34" charset="0"/>
                <a:ea typeface="Geneva"/>
                <a:cs typeface="Geneva"/>
              </a:defRPr>
            </a:lvl4pPr>
            <a:lvl5pPr marL="2057400" indent="-228600" eaLnBrk="0" hangingPunct="0">
              <a:spcBef>
                <a:spcPct val="20000"/>
              </a:spcBef>
              <a:buChar char="–"/>
              <a:defRPr sz="1600">
                <a:solidFill>
                  <a:schemeClr val="tx1"/>
                </a:solidFill>
                <a:latin typeface="Arial" pitchFamily="34" charset="0"/>
                <a:ea typeface="Geneva"/>
                <a:cs typeface="Geneva"/>
              </a:defRPr>
            </a:lvl5pPr>
            <a:lvl6pPr marL="2514600" indent="-228600" eaLnBrk="0" fontAlgn="base" hangingPunct="0">
              <a:spcBef>
                <a:spcPct val="20000"/>
              </a:spcBef>
              <a:spcAft>
                <a:spcPct val="0"/>
              </a:spcAft>
              <a:buChar char="–"/>
              <a:defRPr sz="1600">
                <a:solidFill>
                  <a:schemeClr val="tx1"/>
                </a:solidFill>
                <a:latin typeface="Arial" pitchFamily="34" charset="0"/>
                <a:ea typeface="Geneva"/>
                <a:cs typeface="Geneva"/>
              </a:defRPr>
            </a:lvl6pPr>
            <a:lvl7pPr marL="2971800" indent="-228600" eaLnBrk="0" fontAlgn="base" hangingPunct="0">
              <a:spcBef>
                <a:spcPct val="20000"/>
              </a:spcBef>
              <a:spcAft>
                <a:spcPct val="0"/>
              </a:spcAft>
              <a:buChar char="–"/>
              <a:defRPr sz="1600">
                <a:solidFill>
                  <a:schemeClr val="tx1"/>
                </a:solidFill>
                <a:latin typeface="Arial" pitchFamily="34" charset="0"/>
                <a:ea typeface="Geneva"/>
                <a:cs typeface="Geneva"/>
              </a:defRPr>
            </a:lvl7pPr>
            <a:lvl8pPr marL="3429000" indent="-228600" eaLnBrk="0" fontAlgn="base" hangingPunct="0">
              <a:spcBef>
                <a:spcPct val="20000"/>
              </a:spcBef>
              <a:spcAft>
                <a:spcPct val="0"/>
              </a:spcAft>
              <a:buChar char="–"/>
              <a:defRPr sz="1600">
                <a:solidFill>
                  <a:schemeClr val="tx1"/>
                </a:solidFill>
                <a:latin typeface="Arial" pitchFamily="34" charset="0"/>
                <a:ea typeface="Geneva"/>
                <a:cs typeface="Geneva"/>
              </a:defRPr>
            </a:lvl8pPr>
            <a:lvl9pPr marL="3886200" indent="-228600" eaLnBrk="0" fontAlgn="base" hangingPunct="0">
              <a:spcBef>
                <a:spcPct val="20000"/>
              </a:spcBef>
              <a:spcAft>
                <a:spcPct val="0"/>
              </a:spcAft>
              <a:buChar char="–"/>
              <a:defRPr sz="1600">
                <a:solidFill>
                  <a:schemeClr val="tx1"/>
                </a:solidFill>
                <a:latin typeface="Arial" pitchFamily="34" charset="0"/>
                <a:ea typeface="Geneva"/>
                <a:cs typeface="Geneva"/>
              </a:defRPr>
            </a:lvl9pPr>
          </a:lstStyle>
          <a:p>
            <a:pPr eaLnBrk="1" hangingPunct="1">
              <a:spcBef>
                <a:spcPct val="0"/>
              </a:spcBef>
              <a:buFontTx/>
              <a:buNone/>
            </a:pPr>
            <a:endParaRPr lang="nl-NL" altLang="nl-NL" sz="1350" b="0" dirty="0">
              <a:solidFill>
                <a:srgbClr val="000000"/>
              </a:solidFill>
            </a:endParaRPr>
          </a:p>
        </p:txBody>
      </p:sp>
      <p:sp>
        <p:nvSpPr>
          <p:cNvPr id="20" name="Line 10"/>
          <p:cNvSpPr>
            <a:spLocks noChangeShapeType="1"/>
          </p:cNvSpPr>
          <p:nvPr/>
        </p:nvSpPr>
        <p:spPr bwMode="auto">
          <a:xfrm flipV="1">
            <a:off x="4599967" y="2016886"/>
            <a:ext cx="954799" cy="2352546"/>
          </a:xfrm>
          <a:prstGeom prst="line">
            <a:avLst/>
          </a:prstGeom>
          <a:noFill/>
          <a:ln w="28575">
            <a:solidFill>
              <a:srgbClr val="007A3B"/>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nl-NL" dirty="0"/>
          </a:p>
        </p:txBody>
      </p:sp>
      <p:sp>
        <p:nvSpPr>
          <p:cNvPr id="21" name="Line 10"/>
          <p:cNvSpPr>
            <a:spLocks noChangeShapeType="1"/>
          </p:cNvSpPr>
          <p:nvPr/>
        </p:nvSpPr>
        <p:spPr bwMode="auto">
          <a:xfrm flipH="1" flipV="1">
            <a:off x="6481997" y="1589865"/>
            <a:ext cx="602246" cy="1444556"/>
          </a:xfrm>
          <a:prstGeom prst="line">
            <a:avLst/>
          </a:prstGeom>
          <a:noFill/>
          <a:ln w="28575">
            <a:solidFill>
              <a:srgbClr val="007A3B"/>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nl-NL" dirty="0"/>
          </a:p>
        </p:txBody>
      </p:sp>
      <p:sp>
        <p:nvSpPr>
          <p:cNvPr id="22" name="Rectangle 21"/>
          <p:cNvSpPr>
            <a:spLocks noChangeArrowheads="1"/>
          </p:cNvSpPr>
          <p:nvPr/>
        </p:nvSpPr>
        <p:spPr bwMode="auto">
          <a:xfrm>
            <a:off x="6027036" y="2902973"/>
            <a:ext cx="1597023" cy="1827590"/>
          </a:xfrm>
          <a:prstGeom prst="rect">
            <a:avLst/>
          </a:prstGeom>
          <a:noFill/>
          <a:ln w="28575">
            <a:solidFill>
              <a:srgbClr val="007A3B"/>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2000">
                <a:solidFill>
                  <a:schemeClr val="tx1"/>
                </a:solidFill>
                <a:latin typeface="Arial" pitchFamily="34" charset="0"/>
                <a:ea typeface="Geneva"/>
                <a:cs typeface="Geneva"/>
              </a:defRPr>
            </a:lvl1pPr>
            <a:lvl2pPr marL="742950" indent="-285750" eaLnBrk="0" hangingPunct="0">
              <a:spcBef>
                <a:spcPct val="20000"/>
              </a:spcBef>
              <a:buFont typeface="Wingdings" pitchFamily="2" charset="2"/>
              <a:defRPr>
                <a:solidFill>
                  <a:schemeClr val="tx1"/>
                </a:solidFill>
                <a:latin typeface="Arial" pitchFamily="34" charset="0"/>
                <a:ea typeface="Geneva"/>
                <a:cs typeface="Geneva"/>
              </a:defRPr>
            </a:lvl2pPr>
            <a:lvl3pPr marL="1143000" indent="-228600" eaLnBrk="0" hangingPunct="0">
              <a:spcBef>
                <a:spcPct val="20000"/>
              </a:spcBef>
              <a:defRPr sz="1600">
                <a:solidFill>
                  <a:schemeClr val="tx1"/>
                </a:solidFill>
                <a:latin typeface="Arial" pitchFamily="34" charset="0"/>
                <a:ea typeface="Geneva"/>
                <a:cs typeface="Geneva"/>
              </a:defRPr>
            </a:lvl3pPr>
            <a:lvl4pPr marL="1600200" indent="-228600" eaLnBrk="0" hangingPunct="0">
              <a:spcBef>
                <a:spcPct val="20000"/>
              </a:spcBef>
              <a:buFont typeface="Arial" pitchFamily="34" charset="0"/>
              <a:buChar char="»"/>
              <a:defRPr sz="1600">
                <a:solidFill>
                  <a:schemeClr val="tx1"/>
                </a:solidFill>
                <a:latin typeface="Arial" pitchFamily="34" charset="0"/>
                <a:ea typeface="Geneva"/>
                <a:cs typeface="Geneva"/>
              </a:defRPr>
            </a:lvl4pPr>
            <a:lvl5pPr marL="2057400" indent="-228600" eaLnBrk="0" hangingPunct="0">
              <a:spcBef>
                <a:spcPct val="20000"/>
              </a:spcBef>
              <a:buChar char="–"/>
              <a:defRPr sz="1600">
                <a:solidFill>
                  <a:schemeClr val="tx1"/>
                </a:solidFill>
                <a:latin typeface="Arial" pitchFamily="34" charset="0"/>
                <a:ea typeface="Geneva"/>
                <a:cs typeface="Geneva"/>
              </a:defRPr>
            </a:lvl5pPr>
            <a:lvl6pPr marL="2514600" indent="-228600" eaLnBrk="0" fontAlgn="base" hangingPunct="0">
              <a:spcBef>
                <a:spcPct val="20000"/>
              </a:spcBef>
              <a:spcAft>
                <a:spcPct val="0"/>
              </a:spcAft>
              <a:buChar char="–"/>
              <a:defRPr sz="1600">
                <a:solidFill>
                  <a:schemeClr val="tx1"/>
                </a:solidFill>
                <a:latin typeface="Arial" pitchFamily="34" charset="0"/>
                <a:ea typeface="Geneva"/>
                <a:cs typeface="Geneva"/>
              </a:defRPr>
            </a:lvl6pPr>
            <a:lvl7pPr marL="2971800" indent="-228600" eaLnBrk="0" fontAlgn="base" hangingPunct="0">
              <a:spcBef>
                <a:spcPct val="20000"/>
              </a:spcBef>
              <a:spcAft>
                <a:spcPct val="0"/>
              </a:spcAft>
              <a:buChar char="–"/>
              <a:defRPr sz="1600">
                <a:solidFill>
                  <a:schemeClr val="tx1"/>
                </a:solidFill>
                <a:latin typeface="Arial" pitchFamily="34" charset="0"/>
                <a:ea typeface="Geneva"/>
                <a:cs typeface="Geneva"/>
              </a:defRPr>
            </a:lvl7pPr>
            <a:lvl8pPr marL="3429000" indent="-228600" eaLnBrk="0" fontAlgn="base" hangingPunct="0">
              <a:spcBef>
                <a:spcPct val="20000"/>
              </a:spcBef>
              <a:spcAft>
                <a:spcPct val="0"/>
              </a:spcAft>
              <a:buChar char="–"/>
              <a:defRPr sz="1600">
                <a:solidFill>
                  <a:schemeClr val="tx1"/>
                </a:solidFill>
                <a:latin typeface="Arial" pitchFamily="34" charset="0"/>
                <a:ea typeface="Geneva"/>
                <a:cs typeface="Geneva"/>
              </a:defRPr>
            </a:lvl8pPr>
            <a:lvl9pPr marL="3886200" indent="-228600" eaLnBrk="0" fontAlgn="base" hangingPunct="0">
              <a:spcBef>
                <a:spcPct val="20000"/>
              </a:spcBef>
              <a:spcAft>
                <a:spcPct val="0"/>
              </a:spcAft>
              <a:buChar char="–"/>
              <a:defRPr sz="1600">
                <a:solidFill>
                  <a:schemeClr val="tx1"/>
                </a:solidFill>
                <a:latin typeface="Arial" pitchFamily="34" charset="0"/>
                <a:ea typeface="Geneva"/>
                <a:cs typeface="Geneva"/>
              </a:defRPr>
            </a:lvl9pPr>
          </a:lstStyle>
          <a:p>
            <a:pPr eaLnBrk="1" hangingPunct="1">
              <a:spcBef>
                <a:spcPct val="0"/>
              </a:spcBef>
              <a:buFontTx/>
              <a:buNone/>
            </a:pPr>
            <a:endParaRPr lang="nl-NL" altLang="nl-NL" sz="1350" b="0" dirty="0">
              <a:solidFill>
                <a:srgbClr val="000000"/>
              </a:solidFill>
            </a:endParaRPr>
          </a:p>
        </p:txBody>
      </p:sp>
      <p:sp>
        <p:nvSpPr>
          <p:cNvPr id="12" name="TextBox 11"/>
          <p:cNvSpPr txBox="1"/>
          <p:nvPr/>
        </p:nvSpPr>
        <p:spPr>
          <a:xfrm>
            <a:off x="6652195" y="1329354"/>
            <a:ext cx="1404156" cy="415498"/>
          </a:xfrm>
          <a:prstGeom prst="rect">
            <a:avLst/>
          </a:prstGeom>
          <a:noFill/>
        </p:spPr>
        <p:txBody>
          <a:bodyPr wrap="square" rtlCol="0">
            <a:spAutoFit/>
          </a:bodyPr>
          <a:lstStyle/>
          <a:p>
            <a:r>
              <a:rPr lang="en-US" sz="1050" dirty="0"/>
              <a:t>Granule distribution</a:t>
            </a:r>
          </a:p>
        </p:txBody>
      </p:sp>
      <p:pic>
        <p:nvPicPr>
          <p:cNvPr id="23" name="Picture 22" descr="Free illustration: Black, Back, Button, Navigation - Free ...">
            <a:hlinkClick r:id="rId6" action="ppaction://hlinksldjump"/>
          </p:cNvPr>
          <p:cNvPicPr>
            <a:picLocks noChangeAspect="1"/>
          </p:cNvPicPr>
          <p:nvPr/>
        </p:nvPicPr>
        <p:blipFill>
          <a:blip r:embed="rId7" cstate="email">
            <a:extLst>
              <a:ext uri="{28A0092B-C50C-407E-A947-70E740481C1C}">
                <a14:useLocalDpi xmlns:a14="http://schemas.microsoft.com/office/drawing/2010/main"/>
              </a:ext>
            </a:extLst>
          </a:blip>
          <a:stretch>
            <a:fillRect/>
          </a:stretch>
        </p:blipFill>
        <p:spPr>
          <a:xfrm>
            <a:off x="0" y="4776889"/>
            <a:ext cx="454131" cy="366611"/>
          </a:xfrm>
          <a:prstGeom prst="rect">
            <a:avLst/>
          </a:prstGeom>
        </p:spPr>
      </p:pic>
    </p:spTree>
    <p:extLst>
      <p:ext uri="{BB962C8B-B14F-4D97-AF65-F5344CB8AC3E}">
        <p14:creationId xmlns:p14="http://schemas.microsoft.com/office/powerpoint/2010/main" val="3164248417"/>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1439653" y="3252250"/>
            <a:ext cx="3580631" cy="1819316"/>
          </a:xfrm>
          <a:prstGeom prst="rect">
            <a:avLst/>
          </a:prstGeom>
        </p:spPr>
      </p:pic>
      <p:pic>
        <p:nvPicPr>
          <p:cNvPr id="4" name="Picture 3"/>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5628927" y="1599643"/>
            <a:ext cx="1728192" cy="3137006"/>
          </a:xfrm>
          <a:prstGeom prst="rect">
            <a:avLst/>
          </a:prstGeom>
        </p:spPr>
      </p:pic>
      <p:sp>
        <p:nvSpPr>
          <p:cNvPr id="7" name="Content Placeholder 6"/>
          <p:cNvSpPr>
            <a:spLocks noGrp="1"/>
          </p:cNvSpPr>
          <p:nvPr>
            <p:ph idx="1"/>
          </p:nvPr>
        </p:nvSpPr>
        <p:spPr/>
        <p:txBody>
          <a:bodyPr/>
          <a:lstStyle/>
          <a:p>
            <a:endParaRPr lang="nl-NL"/>
          </a:p>
        </p:txBody>
      </p:sp>
      <p:pic>
        <p:nvPicPr>
          <p:cNvPr id="9" name="Picture 8"/>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1315405" y="1056376"/>
            <a:ext cx="2810123" cy="1952204"/>
          </a:xfrm>
          <a:prstGeom prst="rect">
            <a:avLst/>
          </a:prstGeom>
        </p:spPr>
      </p:pic>
      <p:pic>
        <p:nvPicPr>
          <p:cNvPr id="23" name="Picture 22" descr="shape"/>
          <p:cNvPicPr>
            <a:picLocks noChangeAspect="1" noChangeArrowheads="1"/>
          </p:cNvPicPr>
          <p:nvPr/>
        </p:nvPicPr>
        <p:blipFill>
          <a:blip r:embed="rId5" cstate="email">
            <a:extLst>
              <a:ext uri="{28A0092B-C50C-407E-A947-70E740481C1C}">
                <a14:useLocalDpi xmlns:a14="http://schemas.microsoft.com/office/drawing/2010/main"/>
              </a:ext>
            </a:extLst>
          </a:blip>
          <a:srcRect/>
          <a:stretch>
            <a:fillRect/>
          </a:stretch>
        </p:blipFill>
        <p:spPr bwMode="auto">
          <a:xfrm>
            <a:off x="4498161" y="972278"/>
            <a:ext cx="893218" cy="818783"/>
          </a:xfrm>
          <a:prstGeom prst="rect">
            <a:avLst/>
          </a:prstGeom>
          <a:noFill/>
          <a:ln w="28575">
            <a:solidFill>
              <a:srgbClr val="007A3B"/>
            </a:solidFill>
            <a:miter lim="800000"/>
            <a:headEnd/>
            <a:tailEnd/>
          </a:ln>
          <a:extLst>
            <a:ext uri="{909E8E84-426E-40DD-AFC4-6F175D3DCCD1}">
              <a14:hiddenFill xmlns:a14="http://schemas.microsoft.com/office/drawing/2010/main">
                <a:solidFill>
                  <a:srgbClr val="FFFFFF"/>
                </a:solidFill>
              </a14:hiddenFill>
            </a:ext>
          </a:extLst>
        </p:spPr>
      </p:pic>
      <p:sp>
        <p:nvSpPr>
          <p:cNvPr id="25" name="Line 10"/>
          <p:cNvSpPr>
            <a:spLocks noChangeShapeType="1"/>
          </p:cNvSpPr>
          <p:nvPr/>
        </p:nvSpPr>
        <p:spPr bwMode="auto">
          <a:xfrm flipH="1">
            <a:off x="3275857" y="1791061"/>
            <a:ext cx="1404155" cy="2454875"/>
          </a:xfrm>
          <a:prstGeom prst="line">
            <a:avLst/>
          </a:prstGeom>
          <a:noFill/>
          <a:ln w="28575">
            <a:solidFill>
              <a:srgbClr val="007A3B"/>
            </a:solidFill>
            <a:round/>
            <a:headEnd type="none" w="med" len="med"/>
            <a:tailEnd type="arrow"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nl-NL" dirty="0"/>
          </a:p>
        </p:txBody>
      </p:sp>
      <p:sp>
        <p:nvSpPr>
          <p:cNvPr id="26" name="Line 10"/>
          <p:cNvSpPr>
            <a:spLocks noChangeShapeType="1"/>
          </p:cNvSpPr>
          <p:nvPr/>
        </p:nvSpPr>
        <p:spPr bwMode="auto">
          <a:xfrm flipH="1">
            <a:off x="2303747" y="1032368"/>
            <a:ext cx="2194412" cy="297245"/>
          </a:xfrm>
          <a:prstGeom prst="line">
            <a:avLst/>
          </a:prstGeom>
          <a:noFill/>
          <a:ln w="28575">
            <a:solidFill>
              <a:srgbClr val="007A3B"/>
            </a:solidFill>
            <a:round/>
            <a:headEnd type="none" w="med" len="med"/>
            <a:tailEnd type="arrow"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nl-NL" dirty="0"/>
          </a:p>
        </p:txBody>
      </p:sp>
      <p:sp>
        <p:nvSpPr>
          <p:cNvPr id="24" name="Line 10"/>
          <p:cNvSpPr>
            <a:spLocks noChangeShapeType="1"/>
          </p:cNvSpPr>
          <p:nvPr/>
        </p:nvSpPr>
        <p:spPr bwMode="auto">
          <a:xfrm>
            <a:off x="5328085" y="1803079"/>
            <a:ext cx="516866" cy="1632767"/>
          </a:xfrm>
          <a:prstGeom prst="line">
            <a:avLst/>
          </a:prstGeom>
          <a:noFill/>
          <a:ln w="28575">
            <a:solidFill>
              <a:srgbClr val="007A3B"/>
            </a:solidFill>
            <a:round/>
            <a:headEnd type="none" w="med" len="med"/>
            <a:tailEnd type="arrow"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nl-NL" dirty="0"/>
          </a:p>
        </p:txBody>
      </p:sp>
      <p:sp>
        <p:nvSpPr>
          <p:cNvPr id="6" name="TextBox 5"/>
          <p:cNvSpPr txBox="1"/>
          <p:nvPr/>
        </p:nvSpPr>
        <p:spPr>
          <a:xfrm>
            <a:off x="5628927" y="1269675"/>
            <a:ext cx="1911562" cy="369332"/>
          </a:xfrm>
          <a:prstGeom prst="rect">
            <a:avLst/>
          </a:prstGeom>
          <a:noFill/>
        </p:spPr>
        <p:txBody>
          <a:bodyPr wrap="square" rtlCol="0">
            <a:spAutoFit/>
          </a:bodyPr>
          <a:lstStyle/>
          <a:p>
            <a:r>
              <a:rPr lang="en-US" dirty="0" smtClean="0"/>
              <a:t>Fertiliser type</a:t>
            </a:r>
            <a:endParaRPr lang="en-US" dirty="0"/>
          </a:p>
        </p:txBody>
      </p:sp>
      <p:sp>
        <p:nvSpPr>
          <p:cNvPr id="18" name="Title 1"/>
          <p:cNvSpPr>
            <a:spLocks noGrp="1"/>
          </p:cNvSpPr>
          <p:nvPr>
            <p:ph type="ctrTitle"/>
          </p:nvPr>
        </p:nvSpPr>
        <p:spPr>
          <a:xfrm>
            <a:off x="720001" y="771525"/>
            <a:ext cx="7704862" cy="323850"/>
          </a:xfrm>
        </p:spPr>
        <p:txBody>
          <a:bodyPr/>
          <a:lstStyle/>
          <a:p>
            <a:r>
              <a:rPr lang="en-US" sz="2000" dirty="0"/>
              <a:t>Fill in the Data in the App/web or Find Your Spreading Table in the Book</a:t>
            </a:r>
            <a:br>
              <a:rPr lang="en-US" sz="2000" dirty="0"/>
            </a:br>
            <a:endParaRPr lang="nl-NL" sz="2000" dirty="0"/>
          </a:p>
        </p:txBody>
      </p:sp>
      <p:sp>
        <p:nvSpPr>
          <p:cNvPr id="19" name="Ovaal 3"/>
          <p:cNvSpPr/>
          <p:nvPr/>
        </p:nvSpPr>
        <p:spPr>
          <a:xfrm>
            <a:off x="220968" y="570553"/>
            <a:ext cx="432048" cy="401943"/>
          </a:xfrm>
          <a:prstGeom prst="ellipse">
            <a:avLst/>
          </a:prstGeom>
          <a:solidFill>
            <a:srgbClr val="007A3B"/>
          </a:solidFill>
          <a:ln>
            <a:solidFill>
              <a:srgbClr val="007A3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nl-NL" dirty="0"/>
              <a:t>6</a:t>
            </a:r>
          </a:p>
        </p:txBody>
      </p:sp>
      <p:pic>
        <p:nvPicPr>
          <p:cNvPr id="14" name="Picture 13" descr="Free illustration: Black, Back, Button, Navigation - Free ...">
            <a:hlinkClick r:id="rId6" action="ppaction://hlinksldjump"/>
          </p:cNvPr>
          <p:cNvPicPr>
            <a:picLocks noChangeAspect="1"/>
          </p:cNvPicPr>
          <p:nvPr/>
        </p:nvPicPr>
        <p:blipFill>
          <a:blip r:embed="rId7" cstate="email">
            <a:extLst>
              <a:ext uri="{28A0092B-C50C-407E-A947-70E740481C1C}">
                <a14:useLocalDpi xmlns:a14="http://schemas.microsoft.com/office/drawing/2010/main"/>
              </a:ext>
            </a:extLst>
          </a:blip>
          <a:stretch>
            <a:fillRect/>
          </a:stretch>
        </p:blipFill>
        <p:spPr>
          <a:xfrm>
            <a:off x="0" y="4776889"/>
            <a:ext cx="454131" cy="366611"/>
          </a:xfrm>
          <a:prstGeom prst="rect">
            <a:avLst/>
          </a:prstGeom>
        </p:spPr>
      </p:pic>
    </p:spTree>
    <p:extLst>
      <p:ext uri="{BB962C8B-B14F-4D97-AF65-F5344CB8AC3E}">
        <p14:creationId xmlns:p14="http://schemas.microsoft.com/office/powerpoint/2010/main" val="530310969"/>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1385647" y="3193625"/>
            <a:ext cx="3591168" cy="1753425"/>
          </a:xfrm>
          <a:prstGeom prst="rect">
            <a:avLst/>
          </a:prstGeom>
        </p:spPr>
      </p:pic>
      <p:pic>
        <p:nvPicPr>
          <p:cNvPr id="9" name="Picture 8"/>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1315405" y="1056376"/>
            <a:ext cx="2810123" cy="1952204"/>
          </a:xfrm>
          <a:prstGeom prst="rect">
            <a:avLst/>
          </a:prstGeom>
        </p:spPr>
      </p:pic>
      <p:sp>
        <p:nvSpPr>
          <p:cNvPr id="16" name="Ovaal 3"/>
          <p:cNvSpPr/>
          <p:nvPr/>
        </p:nvSpPr>
        <p:spPr>
          <a:xfrm>
            <a:off x="267504" y="576992"/>
            <a:ext cx="432048" cy="401943"/>
          </a:xfrm>
          <a:prstGeom prst="ellipse">
            <a:avLst/>
          </a:prstGeom>
          <a:solidFill>
            <a:srgbClr val="007A3B"/>
          </a:solidFill>
          <a:ln>
            <a:solidFill>
              <a:srgbClr val="007A3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nl-NL" dirty="0"/>
              <a:t>6</a:t>
            </a:r>
          </a:p>
        </p:txBody>
      </p:sp>
      <p:sp>
        <p:nvSpPr>
          <p:cNvPr id="25" name="Line 10"/>
          <p:cNvSpPr>
            <a:spLocks noChangeShapeType="1"/>
          </p:cNvSpPr>
          <p:nvPr/>
        </p:nvSpPr>
        <p:spPr bwMode="auto">
          <a:xfrm flipH="1">
            <a:off x="2735796" y="2156650"/>
            <a:ext cx="1770609" cy="1549227"/>
          </a:xfrm>
          <a:prstGeom prst="line">
            <a:avLst/>
          </a:prstGeom>
          <a:noFill/>
          <a:ln w="28575">
            <a:solidFill>
              <a:srgbClr val="007A3B"/>
            </a:solidFill>
            <a:round/>
            <a:headEnd type="none" w="med" len="med"/>
            <a:tailEnd type="arrow"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nl-NL" dirty="0"/>
          </a:p>
        </p:txBody>
      </p:sp>
      <p:sp>
        <p:nvSpPr>
          <p:cNvPr id="26" name="Line 10"/>
          <p:cNvSpPr>
            <a:spLocks noChangeShapeType="1"/>
          </p:cNvSpPr>
          <p:nvPr/>
        </p:nvSpPr>
        <p:spPr bwMode="auto">
          <a:xfrm flipH="1" flipV="1">
            <a:off x="2573778" y="1308127"/>
            <a:ext cx="1581875" cy="453533"/>
          </a:xfrm>
          <a:prstGeom prst="line">
            <a:avLst/>
          </a:prstGeom>
          <a:noFill/>
          <a:ln w="28575">
            <a:solidFill>
              <a:srgbClr val="007A3B"/>
            </a:solidFill>
            <a:round/>
            <a:headEnd type="none" w="med" len="med"/>
            <a:tailEnd type="arrow"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nl-NL" dirty="0"/>
          </a:p>
        </p:txBody>
      </p:sp>
      <p:sp>
        <p:nvSpPr>
          <p:cNvPr id="24" name="Line 10"/>
          <p:cNvSpPr>
            <a:spLocks noChangeShapeType="1"/>
          </p:cNvSpPr>
          <p:nvPr/>
        </p:nvSpPr>
        <p:spPr bwMode="auto">
          <a:xfrm>
            <a:off x="4680013" y="2164156"/>
            <a:ext cx="1246784" cy="515606"/>
          </a:xfrm>
          <a:prstGeom prst="line">
            <a:avLst/>
          </a:prstGeom>
          <a:noFill/>
          <a:ln w="28575">
            <a:solidFill>
              <a:srgbClr val="007A3B"/>
            </a:solidFill>
            <a:round/>
            <a:headEnd type="none" w="med" len="med"/>
            <a:tailEnd type="arrow"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nl-NL" dirty="0"/>
          </a:p>
        </p:txBody>
      </p:sp>
      <p:sp>
        <p:nvSpPr>
          <p:cNvPr id="6" name="TextBox 5"/>
          <p:cNvSpPr txBox="1"/>
          <p:nvPr/>
        </p:nvSpPr>
        <p:spPr>
          <a:xfrm>
            <a:off x="4982839" y="1329612"/>
            <a:ext cx="1165589" cy="646331"/>
          </a:xfrm>
          <a:prstGeom prst="rect">
            <a:avLst/>
          </a:prstGeom>
          <a:noFill/>
        </p:spPr>
        <p:txBody>
          <a:bodyPr wrap="square" rtlCol="0">
            <a:spAutoFit/>
          </a:bodyPr>
          <a:lstStyle/>
          <a:p>
            <a:r>
              <a:rPr lang="en-US" dirty="0" smtClean="0"/>
              <a:t>Litre weight</a:t>
            </a:r>
            <a:endParaRPr lang="en-US" dirty="0"/>
          </a:p>
        </p:txBody>
      </p:sp>
      <p:sp>
        <p:nvSpPr>
          <p:cNvPr id="14" name="Text Placeholder 2"/>
          <p:cNvSpPr txBox="1">
            <a:spLocks/>
          </p:cNvSpPr>
          <p:nvPr/>
        </p:nvSpPr>
        <p:spPr>
          <a:xfrm>
            <a:off x="719138" y="476495"/>
            <a:ext cx="7936395" cy="323850"/>
          </a:xfrm>
          <a:prstGeom prst="rect">
            <a:avLst/>
          </a:prstGeom>
        </p:spPr>
        <p:txBody>
          <a:bodyPr lIns="0" tIns="0" rIns="0" bIns="0"/>
          <a:lstStyle>
            <a:lvl1pPr marL="0" indent="0" algn="l" rtl="0" eaLnBrk="1" fontAlgn="base" hangingPunct="1">
              <a:spcBef>
                <a:spcPct val="20000"/>
              </a:spcBef>
              <a:spcAft>
                <a:spcPct val="0"/>
              </a:spcAft>
              <a:buFontTx/>
              <a:buNone/>
              <a:defRPr sz="3000" b="1" i="0" baseline="0">
                <a:solidFill>
                  <a:srgbClr val="007A3B"/>
                </a:solidFill>
                <a:latin typeface="+mj-lt"/>
                <a:ea typeface="Geneva" charset="-128"/>
                <a:cs typeface="+mn-cs"/>
              </a:defRPr>
            </a:lvl1pPr>
            <a:lvl2pPr marL="742950" indent="-209550" algn="l" rtl="0" eaLnBrk="1" fontAlgn="base" hangingPunct="1">
              <a:spcBef>
                <a:spcPct val="20000"/>
              </a:spcBef>
              <a:spcAft>
                <a:spcPct val="0"/>
              </a:spcAft>
              <a:buFont typeface="Wingdings" pitchFamily="2" charset="2"/>
              <a:defRPr>
                <a:solidFill>
                  <a:schemeClr val="tx1"/>
                </a:solidFill>
                <a:latin typeface="+mn-lt"/>
                <a:ea typeface="Geneva" charset="-128"/>
              </a:defRPr>
            </a:lvl2pPr>
            <a:lvl3pPr marL="1162050" indent="-228600" algn="l" rtl="0" eaLnBrk="1" fontAlgn="base" hangingPunct="1">
              <a:spcBef>
                <a:spcPct val="20000"/>
              </a:spcBef>
              <a:spcAft>
                <a:spcPct val="0"/>
              </a:spcAft>
              <a:defRPr sz="1600">
                <a:solidFill>
                  <a:schemeClr val="tx1"/>
                </a:solidFill>
                <a:latin typeface="+mn-lt"/>
                <a:ea typeface="Geneva" charset="-128"/>
              </a:defRPr>
            </a:lvl3pPr>
            <a:lvl4pPr marL="1600200" indent="-228600" algn="l" rtl="0" eaLnBrk="1" fontAlgn="base" hangingPunct="1">
              <a:spcBef>
                <a:spcPct val="20000"/>
              </a:spcBef>
              <a:spcAft>
                <a:spcPct val="0"/>
              </a:spcAft>
              <a:buFont typeface="Arial" charset="0"/>
              <a:buChar char="»"/>
              <a:defRPr sz="1600">
                <a:solidFill>
                  <a:schemeClr val="tx1"/>
                </a:solidFill>
                <a:latin typeface="+mn-lt"/>
                <a:ea typeface="Geneva" charset="-128"/>
              </a:defRPr>
            </a:lvl4pPr>
            <a:lvl5pPr marL="2057400" indent="-228600" algn="l" rtl="0" eaLnBrk="1" fontAlgn="base" hangingPunct="1">
              <a:spcBef>
                <a:spcPct val="20000"/>
              </a:spcBef>
              <a:spcAft>
                <a:spcPct val="0"/>
              </a:spcAft>
              <a:buChar char="–"/>
              <a:defRPr sz="1600">
                <a:solidFill>
                  <a:schemeClr val="tx1"/>
                </a:solidFill>
                <a:latin typeface="+mn-lt"/>
                <a:ea typeface="Geneva" charset="-128"/>
              </a:defRPr>
            </a:lvl5pPr>
            <a:lvl6pPr marL="2514600" indent="-228600" algn="l" rtl="0" eaLnBrk="1" fontAlgn="base" hangingPunct="1">
              <a:spcBef>
                <a:spcPct val="20000"/>
              </a:spcBef>
              <a:spcAft>
                <a:spcPct val="0"/>
              </a:spcAft>
              <a:buChar char="–"/>
              <a:defRPr sz="1600">
                <a:solidFill>
                  <a:schemeClr val="tx1"/>
                </a:solidFill>
                <a:latin typeface="+mn-lt"/>
                <a:ea typeface="Geneva" charset="-128"/>
              </a:defRPr>
            </a:lvl6pPr>
            <a:lvl7pPr marL="2971800" indent="-228600" algn="l" rtl="0" eaLnBrk="1" fontAlgn="base" hangingPunct="1">
              <a:spcBef>
                <a:spcPct val="20000"/>
              </a:spcBef>
              <a:spcAft>
                <a:spcPct val="0"/>
              </a:spcAft>
              <a:buChar char="–"/>
              <a:defRPr sz="1600">
                <a:solidFill>
                  <a:schemeClr val="tx1"/>
                </a:solidFill>
                <a:latin typeface="+mn-lt"/>
                <a:ea typeface="Geneva" charset="-128"/>
              </a:defRPr>
            </a:lvl7pPr>
            <a:lvl8pPr marL="3429000" indent="-228600" algn="l" rtl="0" eaLnBrk="1" fontAlgn="base" hangingPunct="1">
              <a:spcBef>
                <a:spcPct val="20000"/>
              </a:spcBef>
              <a:spcAft>
                <a:spcPct val="0"/>
              </a:spcAft>
              <a:buChar char="–"/>
              <a:defRPr sz="1600">
                <a:solidFill>
                  <a:schemeClr val="tx1"/>
                </a:solidFill>
                <a:latin typeface="+mn-lt"/>
                <a:ea typeface="Geneva" charset="-128"/>
              </a:defRPr>
            </a:lvl8pPr>
            <a:lvl9pPr marL="3886200" indent="-228600" algn="l" rtl="0" eaLnBrk="1" fontAlgn="base" hangingPunct="1">
              <a:spcBef>
                <a:spcPct val="20000"/>
              </a:spcBef>
              <a:spcAft>
                <a:spcPct val="0"/>
              </a:spcAft>
              <a:buChar char="–"/>
              <a:defRPr sz="1600">
                <a:solidFill>
                  <a:schemeClr val="tx1"/>
                </a:solidFill>
                <a:latin typeface="+mn-lt"/>
                <a:ea typeface="Geneva" charset="-128"/>
              </a:defRPr>
            </a:lvl9pPr>
          </a:lstStyle>
          <a:p>
            <a:r>
              <a:rPr lang="en-US" sz="2000" kern="0" dirty="0"/>
              <a:t>Fill in the Data in the App/web or Find Your Spreading Table in the Book</a:t>
            </a:r>
          </a:p>
        </p:txBody>
      </p:sp>
      <p:pic>
        <p:nvPicPr>
          <p:cNvPr id="17" name="Picture 16"/>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5856554" y="2676806"/>
            <a:ext cx="1597023" cy="1817533"/>
          </a:xfrm>
          <a:prstGeom prst="rect">
            <a:avLst/>
          </a:prstGeom>
        </p:spPr>
      </p:pic>
      <p:pic>
        <p:nvPicPr>
          <p:cNvPr id="18" name="Picture 11"/>
          <p:cNvPicPr>
            <a:picLocks noChangeAspect="1"/>
          </p:cNvPicPr>
          <p:nvPr/>
        </p:nvPicPr>
        <p:blipFill>
          <a:blip r:embed="rId5" cstate="email">
            <a:extLst>
              <a:ext uri="{28A0092B-C50C-407E-A947-70E740481C1C}">
                <a14:useLocalDpi xmlns:a14="http://schemas.microsoft.com/office/drawing/2010/main"/>
              </a:ext>
            </a:extLst>
          </a:blip>
          <a:srcRect/>
          <a:stretch>
            <a:fillRect/>
          </a:stretch>
        </p:blipFill>
        <p:spPr bwMode="auto">
          <a:xfrm>
            <a:off x="4125527" y="1150757"/>
            <a:ext cx="714375" cy="1190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 name="Picture 12" descr="Free illustration: Black, Back, Button, Navigation - Free ...">
            <a:hlinkClick r:id="rId6" action="ppaction://hlinksldjump"/>
          </p:cNvPr>
          <p:cNvPicPr>
            <a:picLocks noChangeAspect="1"/>
          </p:cNvPicPr>
          <p:nvPr/>
        </p:nvPicPr>
        <p:blipFill>
          <a:blip r:embed="rId7" cstate="email">
            <a:extLst>
              <a:ext uri="{28A0092B-C50C-407E-A947-70E740481C1C}">
                <a14:useLocalDpi xmlns:a14="http://schemas.microsoft.com/office/drawing/2010/main"/>
              </a:ext>
            </a:extLst>
          </a:blip>
          <a:stretch>
            <a:fillRect/>
          </a:stretch>
        </p:blipFill>
        <p:spPr>
          <a:xfrm>
            <a:off x="0" y="4776889"/>
            <a:ext cx="454131" cy="366611"/>
          </a:xfrm>
          <a:prstGeom prst="rect">
            <a:avLst/>
          </a:prstGeom>
        </p:spPr>
      </p:pic>
    </p:spTree>
    <p:extLst>
      <p:ext uri="{BB962C8B-B14F-4D97-AF65-F5344CB8AC3E}">
        <p14:creationId xmlns:p14="http://schemas.microsoft.com/office/powerpoint/2010/main" val="1426987443"/>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4923039" y="1718643"/>
            <a:ext cx="824935" cy="1474352"/>
          </a:xfrm>
          <a:prstGeom prst="rect">
            <a:avLst/>
          </a:prstGeom>
        </p:spPr>
      </p:pic>
      <p:pic>
        <p:nvPicPr>
          <p:cNvPr id="2" name="Picture 1"/>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1389038" y="3198988"/>
            <a:ext cx="3777029" cy="1838501"/>
          </a:xfrm>
          <a:prstGeom prst="rect">
            <a:avLst/>
          </a:prstGeom>
        </p:spPr>
      </p:pic>
      <p:sp>
        <p:nvSpPr>
          <p:cNvPr id="6" name="Content Placeholder 5"/>
          <p:cNvSpPr>
            <a:spLocks noGrp="1"/>
          </p:cNvSpPr>
          <p:nvPr>
            <p:ph idx="1"/>
          </p:nvPr>
        </p:nvSpPr>
        <p:spPr/>
        <p:txBody>
          <a:bodyPr/>
          <a:lstStyle/>
          <a:p>
            <a:endParaRPr lang="nl-NL"/>
          </a:p>
        </p:txBody>
      </p:sp>
      <p:sp>
        <p:nvSpPr>
          <p:cNvPr id="5" name="Title 4"/>
          <p:cNvSpPr>
            <a:spLocks noGrp="1"/>
          </p:cNvSpPr>
          <p:nvPr>
            <p:ph type="ctrTitle"/>
          </p:nvPr>
        </p:nvSpPr>
        <p:spPr>
          <a:xfrm>
            <a:off x="719139" y="627813"/>
            <a:ext cx="7704862" cy="323850"/>
          </a:xfrm>
        </p:spPr>
        <p:txBody>
          <a:bodyPr/>
          <a:lstStyle/>
          <a:p>
            <a:r>
              <a:rPr lang="en-US" dirty="0"/>
              <a:t>Find Your </a:t>
            </a:r>
            <a:r>
              <a:rPr lang="en-US" dirty="0" err="1" smtClean="0"/>
              <a:t>Fertiliser</a:t>
            </a:r>
            <a:endParaRPr lang="nl-NL" dirty="0"/>
          </a:p>
        </p:txBody>
      </p:sp>
      <p:pic>
        <p:nvPicPr>
          <p:cNvPr id="9" name="Picture 8"/>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1315405" y="1056376"/>
            <a:ext cx="2810123" cy="1952204"/>
          </a:xfrm>
          <a:prstGeom prst="rect">
            <a:avLst/>
          </a:prstGeom>
        </p:spPr>
      </p:pic>
      <p:sp>
        <p:nvSpPr>
          <p:cNvPr id="16" name="Ovaal 3"/>
          <p:cNvSpPr/>
          <p:nvPr/>
        </p:nvSpPr>
        <p:spPr>
          <a:xfrm>
            <a:off x="218143" y="588766"/>
            <a:ext cx="432048" cy="401943"/>
          </a:xfrm>
          <a:prstGeom prst="ellipse">
            <a:avLst/>
          </a:prstGeom>
          <a:solidFill>
            <a:srgbClr val="007A3B"/>
          </a:solidFill>
          <a:ln>
            <a:solidFill>
              <a:srgbClr val="007A3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nl-NL" dirty="0"/>
              <a:t>7</a:t>
            </a:r>
          </a:p>
        </p:txBody>
      </p:sp>
      <p:sp>
        <p:nvSpPr>
          <p:cNvPr id="26" name="Line 10"/>
          <p:cNvSpPr>
            <a:spLocks noChangeShapeType="1"/>
          </p:cNvSpPr>
          <p:nvPr/>
        </p:nvSpPr>
        <p:spPr bwMode="auto">
          <a:xfrm flipH="1">
            <a:off x="3437874" y="1113588"/>
            <a:ext cx="1404156" cy="216024"/>
          </a:xfrm>
          <a:prstGeom prst="line">
            <a:avLst/>
          </a:prstGeom>
          <a:noFill/>
          <a:ln w="28575">
            <a:solidFill>
              <a:srgbClr val="007A3B"/>
            </a:solidFill>
            <a:round/>
            <a:headEnd type="none" w="med" len="med"/>
            <a:tailEnd type="arrow"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nl-NL" dirty="0"/>
          </a:p>
        </p:txBody>
      </p:sp>
      <p:sp>
        <p:nvSpPr>
          <p:cNvPr id="25" name="Line 10"/>
          <p:cNvSpPr>
            <a:spLocks noChangeShapeType="1"/>
          </p:cNvSpPr>
          <p:nvPr/>
        </p:nvSpPr>
        <p:spPr bwMode="auto">
          <a:xfrm flipH="1">
            <a:off x="2735796" y="1113589"/>
            <a:ext cx="2106234" cy="2808311"/>
          </a:xfrm>
          <a:prstGeom prst="line">
            <a:avLst/>
          </a:prstGeom>
          <a:noFill/>
          <a:ln w="28575">
            <a:solidFill>
              <a:srgbClr val="007A3B"/>
            </a:solidFill>
            <a:round/>
            <a:headEnd type="none" w="med" len="med"/>
            <a:tailEnd type="arrow"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nl-NL" dirty="0"/>
          </a:p>
        </p:txBody>
      </p:sp>
      <p:sp>
        <p:nvSpPr>
          <p:cNvPr id="15" name="Line 10"/>
          <p:cNvSpPr>
            <a:spLocks noChangeShapeType="1"/>
          </p:cNvSpPr>
          <p:nvPr/>
        </p:nvSpPr>
        <p:spPr bwMode="auto">
          <a:xfrm>
            <a:off x="4842030" y="1113588"/>
            <a:ext cx="162018" cy="1512168"/>
          </a:xfrm>
          <a:prstGeom prst="line">
            <a:avLst/>
          </a:prstGeom>
          <a:noFill/>
          <a:ln w="28575">
            <a:solidFill>
              <a:srgbClr val="007A3B"/>
            </a:solidFill>
            <a:round/>
            <a:headEnd type="none" w="med" len="med"/>
            <a:tailEnd type="arrow"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nl-NL" dirty="0"/>
          </a:p>
        </p:txBody>
      </p:sp>
      <p:sp>
        <p:nvSpPr>
          <p:cNvPr id="10" name="TextBox 9"/>
          <p:cNvSpPr txBox="1"/>
          <p:nvPr/>
        </p:nvSpPr>
        <p:spPr>
          <a:xfrm>
            <a:off x="5777707" y="1616381"/>
            <a:ext cx="2646294" cy="1477328"/>
          </a:xfrm>
          <a:prstGeom prst="rect">
            <a:avLst/>
          </a:prstGeom>
          <a:noFill/>
        </p:spPr>
        <p:txBody>
          <a:bodyPr wrap="square" rtlCol="0">
            <a:spAutoFit/>
          </a:bodyPr>
          <a:lstStyle/>
          <a:p>
            <a:r>
              <a:rPr lang="en-US" b="0" dirty="0" smtClean="0"/>
              <a:t>If your brand is not in the overview, please find the fertiliser which is the closest to your characteristics. </a:t>
            </a:r>
          </a:p>
        </p:txBody>
      </p:sp>
      <p:sp>
        <p:nvSpPr>
          <p:cNvPr id="11" name="Rectangle 10"/>
          <p:cNvSpPr/>
          <p:nvPr/>
        </p:nvSpPr>
        <p:spPr>
          <a:xfrm>
            <a:off x="5430410" y="3651870"/>
            <a:ext cx="2312096" cy="1015663"/>
          </a:xfrm>
          <a:prstGeom prst="rect">
            <a:avLst/>
          </a:prstGeom>
        </p:spPr>
        <p:txBody>
          <a:bodyPr wrap="square">
            <a:spAutoFit/>
          </a:bodyPr>
          <a:lstStyle/>
          <a:p>
            <a:r>
              <a:rPr lang="en-US" sz="1200" i="1" dirty="0">
                <a:solidFill>
                  <a:srgbClr val="007A3B"/>
                </a:solidFill>
              </a:rPr>
              <a:t>Kverneland is always advising to set-up your spreader based on the physical properties of the fertiliser, not the brand!</a:t>
            </a:r>
          </a:p>
        </p:txBody>
      </p:sp>
      <p:pic>
        <p:nvPicPr>
          <p:cNvPr id="14" name="Picture 13" descr="Free illustration: Black, Back, Button, Navigation - Free ...">
            <a:hlinkClick r:id="rId5" action="ppaction://hlinksldjump"/>
          </p:cNvPr>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a:off x="0" y="4776889"/>
            <a:ext cx="454131" cy="366611"/>
          </a:xfrm>
          <a:prstGeom prst="rect">
            <a:avLst/>
          </a:prstGeom>
        </p:spPr>
      </p:pic>
    </p:spTree>
    <p:extLst>
      <p:ext uri="{BB962C8B-B14F-4D97-AF65-F5344CB8AC3E}">
        <p14:creationId xmlns:p14="http://schemas.microsoft.com/office/powerpoint/2010/main" val="2235558861"/>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6"/>
          <p:cNvSpPr>
            <a:spLocks noGrp="1"/>
          </p:cNvSpPr>
          <p:nvPr>
            <p:ph idx="1"/>
          </p:nvPr>
        </p:nvSpPr>
        <p:spPr/>
        <p:txBody>
          <a:bodyPr/>
          <a:lstStyle/>
          <a:p>
            <a:endParaRPr lang="nl-NL"/>
          </a:p>
        </p:txBody>
      </p:sp>
      <p:sp>
        <p:nvSpPr>
          <p:cNvPr id="5" name="Title 4"/>
          <p:cNvSpPr>
            <a:spLocks noGrp="1"/>
          </p:cNvSpPr>
          <p:nvPr>
            <p:ph type="ctrTitle"/>
          </p:nvPr>
        </p:nvSpPr>
        <p:spPr/>
        <p:txBody>
          <a:bodyPr/>
          <a:lstStyle/>
          <a:p>
            <a:r>
              <a:rPr lang="en-US" sz="2400" dirty="0"/>
              <a:t>See Your Advised Settings and Adjust Your Spreader </a:t>
            </a:r>
            <a:r>
              <a:rPr lang="en-US" sz="2400" dirty="0" smtClean="0"/>
              <a:t>Correctly</a:t>
            </a:r>
            <a:endParaRPr lang="nl-NL" sz="2400" dirty="0"/>
          </a:p>
        </p:txBody>
      </p:sp>
      <p:pic>
        <p:nvPicPr>
          <p:cNvPr id="9" name="Picture 8"/>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1504911" y="1328237"/>
            <a:ext cx="2658875" cy="1847131"/>
          </a:xfrm>
          <a:prstGeom prst="rect">
            <a:avLst/>
          </a:prstGeom>
        </p:spPr>
      </p:pic>
      <p:sp>
        <p:nvSpPr>
          <p:cNvPr id="16" name="Ovaal 3"/>
          <p:cNvSpPr/>
          <p:nvPr/>
        </p:nvSpPr>
        <p:spPr>
          <a:xfrm>
            <a:off x="151300" y="730891"/>
            <a:ext cx="432048" cy="401943"/>
          </a:xfrm>
          <a:prstGeom prst="ellipse">
            <a:avLst/>
          </a:prstGeom>
          <a:solidFill>
            <a:srgbClr val="007A3B"/>
          </a:solidFill>
          <a:ln>
            <a:solidFill>
              <a:srgbClr val="007A3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nl-NL" dirty="0"/>
              <a:t>8</a:t>
            </a:r>
          </a:p>
        </p:txBody>
      </p:sp>
      <p:pic>
        <p:nvPicPr>
          <p:cNvPr id="6" name="Picture 5"/>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331641" y="3239218"/>
            <a:ext cx="3780420" cy="1819529"/>
          </a:xfrm>
          <a:prstGeom prst="rect">
            <a:avLst/>
          </a:prstGeom>
        </p:spPr>
      </p:pic>
      <p:pic>
        <p:nvPicPr>
          <p:cNvPr id="4" name="Picture 3"/>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5882754" y="1374691"/>
            <a:ext cx="1584846" cy="2969921"/>
          </a:xfrm>
          <a:prstGeom prst="rect">
            <a:avLst/>
          </a:prstGeom>
        </p:spPr>
      </p:pic>
      <p:pic>
        <p:nvPicPr>
          <p:cNvPr id="10" name="Picture 9" descr="Free illustration: Black, Back, Button, Navigation - Free ...">
            <a:hlinkClick r:id="rId5" action="ppaction://hlinksldjump"/>
          </p:cNvPr>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a:off x="0" y="4776889"/>
            <a:ext cx="454131" cy="366611"/>
          </a:xfrm>
          <a:prstGeom prst="rect">
            <a:avLst/>
          </a:prstGeom>
        </p:spPr>
      </p:pic>
    </p:spTree>
    <p:extLst>
      <p:ext uri="{BB962C8B-B14F-4D97-AF65-F5344CB8AC3E}">
        <p14:creationId xmlns:p14="http://schemas.microsoft.com/office/powerpoint/2010/main" val="1972752674"/>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jdelijke aanduiding voor inhoud 2"/>
          <p:cNvSpPr>
            <a:spLocks noGrp="1"/>
          </p:cNvSpPr>
          <p:nvPr>
            <p:ph idx="1"/>
          </p:nvPr>
        </p:nvSpPr>
        <p:spPr>
          <a:xfrm>
            <a:off x="719139" y="1347788"/>
            <a:ext cx="5756476" cy="3024187"/>
          </a:xfrm>
        </p:spPr>
        <p:txBody>
          <a:bodyPr/>
          <a:lstStyle/>
          <a:p>
            <a:r>
              <a:rPr lang="en-GB" dirty="0" smtClean="0"/>
              <a:t>Settings automatically done via the AutosetApp</a:t>
            </a:r>
          </a:p>
          <a:p>
            <a:r>
              <a:rPr lang="en-GB" dirty="0" smtClean="0"/>
              <a:t>Always the most up to date spreading charts online available via the IsoMatch Tellus PRO or Tellus GO+</a:t>
            </a:r>
          </a:p>
          <a:p>
            <a:r>
              <a:rPr lang="en-GB" dirty="0" smtClean="0"/>
              <a:t>Update via:</a:t>
            </a:r>
            <a:br>
              <a:rPr lang="en-GB" dirty="0" smtClean="0"/>
            </a:br>
            <a:r>
              <a:rPr lang="en-GB" dirty="0" smtClean="0"/>
              <a:t>	- IsoMatch Wireless</a:t>
            </a:r>
            <a:br>
              <a:rPr lang="en-GB" dirty="0" smtClean="0"/>
            </a:br>
            <a:r>
              <a:rPr lang="en-GB" dirty="0" smtClean="0"/>
              <a:t>	- Download on an USB stick</a:t>
            </a:r>
          </a:p>
          <a:p>
            <a:r>
              <a:rPr lang="en-GB" dirty="0" smtClean="0"/>
              <a:t>After the selection the settings are automatically send to the spreader</a:t>
            </a:r>
          </a:p>
        </p:txBody>
      </p:sp>
      <p:sp>
        <p:nvSpPr>
          <p:cNvPr id="2" name="Title 1"/>
          <p:cNvSpPr>
            <a:spLocks noGrp="1"/>
          </p:cNvSpPr>
          <p:nvPr>
            <p:ph type="ctrTitle"/>
          </p:nvPr>
        </p:nvSpPr>
        <p:spPr/>
        <p:txBody>
          <a:bodyPr/>
          <a:lstStyle/>
          <a:p>
            <a:r>
              <a:rPr lang="nl-NL" sz="2400" dirty="0"/>
              <a:t> ...or use </a:t>
            </a:r>
            <a:r>
              <a:rPr lang="nl-NL" sz="2400" dirty="0" err="1"/>
              <a:t>the</a:t>
            </a:r>
            <a:r>
              <a:rPr lang="nl-NL" sz="2400" dirty="0"/>
              <a:t> </a:t>
            </a:r>
            <a:r>
              <a:rPr lang="nl-NL" sz="2400" dirty="0" err="1" smtClean="0"/>
              <a:t>AutosetApp</a:t>
            </a:r>
            <a:r>
              <a:rPr lang="nl-NL" sz="2400" dirty="0" smtClean="0"/>
              <a:t> </a:t>
            </a:r>
            <a:r>
              <a:rPr lang="nl-NL" sz="2400" dirty="0"/>
              <a:t>on the IsoMatch Tellus (GO+)</a:t>
            </a:r>
            <a:br>
              <a:rPr lang="nl-NL" sz="2400" dirty="0"/>
            </a:br>
            <a:endParaRPr lang="nl-NL" sz="2400" dirty="0"/>
          </a:p>
        </p:txBody>
      </p:sp>
      <p:sp>
        <p:nvSpPr>
          <p:cNvPr id="4" name="Ovaal 3"/>
          <p:cNvSpPr/>
          <p:nvPr/>
        </p:nvSpPr>
        <p:spPr>
          <a:xfrm>
            <a:off x="109931" y="528498"/>
            <a:ext cx="486054" cy="486054"/>
          </a:xfrm>
          <a:prstGeom prst="ellipse">
            <a:avLst/>
          </a:prstGeom>
          <a:solidFill>
            <a:srgbClr val="007A3B"/>
          </a:solidFill>
          <a:ln>
            <a:solidFill>
              <a:srgbClr val="007A3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nl-NL" dirty="0"/>
              <a:t>9</a:t>
            </a:r>
          </a:p>
        </p:txBody>
      </p:sp>
      <p:pic>
        <p:nvPicPr>
          <p:cNvPr id="20482" name="Picture 2"/>
          <p:cNvPicPr>
            <a:picLocks noChangeAspect="1" noChangeArrowheads="1"/>
          </p:cNvPicPr>
          <p:nvPr/>
        </p:nvPicPr>
        <p:blipFill rotWithShape="1">
          <a:blip r:embed="rId2" cstate="email">
            <a:extLst>
              <a:ext uri="{28A0092B-C50C-407E-A947-70E740481C1C}">
                <a14:useLocalDpi xmlns:a14="http://schemas.microsoft.com/office/drawing/2010/main"/>
              </a:ext>
            </a:extLst>
          </a:blip>
          <a:srcRect/>
          <a:stretch/>
        </p:blipFill>
        <p:spPr bwMode="auto">
          <a:xfrm>
            <a:off x="5346310" y="3364178"/>
            <a:ext cx="2444588" cy="157197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Tekstvak 4"/>
          <p:cNvSpPr txBox="1"/>
          <p:nvPr/>
        </p:nvSpPr>
        <p:spPr>
          <a:xfrm>
            <a:off x="1910068" y="3864363"/>
            <a:ext cx="3128552" cy="1061829"/>
          </a:xfrm>
          <a:prstGeom prst="rect">
            <a:avLst/>
          </a:prstGeom>
          <a:noFill/>
        </p:spPr>
        <p:txBody>
          <a:bodyPr wrap="square" rtlCol="0">
            <a:spAutoFit/>
          </a:bodyPr>
          <a:lstStyle/>
          <a:p>
            <a:pPr marL="214313" indent="-214313">
              <a:buFontTx/>
              <a:buChar char="-"/>
            </a:pPr>
            <a:r>
              <a:rPr lang="en-GB" sz="1050" dirty="0"/>
              <a:t>Use granule size box to determine distribution</a:t>
            </a:r>
          </a:p>
          <a:p>
            <a:pPr marL="214313" indent="-214313">
              <a:buFontTx/>
              <a:buChar char="-"/>
            </a:pPr>
            <a:endParaRPr lang="en-GB" sz="1050" dirty="0"/>
          </a:p>
          <a:p>
            <a:pPr marL="214313" indent="-214313">
              <a:buFontTx/>
              <a:buChar char="-"/>
            </a:pPr>
            <a:r>
              <a:rPr lang="en-GB" sz="1050" dirty="0"/>
              <a:t>Determine litre weight</a:t>
            </a:r>
          </a:p>
          <a:p>
            <a:pPr marL="214313" indent="-214313">
              <a:buFontTx/>
              <a:buChar char="-"/>
            </a:pPr>
            <a:endParaRPr lang="en-GB" sz="1050" dirty="0"/>
          </a:p>
          <a:p>
            <a:pPr marL="214313" indent="-214313">
              <a:buFontTx/>
              <a:buChar char="-"/>
            </a:pPr>
            <a:r>
              <a:rPr lang="en-GB" sz="1050" dirty="0"/>
              <a:t>Determinate fertiliser type </a:t>
            </a:r>
          </a:p>
        </p:txBody>
      </p:sp>
      <p:cxnSp>
        <p:nvCxnSpPr>
          <p:cNvPr id="7" name="Rechte verbindingslijn met pijl 6"/>
          <p:cNvCxnSpPr>
            <a:endCxn id="10" idx="1"/>
          </p:cNvCxnSpPr>
          <p:nvPr/>
        </p:nvCxnSpPr>
        <p:spPr>
          <a:xfrm flipV="1">
            <a:off x="5001857" y="3810934"/>
            <a:ext cx="1119368" cy="155481"/>
          </a:xfrm>
          <a:prstGeom prst="straightConnector1">
            <a:avLst/>
          </a:prstGeom>
          <a:noFill/>
          <a:ln w="28575">
            <a:solidFill>
              <a:srgbClr val="007A3B"/>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0" name="Rectangle 10"/>
          <p:cNvSpPr>
            <a:spLocks noChangeArrowheads="1"/>
          </p:cNvSpPr>
          <p:nvPr/>
        </p:nvSpPr>
        <p:spPr bwMode="auto">
          <a:xfrm>
            <a:off x="6121225" y="3753973"/>
            <a:ext cx="656513" cy="113921"/>
          </a:xfrm>
          <a:prstGeom prst="rect">
            <a:avLst/>
          </a:prstGeom>
          <a:noFill/>
          <a:ln w="28575">
            <a:solidFill>
              <a:srgbClr val="007A3B"/>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2000">
                <a:solidFill>
                  <a:schemeClr val="tx1"/>
                </a:solidFill>
                <a:latin typeface="Arial" pitchFamily="34" charset="0"/>
                <a:ea typeface="Geneva"/>
                <a:cs typeface="Geneva"/>
              </a:defRPr>
            </a:lvl1pPr>
            <a:lvl2pPr marL="742950" indent="-285750" eaLnBrk="0" hangingPunct="0">
              <a:spcBef>
                <a:spcPct val="20000"/>
              </a:spcBef>
              <a:buFont typeface="Wingdings" pitchFamily="2" charset="2"/>
              <a:defRPr>
                <a:solidFill>
                  <a:schemeClr val="tx1"/>
                </a:solidFill>
                <a:latin typeface="Arial" pitchFamily="34" charset="0"/>
                <a:ea typeface="Geneva"/>
                <a:cs typeface="Geneva"/>
              </a:defRPr>
            </a:lvl2pPr>
            <a:lvl3pPr marL="1143000" indent="-228600" eaLnBrk="0" hangingPunct="0">
              <a:spcBef>
                <a:spcPct val="20000"/>
              </a:spcBef>
              <a:defRPr sz="1600">
                <a:solidFill>
                  <a:schemeClr val="tx1"/>
                </a:solidFill>
                <a:latin typeface="Arial" pitchFamily="34" charset="0"/>
                <a:ea typeface="Geneva"/>
                <a:cs typeface="Geneva"/>
              </a:defRPr>
            </a:lvl3pPr>
            <a:lvl4pPr marL="1600200" indent="-228600" eaLnBrk="0" hangingPunct="0">
              <a:spcBef>
                <a:spcPct val="20000"/>
              </a:spcBef>
              <a:buFont typeface="Arial" pitchFamily="34" charset="0"/>
              <a:buChar char="»"/>
              <a:defRPr sz="1600">
                <a:solidFill>
                  <a:schemeClr val="tx1"/>
                </a:solidFill>
                <a:latin typeface="Arial" pitchFamily="34" charset="0"/>
                <a:ea typeface="Geneva"/>
                <a:cs typeface="Geneva"/>
              </a:defRPr>
            </a:lvl4pPr>
            <a:lvl5pPr marL="2057400" indent="-228600" eaLnBrk="0" hangingPunct="0">
              <a:spcBef>
                <a:spcPct val="20000"/>
              </a:spcBef>
              <a:buChar char="–"/>
              <a:defRPr sz="1600">
                <a:solidFill>
                  <a:schemeClr val="tx1"/>
                </a:solidFill>
                <a:latin typeface="Arial" pitchFamily="34" charset="0"/>
                <a:ea typeface="Geneva"/>
                <a:cs typeface="Geneva"/>
              </a:defRPr>
            </a:lvl5pPr>
            <a:lvl6pPr marL="2514600" indent="-228600" eaLnBrk="0" fontAlgn="base" hangingPunct="0">
              <a:spcBef>
                <a:spcPct val="20000"/>
              </a:spcBef>
              <a:spcAft>
                <a:spcPct val="0"/>
              </a:spcAft>
              <a:buChar char="–"/>
              <a:defRPr sz="1600">
                <a:solidFill>
                  <a:schemeClr val="tx1"/>
                </a:solidFill>
                <a:latin typeface="Arial" pitchFamily="34" charset="0"/>
                <a:ea typeface="Geneva"/>
                <a:cs typeface="Geneva"/>
              </a:defRPr>
            </a:lvl6pPr>
            <a:lvl7pPr marL="2971800" indent="-228600" eaLnBrk="0" fontAlgn="base" hangingPunct="0">
              <a:spcBef>
                <a:spcPct val="20000"/>
              </a:spcBef>
              <a:spcAft>
                <a:spcPct val="0"/>
              </a:spcAft>
              <a:buChar char="–"/>
              <a:defRPr sz="1600">
                <a:solidFill>
                  <a:schemeClr val="tx1"/>
                </a:solidFill>
                <a:latin typeface="Arial" pitchFamily="34" charset="0"/>
                <a:ea typeface="Geneva"/>
                <a:cs typeface="Geneva"/>
              </a:defRPr>
            </a:lvl7pPr>
            <a:lvl8pPr marL="3429000" indent="-228600" eaLnBrk="0" fontAlgn="base" hangingPunct="0">
              <a:spcBef>
                <a:spcPct val="20000"/>
              </a:spcBef>
              <a:spcAft>
                <a:spcPct val="0"/>
              </a:spcAft>
              <a:buChar char="–"/>
              <a:defRPr sz="1600">
                <a:solidFill>
                  <a:schemeClr val="tx1"/>
                </a:solidFill>
                <a:latin typeface="Arial" pitchFamily="34" charset="0"/>
                <a:ea typeface="Geneva"/>
                <a:cs typeface="Geneva"/>
              </a:defRPr>
            </a:lvl8pPr>
            <a:lvl9pPr marL="3886200" indent="-228600" eaLnBrk="0" fontAlgn="base" hangingPunct="0">
              <a:spcBef>
                <a:spcPct val="20000"/>
              </a:spcBef>
              <a:spcAft>
                <a:spcPct val="0"/>
              </a:spcAft>
              <a:buChar char="–"/>
              <a:defRPr sz="1600">
                <a:solidFill>
                  <a:schemeClr val="tx1"/>
                </a:solidFill>
                <a:latin typeface="Arial" pitchFamily="34" charset="0"/>
                <a:ea typeface="Geneva"/>
                <a:cs typeface="Geneva"/>
              </a:defRPr>
            </a:lvl9pPr>
          </a:lstStyle>
          <a:p>
            <a:pPr eaLnBrk="1" hangingPunct="1">
              <a:spcBef>
                <a:spcPct val="0"/>
              </a:spcBef>
              <a:buFontTx/>
              <a:buNone/>
            </a:pPr>
            <a:endParaRPr lang="nl-NL" altLang="nl-NL" sz="1350" b="0" dirty="0">
              <a:solidFill>
                <a:srgbClr val="000000"/>
              </a:solidFill>
            </a:endParaRPr>
          </a:p>
        </p:txBody>
      </p:sp>
      <p:cxnSp>
        <p:nvCxnSpPr>
          <p:cNvPr id="11" name="Rechte verbindingslijn met pijl 10"/>
          <p:cNvCxnSpPr/>
          <p:nvPr/>
        </p:nvCxnSpPr>
        <p:spPr>
          <a:xfrm>
            <a:off x="10899576" y="2193708"/>
            <a:ext cx="0" cy="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13" name="Rectangle 10"/>
          <p:cNvSpPr>
            <a:spLocks noChangeArrowheads="1"/>
          </p:cNvSpPr>
          <p:nvPr/>
        </p:nvSpPr>
        <p:spPr bwMode="auto">
          <a:xfrm>
            <a:off x="6084168" y="3867894"/>
            <a:ext cx="334724" cy="64754"/>
          </a:xfrm>
          <a:prstGeom prst="rect">
            <a:avLst/>
          </a:prstGeom>
          <a:noFill/>
          <a:ln w="28575">
            <a:solidFill>
              <a:srgbClr val="007A3B"/>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2000">
                <a:solidFill>
                  <a:schemeClr val="tx1"/>
                </a:solidFill>
                <a:latin typeface="Arial" pitchFamily="34" charset="0"/>
                <a:ea typeface="Geneva"/>
                <a:cs typeface="Geneva"/>
              </a:defRPr>
            </a:lvl1pPr>
            <a:lvl2pPr marL="742950" indent="-285750" eaLnBrk="0" hangingPunct="0">
              <a:spcBef>
                <a:spcPct val="20000"/>
              </a:spcBef>
              <a:buFont typeface="Wingdings" pitchFamily="2" charset="2"/>
              <a:defRPr>
                <a:solidFill>
                  <a:schemeClr val="tx1"/>
                </a:solidFill>
                <a:latin typeface="Arial" pitchFamily="34" charset="0"/>
                <a:ea typeface="Geneva"/>
                <a:cs typeface="Geneva"/>
              </a:defRPr>
            </a:lvl2pPr>
            <a:lvl3pPr marL="1143000" indent="-228600" eaLnBrk="0" hangingPunct="0">
              <a:spcBef>
                <a:spcPct val="20000"/>
              </a:spcBef>
              <a:defRPr sz="1600">
                <a:solidFill>
                  <a:schemeClr val="tx1"/>
                </a:solidFill>
                <a:latin typeface="Arial" pitchFamily="34" charset="0"/>
                <a:ea typeface="Geneva"/>
                <a:cs typeface="Geneva"/>
              </a:defRPr>
            </a:lvl3pPr>
            <a:lvl4pPr marL="1600200" indent="-228600" eaLnBrk="0" hangingPunct="0">
              <a:spcBef>
                <a:spcPct val="20000"/>
              </a:spcBef>
              <a:buFont typeface="Arial" pitchFamily="34" charset="0"/>
              <a:buChar char="»"/>
              <a:defRPr sz="1600">
                <a:solidFill>
                  <a:schemeClr val="tx1"/>
                </a:solidFill>
                <a:latin typeface="Arial" pitchFamily="34" charset="0"/>
                <a:ea typeface="Geneva"/>
                <a:cs typeface="Geneva"/>
              </a:defRPr>
            </a:lvl4pPr>
            <a:lvl5pPr marL="2057400" indent="-228600" eaLnBrk="0" hangingPunct="0">
              <a:spcBef>
                <a:spcPct val="20000"/>
              </a:spcBef>
              <a:buChar char="–"/>
              <a:defRPr sz="1600">
                <a:solidFill>
                  <a:schemeClr val="tx1"/>
                </a:solidFill>
                <a:latin typeface="Arial" pitchFamily="34" charset="0"/>
                <a:ea typeface="Geneva"/>
                <a:cs typeface="Geneva"/>
              </a:defRPr>
            </a:lvl5pPr>
            <a:lvl6pPr marL="2514600" indent="-228600" eaLnBrk="0" fontAlgn="base" hangingPunct="0">
              <a:spcBef>
                <a:spcPct val="20000"/>
              </a:spcBef>
              <a:spcAft>
                <a:spcPct val="0"/>
              </a:spcAft>
              <a:buChar char="–"/>
              <a:defRPr sz="1600">
                <a:solidFill>
                  <a:schemeClr val="tx1"/>
                </a:solidFill>
                <a:latin typeface="Arial" pitchFamily="34" charset="0"/>
                <a:ea typeface="Geneva"/>
                <a:cs typeface="Geneva"/>
              </a:defRPr>
            </a:lvl6pPr>
            <a:lvl7pPr marL="2971800" indent="-228600" eaLnBrk="0" fontAlgn="base" hangingPunct="0">
              <a:spcBef>
                <a:spcPct val="20000"/>
              </a:spcBef>
              <a:spcAft>
                <a:spcPct val="0"/>
              </a:spcAft>
              <a:buChar char="–"/>
              <a:defRPr sz="1600">
                <a:solidFill>
                  <a:schemeClr val="tx1"/>
                </a:solidFill>
                <a:latin typeface="Arial" pitchFamily="34" charset="0"/>
                <a:ea typeface="Geneva"/>
                <a:cs typeface="Geneva"/>
              </a:defRPr>
            </a:lvl7pPr>
            <a:lvl8pPr marL="3429000" indent="-228600" eaLnBrk="0" fontAlgn="base" hangingPunct="0">
              <a:spcBef>
                <a:spcPct val="20000"/>
              </a:spcBef>
              <a:spcAft>
                <a:spcPct val="0"/>
              </a:spcAft>
              <a:buChar char="–"/>
              <a:defRPr sz="1600">
                <a:solidFill>
                  <a:schemeClr val="tx1"/>
                </a:solidFill>
                <a:latin typeface="Arial" pitchFamily="34" charset="0"/>
                <a:ea typeface="Geneva"/>
                <a:cs typeface="Geneva"/>
              </a:defRPr>
            </a:lvl8pPr>
            <a:lvl9pPr marL="3886200" indent="-228600" eaLnBrk="0" fontAlgn="base" hangingPunct="0">
              <a:spcBef>
                <a:spcPct val="20000"/>
              </a:spcBef>
              <a:spcAft>
                <a:spcPct val="0"/>
              </a:spcAft>
              <a:buChar char="–"/>
              <a:defRPr sz="1600">
                <a:solidFill>
                  <a:schemeClr val="tx1"/>
                </a:solidFill>
                <a:latin typeface="Arial" pitchFamily="34" charset="0"/>
                <a:ea typeface="Geneva"/>
                <a:cs typeface="Geneva"/>
              </a:defRPr>
            </a:lvl9pPr>
          </a:lstStyle>
          <a:p>
            <a:pPr eaLnBrk="1" hangingPunct="1">
              <a:spcBef>
                <a:spcPct val="0"/>
              </a:spcBef>
              <a:buFontTx/>
              <a:buNone/>
            </a:pPr>
            <a:endParaRPr lang="nl-NL" altLang="nl-NL" sz="1350" b="0" dirty="0">
              <a:solidFill>
                <a:srgbClr val="000000"/>
              </a:solidFill>
            </a:endParaRPr>
          </a:p>
        </p:txBody>
      </p:sp>
      <p:cxnSp>
        <p:nvCxnSpPr>
          <p:cNvPr id="14" name="Rechte verbindingslijn met pijl 13"/>
          <p:cNvCxnSpPr>
            <a:endCxn id="13" idx="1"/>
          </p:cNvCxnSpPr>
          <p:nvPr/>
        </p:nvCxnSpPr>
        <p:spPr>
          <a:xfrm flipV="1">
            <a:off x="3545886" y="3900271"/>
            <a:ext cx="2538282" cy="401931"/>
          </a:xfrm>
          <a:prstGeom prst="straightConnector1">
            <a:avLst/>
          </a:prstGeom>
          <a:noFill/>
          <a:ln w="28575">
            <a:solidFill>
              <a:srgbClr val="007A3B"/>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6" name="Rectangle 10"/>
          <p:cNvSpPr>
            <a:spLocks noChangeArrowheads="1"/>
          </p:cNvSpPr>
          <p:nvPr/>
        </p:nvSpPr>
        <p:spPr bwMode="auto">
          <a:xfrm>
            <a:off x="5821284" y="3966414"/>
            <a:ext cx="1150187" cy="349897"/>
          </a:xfrm>
          <a:prstGeom prst="rect">
            <a:avLst/>
          </a:prstGeom>
          <a:noFill/>
          <a:ln w="28575">
            <a:solidFill>
              <a:srgbClr val="007A3B"/>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2000">
                <a:solidFill>
                  <a:schemeClr val="tx1"/>
                </a:solidFill>
                <a:latin typeface="Arial" pitchFamily="34" charset="0"/>
                <a:ea typeface="Geneva"/>
                <a:cs typeface="Geneva"/>
              </a:defRPr>
            </a:lvl1pPr>
            <a:lvl2pPr marL="742950" indent="-285750" eaLnBrk="0" hangingPunct="0">
              <a:spcBef>
                <a:spcPct val="20000"/>
              </a:spcBef>
              <a:buFont typeface="Wingdings" pitchFamily="2" charset="2"/>
              <a:defRPr>
                <a:solidFill>
                  <a:schemeClr val="tx1"/>
                </a:solidFill>
                <a:latin typeface="Arial" pitchFamily="34" charset="0"/>
                <a:ea typeface="Geneva"/>
                <a:cs typeface="Geneva"/>
              </a:defRPr>
            </a:lvl2pPr>
            <a:lvl3pPr marL="1143000" indent="-228600" eaLnBrk="0" hangingPunct="0">
              <a:spcBef>
                <a:spcPct val="20000"/>
              </a:spcBef>
              <a:defRPr sz="1600">
                <a:solidFill>
                  <a:schemeClr val="tx1"/>
                </a:solidFill>
                <a:latin typeface="Arial" pitchFamily="34" charset="0"/>
                <a:ea typeface="Geneva"/>
                <a:cs typeface="Geneva"/>
              </a:defRPr>
            </a:lvl3pPr>
            <a:lvl4pPr marL="1600200" indent="-228600" eaLnBrk="0" hangingPunct="0">
              <a:spcBef>
                <a:spcPct val="20000"/>
              </a:spcBef>
              <a:buFont typeface="Arial" pitchFamily="34" charset="0"/>
              <a:buChar char="»"/>
              <a:defRPr sz="1600">
                <a:solidFill>
                  <a:schemeClr val="tx1"/>
                </a:solidFill>
                <a:latin typeface="Arial" pitchFamily="34" charset="0"/>
                <a:ea typeface="Geneva"/>
                <a:cs typeface="Geneva"/>
              </a:defRPr>
            </a:lvl4pPr>
            <a:lvl5pPr marL="2057400" indent="-228600" eaLnBrk="0" hangingPunct="0">
              <a:spcBef>
                <a:spcPct val="20000"/>
              </a:spcBef>
              <a:buChar char="–"/>
              <a:defRPr sz="1600">
                <a:solidFill>
                  <a:schemeClr val="tx1"/>
                </a:solidFill>
                <a:latin typeface="Arial" pitchFamily="34" charset="0"/>
                <a:ea typeface="Geneva"/>
                <a:cs typeface="Geneva"/>
              </a:defRPr>
            </a:lvl5pPr>
            <a:lvl6pPr marL="2514600" indent="-228600" eaLnBrk="0" fontAlgn="base" hangingPunct="0">
              <a:spcBef>
                <a:spcPct val="20000"/>
              </a:spcBef>
              <a:spcAft>
                <a:spcPct val="0"/>
              </a:spcAft>
              <a:buChar char="–"/>
              <a:defRPr sz="1600">
                <a:solidFill>
                  <a:schemeClr val="tx1"/>
                </a:solidFill>
                <a:latin typeface="Arial" pitchFamily="34" charset="0"/>
                <a:ea typeface="Geneva"/>
                <a:cs typeface="Geneva"/>
              </a:defRPr>
            </a:lvl6pPr>
            <a:lvl7pPr marL="2971800" indent="-228600" eaLnBrk="0" fontAlgn="base" hangingPunct="0">
              <a:spcBef>
                <a:spcPct val="20000"/>
              </a:spcBef>
              <a:spcAft>
                <a:spcPct val="0"/>
              </a:spcAft>
              <a:buChar char="–"/>
              <a:defRPr sz="1600">
                <a:solidFill>
                  <a:schemeClr val="tx1"/>
                </a:solidFill>
                <a:latin typeface="Arial" pitchFamily="34" charset="0"/>
                <a:ea typeface="Geneva"/>
                <a:cs typeface="Geneva"/>
              </a:defRPr>
            </a:lvl7pPr>
            <a:lvl8pPr marL="3429000" indent="-228600" eaLnBrk="0" fontAlgn="base" hangingPunct="0">
              <a:spcBef>
                <a:spcPct val="20000"/>
              </a:spcBef>
              <a:spcAft>
                <a:spcPct val="0"/>
              </a:spcAft>
              <a:buChar char="–"/>
              <a:defRPr sz="1600">
                <a:solidFill>
                  <a:schemeClr val="tx1"/>
                </a:solidFill>
                <a:latin typeface="Arial" pitchFamily="34" charset="0"/>
                <a:ea typeface="Geneva"/>
                <a:cs typeface="Geneva"/>
              </a:defRPr>
            </a:lvl8pPr>
            <a:lvl9pPr marL="3886200" indent="-228600" eaLnBrk="0" fontAlgn="base" hangingPunct="0">
              <a:spcBef>
                <a:spcPct val="20000"/>
              </a:spcBef>
              <a:spcAft>
                <a:spcPct val="0"/>
              </a:spcAft>
              <a:buChar char="–"/>
              <a:defRPr sz="1600">
                <a:solidFill>
                  <a:schemeClr val="tx1"/>
                </a:solidFill>
                <a:latin typeface="Arial" pitchFamily="34" charset="0"/>
                <a:ea typeface="Geneva"/>
                <a:cs typeface="Geneva"/>
              </a:defRPr>
            </a:lvl9pPr>
          </a:lstStyle>
          <a:p>
            <a:pPr eaLnBrk="1" hangingPunct="1">
              <a:spcBef>
                <a:spcPct val="0"/>
              </a:spcBef>
              <a:buFontTx/>
              <a:buNone/>
            </a:pPr>
            <a:endParaRPr lang="nl-NL" altLang="nl-NL" sz="1350" b="0" dirty="0">
              <a:solidFill>
                <a:srgbClr val="000000"/>
              </a:solidFill>
            </a:endParaRPr>
          </a:p>
        </p:txBody>
      </p:sp>
      <p:cxnSp>
        <p:nvCxnSpPr>
          <p:cNvPr id="17" name="Rechte verbindingslijn met pijl 16"/>
          <p:cNvCxnSpPr/>
          <p:nvPr/>
        </p:nvCxnSpPr>
        <p:spPr>
          <a:xfrm flipV="1">
            <a:off x="3761910" y="4171444"/>
            <a:ext cx="2046064" cy="459779"/>
          </a:xfrm>
          <a:prstGeom prst="straightConnector1">
            <a:avLst/>
          </a:prstGeom>
          <a:noFill/>
          <a:ln w="28575">
            <a:solidFill>
              <a:srgbClr val="007A3B"/>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pic>
        <p:nvPicPr>
          <p:cNvPr id="12" name="Picture 11"/>
          <p:cNvPicPr>
            <a:picLocks noChangeAspect="1"/>
          </p:cNvPicPr>
          <p:nvPr/>
        </p:nvPicPr>
        <p:blipFill>
          <a:blip r:embed="rId3" cstate="screen">
            <a:clrChange>
              <a:clrFrom>
                <a:srgbClr val="F0F0F0"/>
              </a:clrFrom>
              <a:clrTo>
                <a:srgbClr val="F0F0F0">
                  <a:alpha val="0"/>
                </a:srgbClr>
              </a:clrTo>
            </a:clrChange>
            <a:extLst>
              <a:ext uri="{28A0092B-C50C-407E-A947-70E740481C1C}">
                <a14:useLocalDpi xmlns:a14="http://schemas.microsoft.com/office/drawing/2010/main"/>
              </a:ext>
            </a:extLst>
          </a:blip>
          <a:stretch>
            <a:fillRect/>
          </a:stretch>
        </p:blipFill>
        <p:spPr>
          <a:xfrm>
            <a:off x="6568604" y="1007330"/>
            <a:ext cx="2288588" cy="2412600"/>
          </a:xfrm>
          <a:prstGeom prst="rect">
            <a:avLst/>
          </a:prstGeom>
        </p:spPr>
      </p:pic>
      <p:pic>
        <p:nvPicPr>
          <p:cNvPr id="18" name="Picture 17" descr="Free illustration: Black, Back, Button, Navigation - Free ...">
            <a:hlinkClick r:id="rId4" action="ppaction://hlinksldjump"/>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0" y="4776889"/>
            <a:ext cx="454131" cy="366611"/>
          </a:xfrm>
          <a:prstGeom prst="rect">
            <a:avLst/>
          </a:prstGeom>
        </p:spPr>
      </p:pic>
    </p:spTree>
    <p:extLst>
      <p:ext uri="{BB962C8B-B14F-4D97-AF65-F5344CB8AC3E}">
        <p14:creationId xmlns:p14="http://schemas.microsoft.com/office/powerpoint/2010/main" val="567270562"/>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2578" name="Espace réservé du texte 3"/>
          <p:cNvSpPr txBox="1">
            <a:spLocks/>
          </p:cNvSpPr>
          <p:nvPr/>
        </p:nvSpPr>
        <p:spPr bwMode="auto">
          <a:xfrm>
            <a:off x="1331119" y="4369287"/>
            <a:ext cx="3132535" cy="6072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285750" indent="-285750">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spcBef>
                <a:spcPct val="20000"/>
              </a:spcBef>
              <a:buFont typeface="Wingdings" panose="05000000000000000000" pitchFamily="2" charset="2"/>
              <a:buChar char="§"/>
            </a:pPr>
            <a:r>
              <a:rPr lang="en-GB" altLang="nl-NL" sz="1050" dirty="0"/>
              <a:t>Most close to measured specific weight and granule size distribution</a:t>
            </a:r>
          </a:p>
          <a:p>
            <a:pPr>
              <a:spcBef>
                <a:spcPct val="20000"/>
              </a:spcBef>
              <a:buFont typeface="Wingdings" panose="05000000000000000000" pitchFamily="2" charset="2"/>
              <a:buChar char="§"/>
            </a:pPr>
            <a:r>
              <a:rPr lang="en-GB" altLang="nl-NL" sz="1050" dirty="0"/>
              <a:t>Proposal is marked in green</a:t>
            </a:r>
          </a:p>
          <a:p>
            <a:pPr>
              <a:spcBef>
                <a:spcPct val="20000"/>
              </a:spcBef>
              <a:buFontTx/>
              <a:buChar char="•"/>
            </a:pPr>
            <a:endParaRPr lang="en-GB" altLang="nl-NL" sz="1200" dirty="0"/>
          </a:p>
          <a:p>
            <a:pPr marL="0" indent="0">
              <a:spcBef>
                <a:spcPct val="20000"/>
              </a:spcBef>
            </a:pPr>
            <a:endParaRPr lang="en-GB" altLang="nl-NL" sz="1200" dirty="0"/>
          </a:p>
          <a:p>
            <a:pPr>
              <a:spcBef>
                <a:spcPct val="20000"/>
              </a:spcBef>
              <a:buFontTx/>
              <a:buChar char="•"/>
            </a:pPr>
            <a:endParaRPr lang="en-GB" altLang="nl-NL" sz="1200" dirty="0"/>
          </a:p>
        </p:txBody>
      </p:sp>
      <p:sp>
        <p:nvSpPr>
          <p:cNvPr id="152579" name="Rectangle 14"/>
          <p:cNvSpPr>
            <a:spLocks noChangeArrowheads="1"/>
          </p:cNvSpPr>
          <p:nvPr/>
        </p:nvSpPr>
        <p:spPr bwMode="auto">
          <a:xfrm>
            <a:off x="4572000" y="4369287"/>
            <a:ext cx="3429000" cy="7386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nl-NL" sz="1050" i="1" dirty="0"/>
              <a:t>After sending: </a:t>
            </a:r>
            <a:r>
              <a:rPr lang="en-GB" altLang="nl-NL" sz="1050" dirty="0"/>
              <a:t>Initial values for opening position and theoretical flow at this position is adjusted and Letter setting is put from « P » to « K »</a:t>
            </a:r>
          </a:p>
          <a:p>
            <a:pPr eaLnBrk="1" hangingPunct="1"/>
            <a:endParaRPr lang="en-GB" altLang="nl-NL" sz="1050" dirty="0"/>
          </a:p>
        </p:txBody>
      </p:sp>
      <p:sp>
        <p:nvSpPr>
          <p:cNvPr id="2" name="Title 1"/>
          <p:cNvSpPr>
            <a:spLocks noGrp="1"/>
          </p:cNvSpPr>
          <p:nvPr>
            <p:ph type="ctrTitle"/>
          </p:nvPr>
        </p:nvSpPr>
        <p:spPr/>
        <p:txBody>
          <a:bodyPr/>
          <a:lstStyle/>
          <a:p>
            <a:r>
              <a:rPr lang="nl-NL" dirty="0" smtClean="0"/>
              <a:t/>
            </a:r>
            <a:br>
              <a:rPr lang="nl-NL" dirty="0" smtClean="0"/>
            </a:br>
            <a:r>
              <a:rPr lang="nl-NL" dirty="0" err="1" smtClean="0"/>
              <a:t>AutosetApp</a:t>
            </a:r>
            <a:r>
              <a:rPr lang="nl-NL" dirty="0"/>
              <a:t/>
            </a:r>
            <a:br>
              <a:rPr lang="nl-NL" dirty="0"/>
            </a:br>
            <a:endParaRPr lang="nl-NL" dirty="0"/>
          </a:p>
        </p:txBody>
      </p:sp>
      <p:pic>
        <p:nvPicPr>
          <p:cNvPr id="4" name="Picture 3"/>
          <p:cNvPicPr>
            <a:picLocks noChangeAspect="1"/>
          </p:cNvPicPr>
          <p:nvPr/>
        </p:nvPicPr>
        <p:blipFill>
          <a:blip r:embed="rId2" cstate="screen">
            <a:clrChange>
              <a:clrFrom>
                <a:srgbClr val="F0F0F0"/>
              </a:clrFrom>
              <a:clrTo>
                <a:srgbClr val="F0F0F0">
                  <a:alpha val="0"/>
                </a:srgbClr>
              </a:clrTo>
            </a:clrChange>
            <a:extLst>
              <a:ext uri="{28A0092B-C50C-407E-A947-70E740481C1C}">
                <a14:useLocalDpi xmlns:a14="http://schemas.microsoft.com/office/drawing/2010/main"/>
              </a:ext>
            </a:extLst>
          </a:blip>
          <a:stretch>
            <a:fillRect/>
          </a:stretch>
        </p:blipFill>
        <p:spPr>
          <a:xfrm>
            <a:off x="1469737" y="1160479"/>
            <a:ext cx="3024225" cy="3154259"/>
          </a:xfrm>
          <a:prstGeom prst="rect">
            <a:avLst/>
          </a:prstGeom>
        </p:spPr>
      </p:pic>
      <p:pic>
        <p:nvPicPr>
          <p:cNvPr id="5" name="Picture 4"/>
          <p:cNvPicPr>
            <a:picLocks noChangeAspect="1"/>
          </p:cNvPicPr>
          <p:nvPr/>
        </p:nvPicPr>
        <p:blipFill>
          <a:blip r:embed="rId3" cstate="screen">
            <a:clrChange>
              <a:clrFrom>
                <a:srgbClr val="F0F0F0"/>
              </a:clrFrom>
              <a:clrTo>
                <a:srgbClr val="F0F0F0">
                  <a:alpha val="0"/>
                </a:srgbClr>
              </a:clrTo>
            </a:clrChange>
            <a:extLst>
              <a:ext uri="{28A0092B-C50C-407E-A947-70E740481C1C}">
                <a14:useLocalDpi xmlns:a14="http://schemas.microsoft.com/office/drawing/2010/main"/>
              </a:ext>
            </a:extLst>
          </a:blip>
          <a:stretch>
            <a:fillRect/>
          </a:stretch>
        </p:blipFill>
        <p:spPr>
          <a:xfrm>
            <a:off x="4772319" y="1160479"/>
            <a:ext cx="3028363" cy="3180710"/>
          </a:xfrm>
          <a:prstGeom prst="rect">
            <a:avLst/>
          </a:prstGeom>
        </p:spPr>
      </p:pic>
      <p:pic>
        <p:nvPicPr>
          <p:cNvPr id="8" name="Picture 7" descr="Free illustration: Black, Back, Button, Navigation - Free ...">
            <a:hlinkClick r:id="rId4" action="ppaction://hlinksldjump"/>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0" y="4776889"/>
            <a:ext cx="454131" cy="366611"/>
          </a:xfrm>
          <a:prstGeom prst="rect">
            <a:avLst/>
          </a:prstGeom>
        </p:spPr>
      </p:pic>
    </p:spTree>
    <p:extLst>
      <p:ext uri="{BB962C8B-B14F-4D97-AF65-F5344CB8AC3E}">
        <p14:creationId xmlns:p14="http://schemas.microsoft.com/office/powerpoint/2010/main" val="4257458335"/>
      </p:ext>
    </p:extLst>
  </p:cSld>
  <p:clrMapOvr>
    <a:masterClrMapping/>
  </p:clrMapOvr>
  <p:transition spd="slow"/>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62" name="Content Placeholder 6"/>
          <p:cNvSpPr>
            <a:spLocks noGrp="1"/>
          </p:cNvSpPr>
          <p:nvPr>
            <p:ph idx="1"/>
          </p:nvPr>
        </p:nvSpPr>
        <p:spPr bwMode="auto">
          <a:xfrm>
            <a:off x="3563711" y="1347788"/>
            <a:ext cx="4860289" cy="3024187"/>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numCol="1" anchor="t" anchorCtr="0" compatLnSpc="1">
            <a:prstTxWarp prst="textNoShape">
              <a:avLst/>
            </a:prstTxWarp>
          </a:bodyPr>
          <a:lstStyle/>
          <a:p>
            <a:pPr eaLnBrk="1" hangingPunct="1"/>
            <a:r>
              <a:rPr lang="nl-NL" altLang="nl-NL" dirty="0" smtClean="0"/>
              <a:t>Direct access to the most recent test </a:t>
            </a:r>
            <a:r>
              <a:rPr lang="nl-NL" altLang="nl-NL" dirty="0" err="1" smtClean="0"/>
              <a:t>results</a:t>
            </a:r>
            <a:r>
              <a:rPr lang="nl-NL" altLang="nl-NL" dirty="0" smtClean="0"/>
              <a:t> at: </a:t>
            </a:r>
            <a:r>
              <a:rPr lang="nl-NL" altLang="nl-NL" sz="1200" dirty="0" smtClean="0">
                <a:solidFill>
                  <a:srgbClr val="00B0F0"/>
                </a:solidFill>
                <a:hlinkClick r:id="rId2"/>
              </a:rPr>
              <a:t>www.kvernelandspreadingcharts.com</a:t>
            </a:r>
            <a:endParaRPr lang="nl-NL" altLang="nl-NL" sz="1200" dirty="0">
              <a:solidFill>
                <a:srgbClr val="00B0F0"/>
              </a:solidFill>
            </a:endParaRPr>
          </a:p>
          <a:p>
            <a:pPr eaLnBrk="1" hangingPunct="1"/>
            <a:endParaRPr lang="nl-NL" altLang="nl-NL" dirty="0" smtClean="0">
              <a:solidFill>
                <a:srgbClr val="FF0000"/>
              </a:solidFill>
            </a:endParaRPr>
          </a:p>
          <a:p>
            <a:pPr eaLnBrk="1" hangingPunct="1"/>
            <a:r>
              <a:rPr lang="nl-NL" altLang="nl-NL" dirty="0" smtClean="0"/>
              <a:t>Download the </a:t>
            </a:r>
            <a:r>
              <a:rPr lang="nl-NL" altLang="nl-NL" dirty="0" err="1" smtClean="0"/>
              <a:t>spreading</a:t>
            </a:r>
            <a:r>
              <a:rPr lang="nl-NL" altLang="nl-NL" dirty="0" smtClean="0"/>
              <a:t> </a:t>
            </a:r>
            <a:r>
              <a:rPr lang="nl-NL" altLang="nl-NL" dirty="0" err="1" smtClean="0"/>
              <a:t>chart</a:t>
            </a:r>
            <a:r>
              <a:rPr lang="nl-NL" altLang="nl-NL" dirty="0" smtClean="0"/>
              <a:t> </a:t>
            </a:r>
            <a:r>
              <a:rPr lang="nl-NL" altLang="nl-NL" dirty="0" err="1" smtClean="0"/>
              <a:t>application</a:t>
            </a:r>
            <a:r>
              <a:rPr lang="nl-NL" altLang="nl-NL" dirty="0" smtClean="0"/>
              <a:t> </a:t>
            </a:r>
            <a:r>
              <a:rPr lang="nl-NL" altLang="nl-NL" dirty="0" err="1" smtClean="0"/>
              <a:t>from</a:t>
            </a:r>
            <a:r>
              <a:rPr lang="nl-NL" altLang="nl-NL" dirty="0" smtClean="0"/>
              <a:t> the </a:t>
            </a:r>
            <a:r>
              <a:rPr lang="nl-NL" altLang="nl-NL" dirty="0" smtClean="0">
                <a:hlinkClick r:id="rId3"/>
              </a:rPr>
              <a:t>Google Play Store</a:t>
            </a:r>
            <a:r>
              <a:rPr lang="nl-NL" altLang="nl-NL" dirty="0" smtClean="0"/>
              <a:t> or </a:t>
            </a:r>
            <a:r>
              <a:rPr lang="nl-NL" altLang="nl-NL" dirty="0" smtClean="0">
                <a:hlinkClick r:id="rId4"/>
              </a:rPr>
              <a:t>App Store</a:t>
            </a:r>
            <a:endParaRPr lang="nl-NL" altLang="nl-NL" dirty="0" smtClean="0"/>
          </a:p>
          <a:p>
            <a:pPr eaLnBrk="1" hangingPunct="1"/>
            <a:endParaRPr lang="nl-NL" altLang="nl-NL" dirty="0" smtClean="0">
              <a:solidFill>
                <a:srgbClr val="FF0000"/>
              </a:solidFill>
            </a:endParaRPr>
          </a:p>
          <a:p>
            <a:pPr eaLnBrk="1" hangingPunct="1"/>
            <a:r>
              <a:rPr lang="nl-NL" altLang="nl-NL" dirty="0" err="1" smtClean="0"/>
              <a:t>AutosetApp</a:t>
            </a:r>
            <a:r>
              <a:rPr lang="nl-NL" altLang="nl-NL" dirty="0" smtClean="0"/>
              <a:t> on </a:t>
            </a:r>
            <a:r>
              <a:rPr lang="nl-NL" altLang="nl-NL" dirty="0" err="1" smtClean="0"/>
              <a:t>IsoMatch</a:t>
            </a:r>
            <a:r>
              <a:rPr lang="nl-NL" altLang="nl-NL" dirty="0" smtClean="0"/>
              <a:t> </a:t>
            </a:r>
            <a:r>
              <a:rPr lang="nl-NL" altLang="nl-NL" dirty="0" err="1" smtClean="0"/>
              <a:t>Tellus</a:t>
            </a:r>
            <a:r>
              <a:rPr lang="nl-NL" altLang="nl-NL" dirty="0" smtClean="0"/>
              <a:t> GO+ or PRO</a:t>
            </a:r>
          </a:p>
          <a:p>
            <a:pPr eaLnBrk="1" hangingPunct="1"/>
            <a:endParaRPr lang="nl-NL" altLang="nl-NL" dirty="0" smtClean="0">
              <a:solidFill>
                <a:srgbClr val="FF0000"/>
              </a:solidFill>
            </a:endParaRPr>
          </a:p>
        </p:txBody>
      </p:sp>
      <p:sp>
        <p:nvSpPr>
          <p:cNvPr id="4" name="Title 3"/>
          <p:cNvSpPr>
            <a:spLocks noGrp="1"/>
          </p:cNvSpPr>
          <p:nvPr>
            <p:ph type="ctrTitle"/>
          </p:nvPr>
        </p:nvSpPr>
        <p:spPr/>
        <p:txBody>
          <a:bodyPr/>
          <a:lstStyle/>
          <a:p>
            <a:r>
              <a:rPr lang="nl-NL" altLang="nl-NL" dirty="0">
                <a:ea typeface="Geneva"/>
              </a:rPr>
              <a:t>Spreading </a:t>
            </a:r>
            <a:r>
              <a:rPr lang="nl-NL" altLang="nl-NL" dirty="0" smtClean="0">
                <a:ea typeface="Geneva"/>
              </a:rPr>
              <a:t>Charts</a:t>
            </a:r>
            <a:endParaRPr lang="nl-NL" dirty="0"/>
          </a:p>
        </p:txBody>
      </p:sp>
      <p:pic>
        <p:nvPicPr>
          <p:cNvPr id="194564" name="Picture 2"/>
          <p:cNvPicPr>
            <a:picLocks noChangeAspect="1"/>
          </p:cNvPicPr>
          <p:nvPr/>
        </p:nvPicPr>
        <p:blipFill>
          <a:blip r:embed="rId5" cstate="email">
            <a:extLst>
              <a:ext uri="{28A0092B-C50C-407E-A947-70E740481C1C}">
                <a14:useLocalDpi xmlns:a14="http://schemas.microsoft.com/office/drawing/2010/main"/>
              </a:ext>
            </a:extLst>
          </a:blip>
          <a:srcRect/>
          <a:stretch>
            <a:fillRect/>
          </a:stretch>
        </p:blipFill>
        <p:spPr bwMode="auto">
          <a:xfrm>
            <a:off x="173321" y="3347137"/>
            <a:ext cx="2884884" cy="14120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Picture 2"/>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247259" y="1221015"/>
            <a:ext cx="2790865" cy="1948424"/>
          </a:xfrm>
          <a:prstGeom prst="rect">
            <a:avLst/>
          </a:prstGeom>
        </p:spPr>
      </p:pic>
      <p:pic>
        <p:nvPicPr>
          <p:cNvPr id="7" name="Picture 6" descr="Free illustration: Black, Back, Button, Navigation - Free ...">
            <a:hlinkClick r:id="rId7" action="ppaction://hlinksldjump"/>
          </p:cNvPr>
          <p:cNvPicPr>
            <a:picLocks noChangeAspect="1"/>
          </p:cNvPicPr>
          <p:nvPr/>
        </p:nvPicPr>
        <p:blipFill>
          <a:blip r:embed="rId8" cstate="email">
            <a:extLst>
              <a:ext uri="{28A0092B-C50C-407E-A947-70E740481C1C}">
                <a14:useLocalDpi xmlns:a14="http://schemas.microsoft.com/office/drawing/2010/main"/>
              </a:ext>
            </a:extLst>
          </a:blip>
          <a:stretch>
            <a:fillRect/>
          </a:stretch>
        </p:blipFill>
        <p:spPr>
          <a:xfrm>
            <a:off x="0" y="4776889"/>
            <a:ext cx="454131" cy="366611"/>
          </a:xfrm>
          <a:prstGeom prst="rect">
            <a:avLst/>
          </a:prstGeom>
        </p:spPr>
      </p:pic>
    </p:spTree>
    <p:extLst>
      <p:ext uri="{BB962C8B-B14F-4D97-AF65-F5344CB8AC3E}">
        <p14:creationId xmlns:p14="http://schemas.microsoft.com/office/powerpoint/2010/main" val="2276129296"/>
      </p:ext>
    </p:extLst>
  </p:cSld>
  <p:clrMapOvr>
    <a:masterClrMapping/>
  </p:clrMapOvr>
  <p:transition spd="slow"/>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60" name="Titel 1"/>
          <p:cNvSpPr txBox="1">
            <a:spLocks/>
          </p:cNvSpPr>
          <p:nvPr/>
        </p:nvSpPr>
        <p:spPr bwMode="auto">
          <a:xfrm>
            <a:off x="1494235" y="701279"/>
            <a:ext cx="6155531" cy="3262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endParaRPr lang="en-GB" altLang="nl-NL" sz="2400" dirty="0">
              <a:solidFill>
                <a:srgbClr val="007A3B"/>
              </a:solidFill>
              <a:ea typeface="Geneva" charset="-128"/>
            </a:endParaRPr>
          </a:p>
        </p:txBody>
      </p:sp>
      <p:sp>
        <p:nvSpPr>
          <p:cNvPr id="2" name="Title 1"/>
          <p:cNvSpPr>
            <a:spLocks noGrp="1"/>
          </p:cNvSpPr>
          <p:nvPr>
            <p:ph type="ctrTitle"/>
          </p:nvPr>
        </p:nvSpPr>
        <p:spPr/>
        <p:txBody>
          <a:bodyPr/>
          <a:lstStyle/>
          <a:p>
            <a:r>
              <a:rPr lang="en-GB" altLang="nl-NL" dirty="0"/>
              <a:t>The </a:t>
            </a:r>
            <a:r>
              <a:rPr lang="en-GB" altLang="nl-NL" dirty="0" err="1"/>
              <a:t>CentreFlow</a:t>
            </a:r>
            <a:r>
              <a:rPr lang="en-GB" altLang="nl-NL" dirty="0"/>
              <a:t> Spreading System</a:t>
            </a:r>
            <a:endParaRPr lang="nl-NL" dirty="0"/>
          </a:p>
        </p:txBody>
      </p:sp>
      <p:pic>
        <p:nvPicPr>
          <p:cNvPr id="6" name="Picture 16" descr="CentreFlow"/>
          <p:cNvPicPr>
            <a:picLocks noChangeAspect="1" noChangeArrowheads="1"/>
          </p:cNvPicPr>
          <p:nvPr/>
        </p:nvPicPr>
        <p:blipFill rotWithShape="1">
          <a:blip r:embed="rId2" cstate="screen">
            <a:extLst>
              <a:ext uri="{28A0092B-C50C-407E-A947-70E740481C1C}">
                <a14:useLocalDpi xmlns:a14="http://schemas.microsoft.com/office/drawing/2010/main"/>
              </a:ext>
            </a:extLst>
          </a:blip>
          <a:srcRect l="-333"/>
          <a:stretch/>
        </p:blipFill>
        <p:spPr bwMode="auto">
          <a:xfrm>
            <a:off x="-37838" y="1995487"/>
            <a:ext cx="9181838" cy="31480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910682076"/>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5234" name="Picture 32" descr="CentreFlow"/>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3223174" y="1038226"/>
            <a:ext cx="3968353" cy="2270522"/>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pic>
        <p:nvPicPr>
          <p:cNvPr id="95235" name="Picture 4" descr="Vic_RotaflowRO_006"/>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738339" y="2588419"/>
            <a:ext cx="1649016" cy="10989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9092" name="Text Box 5"/>
          <p:cNvSpPr txBox="1">
            <a:spLocks noChangeArrowheads="1"/>
          </p:cNvSpPr>
          <p:nvPr/>
        </p:nvSpPr>
        <p:spPr bwMode="auto">
          <a:xfrm>
            <a:off x="738339" y="1264444"/>
            <a:ext cx="1750800" cy="669414"/>
          </a:xfrm>
          <a:prstGeom prst="rect">
            <a:avLst/>
          </a:prstGeom>
          <a:solidFill>
            <a:schemeClr val="bg1">
              <a:lumMod val="85000"/>
            </a:schemeClr>
          </a:solidFill>
          <a:ln>
            <a:noFill/>
          </a:ln>
          <a:effectLst/>
        </p:spPr>
        <p:txBody>
          <a:bodyPr wrap="non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defRPr/>
            </a:pPr>
            <a:r>
              <a:rPr lang="en-GB" altLang="nl-NL" sz="750" dirty="0"/>
              <a:t>Central release point, smooth</a:t>
            </a:r>
          </a:p>
          <a:p>
            <a:pPr eaLnBrk="1" hangingPunct="1">
              <a:defRPr/>
            </a:pPr>
            <a:r>
              <a:rPr lang="en-GB" altLang="nl-NL" sz="750" dirty="0"/>
              <a:t>acceleration and centrifugal force </a:t>
            </a:r>
          </a:p>
          <a:p>
            <a:pPr eaLnBrk="1" hangingPunct="1">
              <a:defRPr/>
            </a:pPr>
            <a:r>
              <a:rPr lang="en-GB" altLang="nl-NL" sz="750" dirty="0"/>
              <a:t>accelerates fertiliser up to</a:t>
            </a:r>
          </a:p>
          <a:p>
            <a:pPr eaLnBrk="1" hangingPunct="1">
              <a:defRPr/>
            </a:pPr>
            <a:r>
              <a:rPr lang="en-GB" altLang="nl-NL" sz="750" dirty="0"/>
              <a:t>disc speed before it reaches </a:t>
            </a:r>
          </a:p>
          <a:p>
            <a:pPr eaLnBrk="1" hangingPunct="1">
              <a:defRPr/>
            </a:pPr>
            <a:r>
              <a:rPr lang="en-GB" altLang="nl-NL" sz="750" dirty="0"/>
              <a:t>the vane.</a:t>
            </a:r>
          </a:p>
        </p:txBody>
      </p:sp>
      <p:sp>
        <p:nvSpPr>
          <p:cNvPr id="95237" name="Rectangle 7"/>
          <p:cNvSpPr>
            <a:spLocks noChangeArrowheads="1"/>
          </p:cNvSpPr>
          <p:nvPr/>
        </p:nvSpPr>
        <p:spPr bwMode="auto">
          <a:xfrm>
            <a:off x="-361084" y="440951"/>
            <a:ext cx="8333720" cy="6286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nl-NL" sz="3000" dirty="0">
                <a:solidFill>
                  <a:schemeClr val="tx2"/>
                </a:solidFill>
              </a:rPr>
              <a:t>                                </a:t>
            </a:r>
            <a:r>
              <a:rPr lang="en-GB" altLang="nl-NL" sz="3000" dirty="0">
                <a:solidFill>
                  <a:srgbClr val="007A3B"/>
                </a:solidFill>
              </a:rPr>
              <a:t>The </a:t>
            </a:r>
            <a:r>
              <a:rPr lang="en-GB" altLang="nl-NL" sz="3000" dirty="0" err="1">
                <a:solidFill>
                  <a:srgbClr val="007A3B"/>
                </a:solidFill>
              </a:rPr>
              <a:t>CentreFlow</a:t>
            </a:r>
            <a:r>
              <a:rPr lang="en-GB" altLang="nl-NL" sz="3000" dirty="0">
                <a:solidFill>
                  <a:srgbClr val="007A3B"/>
                </a:solidFill>
              </a:rPr>
              <a:t> Principle</a:t>
            </a:r>
          </a:p>
        </p:txBody>
      </p:sp>
      <p:sp>
        <p:nvSpPr>
          <p:cNvPr id="95238" name="Line 8"/>
          <p:cNvSpPr>
            <a:spLocks noChangeShapeType="1"/>
          </p:cNvSpPr>
          <p:nvPr/>
        </p:nvSpPr>
        <p:spPr bwMode="auto">
          <a:xfrm flipH="1" flipV="1">
            <a:off x="2143277" y="932260"/>
            <a:ext cx="1889522" cy="594122"/>
          </a:xfrm>
          <a:prstGeom prst="line">
            <a:avLst/>
          </a:prstGeom>
          <a:noFill/>
          <a:ln w="28575">
            <a:solidFill>
              <a:srgbClr val="007A3B"/>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dirty="0"/>
          </a:p>
        </p:txBody>
      </p:sp>
      <p:sp>
        <p:nvSpPr>
          <p:cNvPr id="95239" name="Oval 9"/>
          <p:cNvSpPr>
            <a:spLocks noChangeArrowheads="1"/>
          </p:cNvSpPr>
          <p:nvPr/>
        </p:nvSpPr>
        <p:spPr bwMode="auto">
          <a:xfrm>
            <a:off x="1819426" y="770335"/>
            <a:ext cx="323850" cy="323850"/>
          </a:xfrm>
          <a:prstGeom prst="ellipse">
            <a:avLst/>
          </a:prstGeom>
          <a:solidFill>
            <a:schemeClr val="bg1"/>
          </a:solidFill>
          <a:ln w="28575">
            <a:solidFill>
              <a:srgbClr val="007A3B"/>
            </a:solidFill>
            <a:round/>
            <a:headEnd/>
            <a:tailEnd/>
          </a:ln>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nl-NL" dirty="0">
                <a:solidFill>
                  <a:srgbClr val="007A3B"/>
                </a:solidFill>
                <a:latin typeface="Arial Black" panose="020B0A04020102020204" pitchFamily="34" charset="0"/>
              </a:rPr>
              <a:t>1</a:t>
            </a:r>
          </a:p>
        </p:txBody>
      </p:sp>
      <p:sp>
        <p:nvSpPr>
          <p:cNvPr id="95240" name="Text Box 10"/>
          <p:cNvSpPr txBox="1">
            <a:spLocks noChangeArrowheads="1"/>
          </p:cNvSpPr>
          <p:nvPr/>
        </p:nvSpPr>
        <p:spPr bwMode="auto">
          <a:xfrm>
            <a:off x="734767" y="778669"/>
            <a:ext cx="1140056" cy="5078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nl-NL" sz="900" dirty="0">
                <a:solidFill>
                  <a:srgbClr val="007A3B"/>
                </a:solidFill>
              </a:rPr>
              <a:t>No impact,</a:t>
            </a:r>
          </a:p>
          <a:p>
            <a:pPr eaLnBrk="1" hangingPunct="1"/>
            <a:r>
              <a:rPr lang="en-GB" altLang="nl-NL" sz="900" dirty="0">
                <a:solidFill>
                  <a:srgbClr val="007A3B"/>
                </a:solidFill>
              </a:rPr>
              <a:t>No fragmentation</a:t>
            </a:r>
          </a:p>
          <a:p>
            <a:pPr eaLnBrk="1" hangingPunct="1"/>
            <a:r>
              <a:rPr lang="en-GB" altLang="nl-NL" sz="900" dirty="0">
                <a:solidFill>
                  <a:srgbClr val="007A3B"/>
                </a:solidFill>
              </a:rPr>
              <a:t>No dust</a:t>
            </a:r>
          </a:p>
        </p:txBody>
      </p:sp>
      <p:sp>
        <p:nvSpPr>
          <p:cNvPr id="95241" name="Line 11"/>
          <p:cNvSpPr>
            <a:spLocks noChangeShapeType="1"/>
          </p:cNvSpPr>
          <p:nvPr/>
        </p:nvSpPr>
        <p:spPr bwMode="auto">
          <a:xfrm flipH="1">
            <a:off x="2196855" y="2012157"/>
            <a:ext cx="2268140" cy="108347"/>
          </a:xfrm>
          <a:prstGeom prst="line">
            <a:avLst/>
          </a:prstGeom>
          <a:noFill/>
          <a:ln w="28575">
            <a:solidFill>
              <a:srgbClr val="007A3B"/>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dirty="0"/>
          </a:p>
        </p:txBody>
      </p:sp>
      <p:sp>
        <p:nvSpPr>
          <p:cNvPr id="95242" name="Oval 12"/>
          <p:cNvSpPr>
            <a:spLocks noChangeArrowheads="1"/>
          </p:cNvSpPr>
          <p:nvPr/>
        </p:nvSpPr>
        <p:spPr bwMode="auto">
          <a:xfrm>
            <a:off x="1873005" y="1958579"/>
            <a:ext cx="323850" cy="323850"/>
          </a:xfrm>
          <a:prstGeom prst="ellipse">
            <a:avLst/>
          </a:prstGeom>
          <a:solidFill>
            <a:schemeClr val="bg1"/>
          </a:solidFill>
          <a:ln w="28575">
            <a:solidFill>
              <a:srgbClr val="007A3B"/>
            </a:solidFill>
            <a:round/>
            <a:headEnd/>
            <a:tailEnd/>
          </a:ln>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nl-NL" dirty="0">
                <a:solidFill>
                  <a:srgbClr val="007A3B"/>
                </a:solidFill>
                <a:latin typeface="Arial Black" panose="020B0A04020102020204" pitchFamily="34" charset="0"/>
              </a:rPr>
              <a:t>2</a:t>
            </a:r>
          </a:p>
        </p:txBody>
      </p:sp>
      <p:sp>
        <p:nvSpPr>
          <p:cNvPr id="95243" name="Text Box 13"/>
          <p:cNvSpPr txBox="1">
            <a:spLocks noChangeArrowheads="1"/>
          </p:cNvSpPr>
          <p:nvPr/>
        </p:nvSpPr>
        <p:spPr bwMode="auto">
          <a:xfrm>
            <a:off x="750245" y="2001441"/>
            <a:ext cx="1159292"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nl-NL" sz="900" dirty="0">
                <a:solidFill>
                  <a:srgbClr val="007A3B"/>
                </a:solidFill>
              </a:rPr>
              <a:t>Accurate </a:t>
            </a:r>
          </a:p>
          <a:p>
            <a:pPr eaLnBrk="1" hangingPunct="1"/>
            <a:r>
              <a:rPr lang="en-GB" altLang="nl-NL" sz="900" dirty="0">
                <a:solidFill>
                  <a:srgbClr val="007A3B"/>
                </a:solidFill>
              </a:rPr>
              <a:t>spreading pattern</a:t>
            </a:r>
          </a:p>
        </p:txBody>
      </p:sp>
      <p:sp>
        <p:nvSpPr>
          <p:cNvPr id="89100" name="Text Box 14"/>
          <p:cNvSpPr txBox="1">
            <a:spLocks noChangeArrowheads="1"/>
          </p:cNvSpPr>
          <p:nvPr/>
        </p:nvSpPr>
        <p:spPr bwMode="auto">
          <a:xfrm>
            <a:off x="738339" y="2333625"/>
            <a:ext cx="1665685" cy="553998"/>
          </a:xfrm>
          <a:prstGeom prst="rect">
            <a:avLst/>
          </a:prstGeom>
          <a:solidFill>
            <a:schemeClr val="bg1">
              <a:lumMod val="85000"/>
            </a:schemeClr>
          </a:solidFill>
          <a:ln>
            <a:noFill/>
          </a:ln>
          <a:effectLst/>
        </p:spPr>
        <p:txBody>
          <a:bodyP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defRPr/>
            </a:pPr>
            <a:r>
              <a:rPr lang="en-GB" altLang="nl-NL" sz="750" dirty="0"/>
              <a:t>Large 8 vane discs allow 9 to 54m spread widths. Double overlap spreading pattern gives unrivalled accuracy.</a:t>
            </a:r>
          </a:p>
        </p:txBody>
      </p:sp>
      <p:sp>
        <p:nvSpPr>
          <p:cNvPr id="95245" name="Line 15"/>
          <p:cNvSpPr>
            <a:spLocks noChangeShapeType="1"/>
          </p:cNvSpPr>
          <p:nvPr/>
        </p:nvSpPr>
        <p:spPr bwMode="auto">
          <a:xfrm flipH="1">
            <a:off x="2413549" y="2552700"/>
            <a:ext cx="1997869" cy="1201341"/>
          </a:xfrm>
          <a:prstGeom prst="line">
            <a:avLst/>
          </a:prstGeom>
          <a:noFill/>
          <a:ln w="28575">
            <a:solidFill>
              <a:srgbClr val="007A3B"/>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dirty="0"/>
          </a:p>
        </p:txBody>
      </p:sp>
      <p:sp>
        <p:nvSpPr>
          <p:cNvPr id="95246" name="Oval 16"/>
          <p:cNvSpPr>
            <a:spLocks noChangeArrowheads="1"/>
          </p:cNvSpPr>
          <p:nvPr/>
        </p:nvSpPr>
        <p:spPr bwMode="auto">
          <a:xfrm>
            <a:off x="2143276" y="3645694"/>
            <a:ext cx="323850" cy="323850"/>
          </a:xfrm>
          <a:prstGeom prst="ellipse">
            <a:avLst/>
          </a:prstGeom>
          <a:solidFill>
            <a:schemeClr val="bg1"/>
          </a:solidFill>
          <a:ln w="28575">
            <a:solidFill>
              <a:srgbClr val="007A3B"/>
            </a:solidFill>
            <a:round/>
            <a:headEnd/>
            <a:tailEnd/>
          </a:ln>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nl-NL" dirty="0">
                <a:solidFill>
                  <a:srgbClr val="007A3B"/>
                </a:solidFill>
                <a:latin typeface="Arial Black" panose="020B0A04020102020204" pitchFamily="34" charset="0"/>
              </a:rPr>
              <a:t>3</a:t>
            </a:r>
          </a:p>
        </p:txBody>
      </p:sp>
      <p:sp>
        <p:nvSpPr>
          <p:cNvPr id="95247" name="Text Box 17"/>
          <p:cNvSpPr txBox="1">
            <a:spLocks noChangeArrowheads="1"/>
          </p:cNvSpPr>
          <p:nvPr/>
        </p:nvSpPr>
        <p:spPr bwMode="auto">
          <a:xfrm>
            <a:off x="738339" y="3706416"/>
            <a:ext cx="1479892"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nl-NL" sz="900" dirty="0">
                <a:solidFill>
                  <a:srgbClr val="007A3B"/>
                </a:solidFill>
              </a:rPr>
              <a:t>Minimal wind influence,</a:t>
            </a:r>
          </a:p>
          <a:p>
            <a:pPr eaLnBrk="1" hangingPunct="1"/>
            <a:r>
              <a:rPr lang="en-GB" altLang="nl-NL" sz="900" dirty="0">
                <a:solidFill>
                  <a:srgbClr val="007A3B"/>
                </a:solidFill>
              </a:rPr>
              <a:t>maximum tolerance</a:t>
            </a:r>
          </a:p>
        </p:txBody>
      </p:sp>
      <p:sp>
        <p:nvSpPr>
          <p:cNvPr id="89104" name="Text Box 18"/>
          <p:cNvSpPr txBox="1">
            <a:spLocks noChangeArrowheads="1"/>
          </p:cNvSpPr>
          <p:nvPr/>
        </p:nvSpPr>
        <p:spPr bwMode="auto">
          <a:xfrm>
            <a:off x="738339" y="4031457"/>
            <a:ext cx="1513285" cy="323165"/>
          </a:xfrm>
          <a:prstGeom prst="rect">
            <a:avLst/>
          </a:prstGeom>
          <a:solidFill>
            <a:schemeClr val="bg1">
              <a:lumMod val="85000"/>
            </a:schemeClr>
          </a:solidFill>
          <a:ln>
            <a:noFill/>
          </a:ln>
          <a:effectLst/>
        </p:spPr>
        <p:txBody>
          <a:bodyP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defRPr/>
            </a:pPr>
            <a:r>
              <a:rPr lang="en-GB" altLang="nl-NL" sz="750" dirty="0"/>
              <a:t>Flat discs.</a:t>
            </a:r>
          </a:p>
          <a:p>
            <a:pPr eaLnBrk="1" hangingPunct="1">
              <a:defRPr/>
            </a:pPr>
            <a:r>
              <a:rPr lang="en-GB" altLang="nl-NL" sz="750" dirty="0"/>
              <a:t>Horizontal spreading pattern.</a:t>
            </a:r>
          </a:p>
        </p:txBody>
      </p:sp>
      <p:sp>
        <p:nvSpPr>
          <p:cNvPr id="95249" name="Line 19"/>
          <p:cNvSpPr>
            <a:spLocks noChangeShapeType="1"/>
          </p:cNvSpPr>
          <p:nvPr/>
        </p:nvSpPr>
        <p:spPr bwMode="auto">
          <a:xfrm flipH="1">
            <a:off x="4681689" y="2337197"/>
            <a:ext cx="432197" cy="1403747"/>
          </a:xfrm>
          <a:prstGeom prst="line">
            <a:avLst/>
          </a:prstGeom>
          <a:noFill/>
          <a:ln w="28575">
            <a:solidFill>
              <a:srgbClr val="007A3B"/>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dirty="0"/>
          </a:p>
        </p:txBody>
      </p:sp>
      <p:sp>
        <p:nvSpPr>
          <p:cNvPr id="95250" name="Oval 20"/>
          <p:cNvSpPr>
            <a:spLocks noChangeArrowheads="1"/>
          </p:cNvSpPr>
          <p:nvPr/>
        </p:nvSpPr>
        <p:spPr bwMode="auto">
          <a:xfrm>
            <a:off x="4464995" y="3687366"/>
            <a:ext cx="323850" cy="323850"/>
          </a:xfrm>
          <a:prstGeom prst="ellipse">
            <a:avLst/>
          </a:prstGeom>
          <a:solidFill>
            <a:schemeClr val="bg1"/>
          </a:solidFill>
          <a:ln w="28575">
            <a:solidFill>
              <a:srgbClr val="007A3B"/>
            </a:solidFill>
            <a:round/>
            <a:headEnd/>
            <a:tailEnd/>
          </a:ln>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nl-NL" dirty="0">
                <a:solidFill>
                  <a:srgbClr val="007A3B"/>
                </a:solidFill>
                <a:latin typeface="Arial Black" panose="020B0A04020102020204" pitchFamily="34" charset="0"/>
              </a:rPr>
              <a:t>4</a:t>
            </a:r>
          </a:p>
        </p:txBody>
      </p:sp>
      <p:sp>
        <p:nvSpPr>
          <p:cNvPr id="95251" name="Text Box 21"/>
          <p:cNvSpPr txBox="1">
            <a:spLocks noChangeArrowheads="1"/>
          </p:cNvSpPr>
          <p:nvPr/>
        </p:nvSpPr>
        <p:spPr bwMode="auto">
          <a:xfrm>
            <a:off x="3032674" y="3740944"/>
            <a:ext cx="1396536"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nl-NL" sz="900" dirty="0">
                <a:solidFill>
                  <a:srgbClr val="007A3B"/>
                </a:solidFill>
              </a:rPr>
              <a:t>Consistent spreading </a:t>
            </a:r>
          </a:p>
          <a:p>
            <a:pPr eaLnBrk="1" hangingPunct="1"/>
            <a:r>
              <a:rPr lang="en-GB" altLang="nl-NL" sz="900" dirty="0">
                <a:solidFill>
                  <a:srgbClr val="007A3B"/>
                </a:solidFill>
              </a:rPr>
              <a:t>pattern </a:t>
            </a:r>
          </a:p>
        </p:txBody>
      </p:sp>
      <p:sp>
        <p:nvSpPr>
          <p:cNvPr id="89108" name="Text Box 22"/>
          <p:cNvSpPr txBox="1">
            <a:spLocks noChangeArrowheads="1"/>
          </p:cNvSpPr>
          <p:nvPr/>
        </p:nvSpPr>
        <p:spPr bwMode="auto">
          <a:xfrm>
            <a:off x="3032673" y="4065985"/>
            <a:ext cx="1756172" cy="207749"/>
          </a:xfrm>
          <a:prstGeom prst="rect">
            <a:avLst/>
          </a:prstGeom>
          <a:solidFill>
            <a:schemeClr val="bg1">
              <a:lumMod val="85000"/>
            </a:schemeClr>
          </a:solidFill>
          <a:ln>
            <a:noFill/>
          </a:ln>
          <a:effectLst/>
        </p:spPr>
        <p:txBody>
          <a:bodyP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defRPr/>
            </a:pPr>
            <a:r>
              <a:rPr lang="en-GB" altLang="nl-NL" sz="750" dirty="0"/>
              <a:t>Double overlap spreading pattern.</a:t>
            </a:r>
          </a:p>
        </p:txBody>
      </p:sp>
      <p:pic>
        <p:nvPicPr>
          <p:cNvPr id="95253" name="Picture 23" descr="Vic_RotaflowRO_007"/>
          <p:cNvPicPr>
            <a:picLocks noChangeAspect="1" noChangeArrowheads="1"/>
          </p:cNvPicPr>
          <p:nvPr/>
        </p:nvPicPr>
        <p:blipFill>
          <a:blip r:embed="rId4" cstate="email">
            <a:extLst>
              <a:ext uri="{28A0092B-C50C-407E-A947-70E740481C1C}">
                <a14:useLocalDpi xmlns:a14="http://schemas.microsoft.com/office/drawing/2010/main"/>
              </a:ext>
            </a:extLst>
          </a:blip>
          <a:srcRect/>
          <a:stretch>
            <a:fillRect/>
          </a:stretch>
        </p:blipFill>
        <p:spPr bwMode="auto">
          <a:xfrm>
            <a:off x="739530" y="4325541"/>
            <a:ext cx="1512094" cy="4417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FFEB80"/>
                </a:solidFill>
                <a:miter lim="800000"/>
                <a:headEnd/>
                <a:tailEnd/>
              </a14:hiddenLine>
            </a:ext>
          </a:extLst>
        </p:spPr>
      </p:pic>
      <p:pic>
        <p:nvPicPr>
          <p:cNvPr id="95254" name="Picture 24" descr="Vic_RotaflowRO_009"/>
          <p:cNvPicPr>
            <a:picLocks noChangeAspect="1" noChangeArrowheads="1"/>
          </p:cNvPicPr>
          <p:nvPr/>
        </p:nvPicPr>
        <p:blipFill>
          <a:blip r:embed="rId5" cstate="email">
            <a:extLst>
              <a:ext uri="{28A0092B-C50C-407E-A947-70E740481C1C}">
                <a14:useLocalDpi xmlns:a14="http://schemas.microsoft.com/office/drawing/2010/main"/>
              </a:ext>
            </a:extLst>
          </a:blip>
          <a:srcRect/>
          <a:stretch>
            <a:fillRect/>
          </a:stretch>
        </p:blipFill>
        <p:spPr bwMode="auto">
          <a:xfrm>
            <a:off x="3032673" y="4256485"/>
            <a:ext cx="1756172" cy="5214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5255" name="Line 25"/>
          <p:cNvSpPr>
            <a:spLocks noChangeShapeType="1"/>
          </p:cNvSpPr>
          <p:nvPr/>
        </p:nvSpPr>
        <p:spPr bwMode="auto">
          <a:xfrm>
            <a:off x="5329389" y="2228851"/>
            <a:ext cx="1350169" cy="1241822"/>
          </a:xfrm>
          <a:prstGeom prst="line">
            <a:avLst/>
          </a:prstGeom>
          <a:noFill/>
          <a:ln w="28575">
            <a:solidFill>
              <a:srgbClr val="007A3B"/>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dirty="0"/>
          </a:p>
        </p:txBody>
      </p:sp>
      <p:sp>
        <p:nvSpPr>
          <p:cNvPr id="95256" name="Oval 26"/>
          <p:cNvSpPr>
            <a:spLocks noChangeArrowheads="1"/>
          </p:cNvSpPr>
          <p:nvPr/>
        </p:nvSpPr>
        <p:spPr bwMode="auto">
          <a:xfrm>
            <a:off x="6543826" y="3470672"/>
            <a:ext cx="323850" cy="323850"/>
          </a:xfrm>
          <a:prstGeom prst="ellipse">
            <a:avLst/>
          </a:prstGeom>
          <a:solidFill>
            <a:schemeClr val="bg1"/>
          </a:solidFill>
          <a:ln w="28575">
            <a:solidFill>
              <a:srgbClr val="007A3B"/>
            </a:solidFill>
            <a:round/>
            <a:headEnd/>
            <a:tailEnd/>
          </a:ln>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nl-NL" dirty="0">
                <a:solidFill>
                  <a:srgbClr val="007A3B"/>
                </a:solidFill>
                <a:latin typeface="Arial Black" panose="020B0A04020102020204" pitchFamily="34" charset="0"/>
              </a:rPr>
              <a:t>5</a:t>
            </a:r>
          </a:p>
        </p:txBody>
      </p:sp>
      <p:sp>
        <p:nvSpPr>
          <p:cNvPr id="95257" name="Text Box 27"/>
          <p:cNvSpPr txBox="1">
            <a:spLocks noChangeArrowheads="1"/>
          </p:cNvSpPr>
          <p:nvPr/>
        </p:nvSpPr>
        <p:spPr bwMode="auto">
          <a:xfrm>
            <a:off x="5219851" y="3525441"/>
            <a:ext cx="1390124"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nl-NL" sz="900" dirty="0">
                <a:solidFill>
                  <a:srgbClr val="007A3B"/>
                </a:solidFill>
              </a:rPr>
              <a:t>Guaranteed accuracy </a:t>
            </a:r>
          </a:p>
          <a:p>
            <a:pPr eaLnBrk="1" hangingPunct="1"/>
            <a:r>
              <a:rPr lang="en-GB" altLang="nl-NL" sz="900" dirty="0">
                <a:solidFill>
                  <a:srgbClr val="007A3B"/>
                </a:solidFill>
              </a:rPr>
              <a:t>on slopes</a:t>
            </a:r>
          </a:p>
        </p:txBody>
      </p:sp>
      <p:sp>
        <p:nvSpPr>
          <p:cNvPr id="89114" name="Text Box 28"/>
          <p:cNvSpPr txBox="1">
            <a:spLocks noChangeArrowheads="1"/>
          </p:cNvSpPr>
          <p:nvPr/>
        </p:nvSpPr>
        <p:spPr bwMode="auto">
          <a:xfrm>
            <a:off x="5219852" y="3850481"/>
            <a:ext cx="1756172" cy="553998"/>
          </a:xfrm>
          <a:prstGeom prst="rect">
            <a:avLst/>
          </a:prstGeom>
          <a:solidFill>
            <a:schemeClr val="bg1">
              <a:lumMod val="85000"/>
            </a:schemeClr>
          </a:solidFill>
          <a:ln>
            <a:noFill/>
          </a:ln>
          <a:effectLst/>
        </p:spPr>
        <p:txBody>
          <a:bodyP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defRPr/>
            </a:pPr>
            <a:r>
              <a:rPr lang="en-GB" altLang="nl-NL" sz="750" dirty="0"/>
              <a:t>The fertiliser always contacts the vanes at the same point, also on slopes, and travels the complete length of the vanes.</a:t>
            </a:r>
          </a:p>
        </p:txBody>
      </p:sp>
      <p:pic>
        <p:nvPicPr>
          <p:cNvPr id="95259" name="Picture 29" descr="Vic_RotaflowRO_011"/>
          <p:cNvPicPr>
            <a:picLocks noChangeAspect="1" noChangeArrowheads="1"/>
          </p:cNvPicPr>
          <p:nvPr/>
        </p:nvPicPr>
        <p:blipFill>
          <a:blip r:embed="rId6" cstate="email">
            <a:extLst>
              <a:ext uri="{28A0092B-C50C-407E-A947-70E740481C1C}">
                <a14:useLocalDpi xmlns:a14="http://schemas.microsoft.com/office/drawing/2010/main"/>
              </a:ext>
            </a:extLst>
          </a:blip>
          <a:srcRect/>
          <a:stretch>
            <a:fillRect/>
          </a:stretch>
        </p:blipFill>
        <p:spPr bwMode="auto">
          <a:xfrm>
            <a:off x="5221042" y="4361260"/>
            <a:ext cx="1133475" cy="4060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5260" name="Picture 30" descr="Vic_RotaflowRO_012"/>
          <p:cNvPicPr>
            <a:picLocks noChangeAspect="1" noChangeArrowheads="1"/>
          </p:cNvPicPr>
          <p:nvPr/>
        </p:nvPicPr>
        <p:blipFill>
          <a:blip r:embed="rId7" cstate="email">
            <a:extLst>
              <a:ext uri="{28A0092B-C50C-407E-A947-70E740481C1C}">
                <a14:useLocalDpi xmlns:a14="http://schemas.microsoft.com/office/drawing/2010/main"/>
              </a:ext>
            </a:extLst>
          </a:blip>
          <a:srcRect/>
          <a:stretch>
            <a:fillRect/>
          </a:stretch>
        </p:blipFill>
        <p:spPr bwMode="auto">
          <a:xfrm>
            <a:off x="6085437" y="4356498"/>
            <a:ext cx="906065" cy="4107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5261" name="Afbeelding 32" descr="Afbeeldingsresultaat voor movie icon">
            <a:hlinkClick r:id="rId8"/>
          </p:cNvPr>
          <p:cNvPicPr>
            <a:picLocks noChangeAspect="1" noChangeArrowheads="1"/>
          </p:cNvPicPr>
          <p:nvPr/>
        </p:nvPicPr>
        <p:blipFill>
          <a:blip r:embed="rId9" cstate="email">
            <a:extLst>
              <a:ext uri="{28A0092B-C50C-407E-A947-70E740481C1C}">
                <a14:useLocalDpi xmlns:a14="http://schemas.microsoft.com/office/drawing/2010/main"/>
              </a:ext>
            </a:extLst>
          </a:blip>
          <a:srcRect/>
          <a:stretch>
            <a:fillRect/>
          </a:stretch>
        </p:blipFill>
        <p:spPr bwMode="auto">
          <a:xfrm>
            <a:off x="7077822" y="4022512"/>
            <a:ext cx="433388" cy="5024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1" name="Picture 30" descr="Free illustration: Black, Back, Button, Navigation - Free ...">
            <a:hlinkClick r:id="rId10" action="ppaction://hlinksldjump"/>
          </p:cNvPr>
          <p:cNvPicPr>
            <a:picLocks noChangeAspect="1"/>
          </p:cNvPicPr>
          <p:nvPr/>
        </p:nvPicPr>
        <p:blipFill>
          <a:blip r:embed="rId11" cstate="email">
            <a:extLst>
              <a:ext uri="{28A0092B-C50C-407E-A947-70E740481C1C}">
                <a14:useLocalDpi xmlns:a14="http://schemas.microsoft.com/office/drawing/2010/main"/>
              </a:ext>
            </a:extLst>
          </a:blip>
          <a:stretch>
            <a:fillRect/>
          </a:stretch>
        </p:blipFill>
        <p:spPr>
          <a:xfrm>
            <a:off x="0" y="4776889"/>
            <a:ext cx="454131" cy="366611"/>
          </a:xfrm>
          <a:prstGeom prst="rect">
            <a:avLst/>
          </a:prstGeom>
        </p:spPr>
      </p:pic>
    </p:spTree>
    <p:extLst>
      <p:ext uri="{BB962C8B-B14F-4D97-AF65-F5344CB8AC3E}">
        <p14:creationId xmlns:p14="http://schemas.microsoft.com/office/powerpoint/2010/main" val="1388476506"/>
      </p:ext>
    </p:extLst>
  </p:cSld>
  <p:clrMapOvr>
    <a:masterClrMapping/>
  </p:clrMapOvr>
  <p:transition spd="slow"/>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altLang="nl-NL" dirty="0">
                <a:ea typeface="Geneva"/>
              </a:rPr>
              <a:t>The </a:t>
            </a:r>
            <a:r>
              <a:rPr lang="en-GB" altLang="nl-NL" dirty="0" err="1">
                <a:ea typeface="Geneva"/>
              </a:rPr>
              <a:t>CentreFlow</a:t>
            </a:r>
            <a:r>
              <a:rPr lang="en-GB" altLang="nl-NL" dirty="0">
                <a:ea typeface="Geneva"/>
              </a:rPr>
              <a:t> </a:t>
            </a:r>
            <a:r>
              <a:rPr lang="en-GB" altLang="nl-NL" dirty="0" smtClean="0">
                <a:ea typeface="Geneva"/>
              </a:rPr>
              <a:t>Principle</a:t>
            </a:r>
            <a:endParaRPr lang="nl-NL" dirty="0"/>
          </a:p>
        </p:txBody>
      </p:sp>
      <p:sp>
        <p:nvSpPr>
          <p:cNvPr id="90117" name="Text Box 5"/>
          <p:cNvSpPr txBox="1">
            <a:spLocks noChangeArrowheads="1"/>
          </p:cNvSpPr>
          <p:nvPr/>
        </p:nvSpPr>
        <p:spPr bwMode="auto">
          <a:xfrm>
            <a:off x="1733550" y="2572570"/>
            <a:ext cx="2690160" cy="1015663"/>
          </a:xfrm>
          <a:prstGeom prst="rect">
            <a:avLst/>
          </a:prstGeom>
          <a:solidFill>
            <a:schemeClr val="bg1">
              <a:lumMod val="85000"/>
            </a:schemeClr>
          </a:solidFill>
          <a:ln>
            <a:noFill/>
          </a:ln>
          <a:effectLst/>
        </p:spPr>
        <p:txBody>
          <a:bodyPr wrap="non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defRPr/>
            </a:pPr>
            <a:r>
              <a:rPr lang="en-GB" altLang="nl-NL" sz="1200" dirty="0"/>
              <a:t>Central release point, smooth</a:t>
            </a:r>
          </a:p>
          <a:p>
            <a:pPr eaLnBrk="1" hangingPunct="1">
              <a:defRPr/>
            </a:pPr>
            <a:r>
              <a:rPr lang="en-GB" altLang="nl-NL" sz="1200" dirty="0"/>
              <a:t>acceleration and centrifugal force </a:t>
            </a:r>
          </a:p>
          <a:p>
            <a:pPr eaLnBrk="1" hangingPunct="1">
              <a:defRPr/>
            </a:pPr>
            <a:r>
              <a:rPr lang="en-GB" altLang="nl-NL" sz="1200" dirty="0"/>
              <a:t>accelerates fertiliser up to</a:t>
            </a:r>
          </a:p>
          <a:p>
            <a:pPr eaLnBrk="1" hangingPunct="1">
              <a:defRPr/>
            </a:pPr>
            <a:r>
              <a:rPr lang="en-GB" altLang="nl-NL" sz="1200" dirty="0"/>
              <a:t>disc speed before it reaches </a:t>
            </a:r>
          </a:p>
          <a:p>
            <a:pPr eaLnBrk="1" hangingPunct="1">
              <a:defRPr/>
            </a:pPr>
            <a:r>
              <a:rPr lang="en-GB" altLang="nl-NL" sz="1200" dirty="0"/>
              <a:t>the vane.</a:t>
            </a:r>
          </a:p>
        </p:txBody>
      </p:sp>
      <p:sp>
        <p:nvSpPr>
          <p:cNvPr id="96260" name="Text Box 8"/>
          <p:cNvSpPr txBox="1">
            <a:spLocks noChangeArrowheads="1"/>
          </p:cNvSpPr>
          <p:nvPr/>
        </p:nvSpPr>
        <p:spPr bwMode="auto">
          <a:xfrm>
            <a:off x="2057400" y="1923679"/>
            <a:ext cx="1459054"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F088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nl-NL" sz="1200" dirty="0">
                <a:solidFill>
                  <a:srgbClr val="007A3B"/>
                </a:solidFill>
              </a:rPr>
              <a:t>No impact,</a:t>
            </a:r>
          </a:p>
          <a:p>
            <a:pPr eaLnBrk="1" hangingPunct="1"/>
            <a:r>
              <a:rPr lang="en-GB" altLang="nl-NL" sz="1200" dirty="0">
                <a:solidFill>
                  <a:srgbClr val="007A3B"/>
                </a:solidFill>
              </a:rPr>
              <a:t>No fragmentation</a:t>
            </a:r>
          </a:p>
          <a:p>
            <a:pPr eaLnBrk="1" hangingPunct="1"/>
            <a:r>
              <a:rPr lang="en-GB" altLang="nl-NL" sz="1200" dirty="0">
                <a:solidFill>
                  <a:srgbClr val="007A3B"/>
                </a:solidFill>
              </a:rPr>
              <a:t>No dust</a:t>
            </a:r>
          </a:p>
        </p:txBody>
      </p:sp>
      <p:sp>
        <p:nvSpPr>
          <p:cNvPr id="96261" name="Oval 7"/>
          <p:cNvSpPr>
            <a:spLocks noChangeArrowheads="1"/>
          </p:cNvSpPr>
          <p:nvPr/>
        </p:nvSpPr>
        <p:spPr bwMode="auto">
          <a:xfrm>
            <a:off x="1733550" y="1947491"/>
            <a:ext cx="323850" cy="323850"/>
          </a:xfrm>
          <a:prstGeom prst="ellipse">
            <a:avLst/>
          </a:prstGeom>
          <a:solidFill>
            <a:schemeClr val="bg1"/>
          </a:solidFill>
          <a:ln w="28575">
            <a:solidFill>
              <a:srgbClr val="007A3B"/>
            </a:solidFill>
            <a:round/>
            <a:headEnd/>
            <a:tailEnd/>
          </a:ln>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nl-NL" dirty="0">
                <a:solidFill>
                  <a:srgbClr val="007A3B"/>
                </a:solidFill>
                <a:latin typeface="Arial Black" panose="020B0A04020102020204" pitchFamily="34" charset="0"/>
              </a:rPr>
              <a:t>1</a:t>
            </a:r>
          </a:p>
        </p:txBody>
      </p:sp>
      <p:pic>
        <p:nvPicPr>
          <p:cNvPr id="6" name="CentreFlow Principle">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5021624" y="1317466"/>
            <a:ext cx="3402377" cy="2721902"/>
          </a:xfrm>
          <a:prstGeom prst="rect">
            <a:avLst/>
          </a:prstGeom>
          <a:ln>
            <a:noFill/>
          </a:ln>
          <a:effectLst>
            <a:outerShdw blurRad="190500" algn="tl" rotWithShape="0">
              <a:srgbClr val="000000">
                <a:alpha val="70000"/>
              </a:srgbClr>
            </a:outerShdw>
          </a:effectLst>
        </p:spPr>
      </p:pic>
      <p:pic>
        <p:nvPicPr>
          <p:cNvPr id="7" name="Picture 6"/>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1733550" y="3651870"/>
            <a:ext cx="2448026" cy="1368975"/>
          </a:xfrm>
          <a:prstGeom prst="rect">
            <a:avLst/>
          </a:prstGeom>
        </p:spPr>
      </p:pic>
      <p:pic>
        <p:nvPicPr>
          <p:cNvPr id="10" name="Picture 9" descr="Free illustration: Black, Back, Button, Navigation - Free ...">
            <a:hlinkClick r:id="rId6" action="ppaction://hlinksldjump"/>
          </p:cNvPr>
          <p:cNvPicPr>
            <a:picLocks noChangeAspect="1"/>
          </p:cNvPicPr>
          <p:nvPr/>
        </p:nvPicPr>
        <p:blipFill>
          <a:blip r:embed="rId7" cstate="email">
            <a:extLst>
              <a:ext uri="{28A0092B-C50C-407E-A947-70E740481C1C}">
                <a14:useLocalDpi xmlns:a14="http://schemas.microsoft.com/office/drawing/2010/main"/>
              </a:ext>
            </a:extLst>
          </a:blip>
          <a:stretch>
            <a:fillRect/>
          </a:stretch>
        </p:blipFill>
        <p:spPr>
          <a:xfrm>
            <a:off x="0" y="4776889"/>
            <a:ext cx="454131" cy="366611"/>
          </a:xfrm>
          <a:prstGeom prst="rect">
            <a:avLst/>
          </a:prstGeom>
        </p:spPr>
      </p:pic>
    </p:spTree>
    <p:extLst>
      <p:ext uri="{BB962C8B-B14F-4D97-AF65-F5344CB8AC3E}">
        <p14:creationId xmlns:p14="http://schemas.microsoft.com/office/powerpoint/2010/main" val="694942060"/>
      </p:ext>
    </p:extLst>
  </p:cSld>
  <p:clrMapOvr>
    <a:masterClrMapping/>
  </p:clrMapOvr>
  <p:transition spd="slow"/>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6"/>
                                        </p:tgtEl>
                                      </p:cBhvr>
                                    </p:cmd>
                                  </p:childTnLst>
                                </p:cTn>
                              </p:par>
                            </p:childTnLst>
                          </p:cTn>
                        </p:par>
                      </p:childTnLst>
                    </p:cTn>
                  </p:par>
                </p:childTnLst>
              </p:cTn>
              <p:nextCondLst>
                <p:cond evt="onClick" delay="0">
                  <p:tgtEl>
                    <p:spTgt spid="6"/>
                  </p:tgtEl>
                </p:cond>
              </p:nextCondLst>
            </p:seq>
            <p:video>
              <p:cMediaNode vol="80000">
                <p:cTn id="7" fill="hold" display="0">
                  <p:stCondLst>
                    <p:cond delay="indefinite"/>
                  </p:stCondLst>
                </p:cTn>
                <p:tgtEl>
                  <p:spTgt spid="6"/>
                </p:tgtEl>
              </p:cMediaNode>
            </p:video>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47498" name="Group 42"/>
          <p:cNvGraphicFramePr>
            <a:graphicFrameLocks noGrp="1"/>
          </p:cNvGraphicFramePr>
          <p:nvPr>
            <p:ph idx="1"/>
            <p:extLst>
              <p:ext uri="{D42A27DB-BD31-4B8C-83A1-F6EECF244321}">
                <p14:modId xmlns:p14="http://schemas.microsoft.com/office/powerpoint/2010/main" val="312051572"/>
              </p:ext>
            </p:extLst>
          </p:nvPr>
        </p:nvGraphicFramePr>
        <p:xfrm>
          <a:off x="720724" y="3655860"/>
          <a:ext cx="7704139" cy="944880"/>
        </p:xfrm>
        <a:graphic>
          <a:graphicData uri="http://schemas.openxmlformats.org/drawingml/2006/table">
            <a:tbl>
              <a:tblPr/>
              <a:tblGrid>
                <a:gridCol w="1825302">
                  <a:extLst>
                    <a:ext uri="{9D8B030D-6E8A-4147-A177-3AD203B41FA5}">
                      <a16:colId xmlns:a16="http://schemas.microsoft.com/office/drawing/2014/main" val="20000"/>
                    </a:ext>
                  </a:extLst>
                </a:gridCol>
                <a:gridCol w="1519250">
                  <a:extLst>
                    <a:ext uri="{9D8B030D-6E8A-4147-A177-3AD203B41FA5}">
                      <a16:colId xmlns:a16="http://schemas.microsoft.com/office/drawing/2014/main" val="20001"/>
                    </a:ext>
                  </a:extLst>
                </a:gridCol>
                <a:gridCol w="1417967">
                  <a:extLst>
                    <a:ext uri="{9D8B030D-6E8A-4147-A177-3AD203B41FA5}">
                      <a16:colId xmlns:a16="http://schemas.microsoft.com/office/drawing/2014/main" val="20002"/>
                    </a:ext>
                  </a:extLst>
                </a:gridCol>
                <a:gridCol w="1430929">
                  <a:extLst>
                    <a:ext uri="{9D8B030D-6E8A-4147-A177-3AD203B41FA5}">
                      <a16:colId xmlns:a16="http://schemas.microsoft.com/office/drawing/2014/main" val="20003"/>
                    </a:ext>
                  </a:extLst>
                </a:gridCol>
                <a:gridCol w="1510691">
                  <a:extLst>
                    <a:ext uri="{9D8B030D-6E8A-4147-A177-3AD203B41FA5}">
                      <a16:colId xmlns:a16="http://schemas.microsoft.com/office/drawing/2014/main" val="20004"/>
                    </a:ext>
                  </a:extLst>
                </a:gridCol>
              </a:tblGrid>
              <a:tr h="228600">
                <a:tc gridSpan="5">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100" b="0" i="0" u="none" strike="noStrike" cap="none" normalizeH="0" baseline="0" dirty="0" smtClean="0">
                          <a:ln>
                            <a:noFill/>
                          </a:ln>
                          <a:solidFill>
                            <a:schemeClr val="tx1"/>
                          </a:solidFill>
                          <a:effectLst/>
                          <a:latin typeface="Arial Black" pitchFamily="34" charset="0"/>
                        </a:rPr>
                        <a:t>8 vs. 2 vanes</a:t>
                      </a:r>
                      <a:endParaRPr kumimoji="0" lang="nl-NL" sz="1100" b="0" i="0" u="none" strike="noStrike" cap="none" normalizeH="0" baseline="0" dirty="0" smtClean="0">
                        <a:ln>
                          <a:noFill/>
                        </a:ln>
                        <a:solidFill>
                          <a:schemeClr val="tx1"/>
                        </a:solidFill>
                        <a:effectLst/>
                        <a:latin typeface="Arial Black" pitchFamily="34" charset="0"/>
                        <a:cs typeface="Arial" pitchFamily="34" charset="0"/>
                      </a:endParaRPr>
                    </a:p>
                  </a:txBody>
                  <a:tcPr marL="178896" marR="178896" marT="34290" marB="34290" horzOverflow="overflow">
                    <a:lnL w="38100" cap="flat" cmpd="sng" algn="ctr">
                      <a:solidFill>
                        <a:srgbClr val="FFFFFF"/>
                      </a:solidFill>
                      <a:prstDash val="solid"/>
                      <a:round/>
                      <a:headEnd type="none" w="med" len="med"/>
                      <a:tailEnd type="none" w="med" len="med"/>
                    </a:lnL>
                    <a:lnR w="38100" cap="flat" cmpd="sng" algn="ctr">
                      <a:solidFill>
                        <a:srgbClr val="FFFFFF"/>
                      </a:solidFill>
                      <a:prstDash val="solid"/>
                      <a:round/>
                      <a:headEnd type="none" w="med" len="med"/>
                      <a:tailEnd type="none" w="med" len="med"/>
                    </a:lnR>
                    <a:lnT w="38100" cap="flat" cmpd="sng" algn="ctr">
                      <a:solidFill>
                        <a:srgbClr val="FFFFFF"/>
                      </a:solidFill>
                      <a:prstDash val="solid"/>
                      <a:round/>
                      <a:headEnd type="none" w="med" len="med"/>
                      <a:tailEnd type="none" w="med" len="med"/>
                    </a:lnT>
                    <a:lnB w="38100" cap="flat" cmpd="sng" algn="ctr">
                      <a:solidFill>
                        <a:srgbClr val="FFFFFF"/>
                      </a:solidFill>
                      <a:prstDash val="solid"/>
                      <a:round/>
                      <a:headEnd type="none" w="med" len="med"/>
                      <a:tailEnd type="none" w="med" len="med"/>
                    </a:lnB>
                    <a:lnTlToBr>
                      <a:noFill/>
                    </a:lnTlToBr>
                    <a:lnBlToTr>
                      <a:noFill/>
                    </a:lnBlToTr>
                    <a:solidFill>
                      <a:schemeClr val="bg1">
                        <a:lumMod val="50000"/>
                      </a:schemeClr>
                    </a:solidFill>
                  </a:tcPr>
                </a:tc>
                <a:tc hMerge="1">
                  <a:txBody>
                    <a:bodyPr/>
                    <a:lstStyle/>
                    <a:p>
                      <a:endParaRPr lang="nl-NL"/>
                    </a:p>
                  </a:txBody>
                  <a:tcPr/>
                </a:tc>
                <a:tc hMerge="1">
                  <a:txBody>
                    <a:bodyPr/>
                    <a:lstStyle/>
                    <a:p>
                      <a:endParaRPr lang="nl-NL"/>
                    </a:p>
                  </a:txBody>
                  <a:tcPr/>
                </a:tc>
                <a:tc hMerge="1">
                  <a:txBody>
                    <a:bodyPr/>
                    <a:lstStyle/>
                    <a:p>
                      <a:endParaRPr lang="nl-NL"/>
                    </a:p>
                  </a:txBody>
                  <a:tcPr/>
                </a:tc>
                <a:tc hMerge="1">
                  <a:txBody>
                    <a:bodyPr/>
                    <a:lstStyle/>
                    <a:p>
                      <a:endParaRPr lang="nl-NL"/>
                    </a:p>
                  </a:txBody>
                  <a:tcPr/>
                </a:tc>
                <a:extLst>
                  <a:ext uri="{0D108BD9-81ED-4DB2-BD59-A6C34878D82A}">
                    <a16:rowId xmlns:a16="http://schemas.microsoft.com/office/drawing/2014/main" val="10000"/>
                  </a:ext>
                </a:extLst>
              </a:tr>
              <a:tr h="228600">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US" sz="1100" b="0" i="0" u="none" strike="noStrike" cap="none" normalizeH="0" baseline="0" dirty="0" smtClean="0">
                        <a:ln>
                          <a:noFill/>
                        </a:ln>
                        <a:solidFill>
                          <a:schemeClr val="tx1"/>
                        </a:solidFill>
                        <a:effectLst/>
                        <a:latin typeface="Arial" pitchFamily="34" charset="0"/>
                      </a:endParaRPr>
                    </a:p>
                  </a:txBody>
                  <a:tcPr marL="178896" marR="178896" marT="34290" marB="34290" horzOverflow="overflow">
                    <a:lnL w="38100" cap="flat" cmpd="sng" algn="ctr">
                      <a:solidFill>
                        <a:srgbClr val="FFFFFF"/>
                      </a:solidFill>
                      <a:prstDash val="solid"/>
                      <a:round/>
                      <a:headEnd type="none" w="med" len="med"/>
                      <a:tailEnd type="none" w="med" len="med"/>
                    </a:lnL>
                    <a:lnR w="38100" cap="flat" cmpd="sng" algn="ctr">
                      <a:solidFill>
                        <a:srgbClr val="FFFFFF"/>
                      </a:solidFill>
                      <a:prstDash val="solid"/>
                      <a:round/>
                      <a:headEnd type="none" w="med" len="med"/>
                      <a:tailEnd type="none" w="med" len="med"/>
                    </a:lnR>
                    <a:lnT w="38100" cap="flat" cmpd="sng" algn="ctr">
                      <a:solidFill>
                        <a:srgbClr val="FFFFFF"/>
                      </a:solidFill>
                      <a:prstDash val="solid"/>
                      <a:round/>
                      <a:headEnd type="none" w="med" len="med"/>
                      <a:tailEnd type="none" w="med" len="med"/>
                    </a:lnT>
                    <a:lnB w="38100" cap="flat" cmpd="sng" algn="ctr">
                      <a:solidFill>
                        <a:srgbClr val="FFFFFF"/>
                      </a:solidFill>
                      <a:prstDash val="solid"/>
                      <a:round/>
                      <a:headEnd type="none" w="med" len="med"/>
                      <a:tailEnd type="none" w="med" len="med"/>
                    </a:lnB>
                    <a:lnTlToBr>
                      <a:noFill/>
                    </a:lnTlToBr>
                    <a:lnBlToTr>
                      <a:noFill/>
                    </a:lnBlToTr>
                    <a:solidFill>
                      <a:schemeClr val="bg1"/>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100" b="0" i="0" u="none" strike="noStrike" cap="none" normalizeH="0" baseline="0" dirty="0" smtClean="0">
                          <a:ln>
                            <a:noFill/>
                          </a:ln>
                          <a:solidFill>
                            <a:schemeClr val="tx1"/>
                          </a:solidFill>
                          <a:effectLst/>
                          <a:latin typeface="Arial" pitchFamily="34" charset="0"/>
                        </a:rPr>
                        <a:t>Kg/Ha</a:t>
                      </a:r>
                    </a:p>
                  </a:txBody>
                  <a:tcPr marL="178896" marR="178896" marT="34290" marB="34290" horzOverflow="overflow">
                    <a:lnL w="38100" cap="flat" cmpd="sng" algn="ctr">
                      <a:solidFill>
                        <a:srgbClr val="FFFFFF"/>
                      </a:solidFill>
                      <a:prstDash val="solid"/>
                      <a:round/>
                      <a:headEnd type="none" w="med" len="med"/>
                      <a:tailEnd type="none" w="med" len="med"/>
                    </a:lnL>
                    <a:lnR w="38100" cap="flat" cmpd="sng" algn="ctr">
                      <a:solidFill>
                        <a:srgbClr val="FFFFFF"/>
                      </a:solidFill>
                      <a:prstDash val="solid"/>
                      <a:round/>
                      <a:headEnd type="none" w="med" len="med"/>
                      <a:tailEnd type="none" w="med" len="med"/>
                    </a:lnR>
                    <a:lnT w="38100" cap="flat" cmpd="sng" algn="ctr">
                      <a:solidFill>
                        <a:srgbClr val="FFFFFF"/>
                      </a:solidFill>
                      <a:prstDash val="solid"/>
                      <a:round/>
                      <a:headEnd type="none" w="med" len="med"/>
                      <a:tailEnd type="none" w="med" len="med"/>
                    </a:lnT>
                    <a:lnB w="38100" cap="flat" cmpd="sng" algn="ctr">
                      <a:solidFill>
                        <a:srgbClr val="FFFFFF"/>
                      </a:solidFill>
                      <a:prstDash val="solid"/>
                      <a:round/>
                      <a:headEnd type="none" w="med" len="med"/>
                      <a:tailEnd type="none" w="med" len="med"/>
                    </a:lnB>
                    <a:lnTlToBr>
                      <a:noFill/>
                    </a:lnTlToBr>
                    <a:lnBlToTr>
                      <a:noFill/>
                    </a:lnBlToTr>
                    <a:solidFill>
                      <a:schemeClr val="bg1"/>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100" b="0" i="0" u="none" strike="noStrike" cap="none" normalizeH="0" baseline="0" dirty="0" smtClean="0">
                          <a:ln>
                            <a:noFill/>
                          </a:ln>
                          <a:solidFill>
                            <a:schemeClr val="tx1"/>
                          </a:solidFill>
                          <a:effectLst/>
                          <a:latin typeface="Arial" pitchFamily="34" charset="0"/>
                        </a:rPr>
                        <a:t>Discs</a:t>
                      </a:r>
                    </a:p>
                  </a:txBody>
                  <a:tcPr marL="178896" marR="178896" marT="34290" marB="34290" horzOverflow="overflow">
                    <a:lnL w="38100" cap="flat" cmpd="sng" algn="ctr">
                      <a:solidFill>
                        <a:srgbClr val="FFFFFF"/>
                      </a:solidFill>
                      <a:prstDash val="solid"/>
                      <a:round/>
                      <a:headEnd type="none" w="med" len="med"/>
                      <a:tailEnd type="none" w="med" len="med"/>
                    </a:lnL>
                    <a:lnR w="38100" cap="flat" cmpd="sng" algn="ctr">
                      <a:solidFill>
                        <a:srgbClr val="FFFFFF"/>
                      </a:solidFill>
                      <a:prstDash val="solid"/>
                      <a:round/>
                      <a:headEnd type="none" w="med" len="med"/>
                      <a:tailEnd type="none" w="med" len="med"/>
                    </a:lnR>
                    <a:lnT w="38100" cap="flat" cmpd="sng" algn="ctr">
                      <a:solidFill>
                        <a:srgbClr val="FFFFFF"/>
                      </a:solidFill>
                      <a:prstDash val="solid"/>
                      <a:round/>
                      <a:headEnd type="none" w="med" len="med"/>
                      <a:tailEnd type="none" w="med" len="med"/>
                    </a:lnT>
                    <a:lnB w="38100" cap="flat" cmpd="sng" algn="ctr">
                      <a:solidFill>
                        <a:srgbClr val="FFFFFF"/>
                      </a:solidFill>
                      <a:prstDash val="solid"/>
                      <a:round/>
                      <a:headEnd type="none" w="med" len="med"/>
                      <a:tailEnd type="none" w="med" len="med"/>
                    </a:lnB>
                    <a:lnTlToBr>
                      <a:noFill/>
                    </a:lnTlToBr>
                    <a:lnBlToTr>
                      <a:noFill/>
                    </a:lnBlToTr>
                    <a:solidFill>
                      <a:schemeClr val="bg1"/>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100" b="0" i="0" u="none" strike="noStrike" cap="none" normalizeH="0" baseline="0" dirty="0" smtClean="0">
                          <a:ln>
                            <a:noFill/>
                          </a:ln>
                          <a:solidFill>
                            <a:schemeClr val="tx1"/>
                          </a:solidFill>
                          <a:effectLst/>
                          <a:latin typeface="Arial" pitchFamily="34" charset="0"/>
                        </a:rPr>
                        <a:t>No. of vanes</a:t>
                      </a:r>
                    </a:p>
                  </a:txBody>
                  <a:tcPr marL="178896" marR="178896" marT="34290" marB="34290" horzOverflow="overflow">
                    <a:lnL w="38100" cap="flat" cmpd="sng" algn="ctr">
                      <a:solidFill>
                        <a:srgbClr val="FFFFFF"/>
                      </a:solidFill>
                      <a:prstDash val="solid"/>
                      <a:round/>
                      <a:headEnd type="none" w="med" len="med"/>
                      <a:tailEnd type="none" w="med" len="med"/>
                    </a:lnL>
                    <a:lnR w="38100" cap="flat" cmpd="sng" algn="ctr">
                      <a:solidFill>
                        <a:srgbClr val="FFFFFF"/>
                      </a:solidFill>
                      <a:prstDash val="solid"/>
                      <a:round/>
                      <a:headEnd type="none" w="med" len="med"/>
                      <a:tailEnd type="none" w="med" len="med"/>
                    </a:lnR>
                    <a:lnT w="38100" cap="flat" cmpd="sng" algn="ctr">
                      <a:solidFill>
                        <a:srgbClr val="FFFFFF"/>
                      </a:solidFill>
                      <a:prstDash val="solid"/>
                      <a:round/>
                      <a:headEnd type="none" w="med" len="med"/>
                      <a:tailEnd type="none" w="med" len="med"/>
                    </a:lnT>
                    <a:lnB w="38100" cap="flat" cmpd="sng" algn="ctr">
                      <a:solidFill>
                        <a:srgbClr val="FFFFFF"/>
                      </a:solidFill>
                      <a:prstDash val="solid"/>
                      <a:round/>
                      <a:headEnd type="none" w="med" len="med"/>
                      <a:tailEnd type="none" w="med" len="med"/>
                    </a:lnB>
                    <a:lnTlToBr>
                      <a:noFill/>
                    </a:lnTlToBr>
                    <a:lnBlToTr>
                      <a:noFill/>
                    </a:lnBlToTr>
                    <a:solidFill>
                      <a:schemeClr val="bg1"/>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100" b="0" i="0" u="none" strike="noStrike" cap="none" normalizeH="0" baseline="0" dirty="0" smtClean="0">
                          <a:ln>
                            <a:noFill/>
                          </a:ln>
                          <a:solidFill>
                            <a:schemeClr val="tx1"/>
                          </a:solidFill>
                          <a:effectLst/>
                          <a:latin typeface="Arial" pitchFamily="34" charset="0"/>
                        </a:rPr>
                        <a:t>kg/vane/ha</a:t>
                      </a:r>
                    </a:p>
                  </a:txBody>
                  <a:tcPr marL="178896" marR="178896" marT="34290" marB="34290" horzOverflow="overflow">
                    <a:lnL w="38100" cap="flat" cmpd="sng" algn="ctr">
                      <a:solidFill>
                        <a:srgbClr val="FFFFFF"/>
                      </a:solidFill>
                      <a:prstDash val="solid"/>
                      <a:round/>
                      <a:headEnd type="none" w="med" len="med"/>
                      <a:tailEnd type="none" w="med" len="med"/>
                    </a:lnL>
                    <a:lnR w="38100" cap="flat" cmpd="sng" algn="ctr">
                      <a:solidFill>
                        <a:srgbClr val="FFFFFF"/>
                      </a:solidFill>
                      <a:prstDash val="solid"/>
                      <a:round/>
                      <a:headEnd type="none" w="med" len="med"/>
                      <a:tailEnd type="none" w="med" len="med"/>
                    </a:lnR>
                    <a:lnT w="38100" cap="flat" cmpd="sng" algn="ctr">
                      <a:solidFill>
                        <a:srgbClr val="FFFFFF"/>
                      </a:solidFill>
                      <a:prstDash val="solid"/>
                      <a:round/>
                      <a:headEnd type="none" w="med" len="med"/>
                      <a:tailEnd type="none" w="med" len="med"/>
                    </a:lnT>
                    <a:lnB w="38100" cap="flat" cmpd="sng" algn="ctr">
                      <a:solidFill>
                        <a:srgbClr val="FFFFFF"/>
                      </a:solid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10001"/>
                  </a:ext>
                </a:extLst>
              </a:tr>
              <a:tr h="22860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100" b="0" i="0" u="none" strike="noStrike" cap="none" normalizeH="0" baseline="0" dirty="0" smtClean="0">
                          <a:ln>
                            <a:noFill/>
                          </a:ln>
                          <a:solidFill>
                            <a:schemeClr val="tx1"/>
                          </a:solidFill>
                          <a:effectLst/>
                          <a:latin typeface="Arial" pitchFamily="34" charset="0"/>
                        </a:rPr>
                        <a:t>Competition</a:t>
                      </a:r>
                    </a:p>
                  </a:txBody>
                  <a:tcPr marL="178896" marR="178896" marT="34290" marB="34290" horzOverflow="overflow">
                    <a:lnL w="38100" cap="flat" cmpd="sng" algn="ctr">
                      <a:solidFill>
                        <a:srgbClr val="FFFFFF"/>
                      </a:solidFill>
                      <a:prstDash val="solid"/>
                      <a:round/>
                      <a:headEnd type="none" w="med" len="med"/>
                      <a:tailEnd type="none" w="med" len="med"/>
                    </a:lnL>
                    <a:lnR w="38100" cap="flat" cmpd="sng" algn="ctr">
                      <a:solidFill>
                        <a:srgbClr val="FFFFFF"/>
                      </a:solidFill>
                      <a:prstDash val="solid"/>
                      <a:round/>
                      <a:headEnd type="none" w="med" len="med"/>
                      <a:tailEnd type="none" w="med" len="med"/>
                    </a:lnR>
                    <a:lnT w="38100" cap="flat" cmpd="sng" algn="ctr">
                      <a:solidFill>
                        <a:srgbClr val="FFFFFF"/>
                      </a:solidFill>
                      <a:prstDash val="solid"/>
                      <a:round/>
                      <a:headEnd type="none" w="med" len="med"/>
                      <a:tailEnd type="none" w="med" len="med"/>
                    </a:lnT>
                    <a:lnB w="38100" cap="flat" cmpd="sng" algn="ctr">
                      <a:solidFill>
                        <a:srgbClr val="FFFFFF"/>
                      </a:solid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100" b="0" i="0" u="none" strike="noStrike" cap="none" normalizeH="0" baseline="0" dirty="0" smtClean="0">
                          <a:ln>
                            <a:noFill/>
                          </a:ln>
                          <a:solidFill>
                            <a:schemeClr val="tx1"/>
                          </a:solidFill>
                          <a:effectLst/>
                          <a:latin typeface="Arial" pitchFamily="34" charset="0"/>
                        </a:rPr>
                        <a:t>400</a:t>
                      </a:r>
                    </a:p>
                  </a:txBody>
                  <a:tcPr marL="178896" marR="178896" marT="34290" marB="34290" horzOverflow="overflow">
                    <a:lnL w="38100" cap="flat" cmpd="sng" algn="ctr">
                      <a:solidFill>
                        <a:srgbClr val="FFFFFF"/>
                      </a:solidFill>
                      <a:prstDash val="solid"/>
                      <a:round/>
                      <a:headEnd type="none" w="med" len="med"/>
                      <a:tailEnd type="none" w="med" len="med"/>
                    </a:lnL>
                    <a:lnR w="38100" cap="flat" cmpd="sng" algn="ctr">
                      <a:solidFill>
                        <a:srgbClr val="FFFFFF"/>
                      </a:solidFill>
                      <a:prstDash val="solid"/>
                      <a:round/>
                      <a:headEnd type="none" w="med" len="med"/>
                      <a:tailEnd type="none" w="med" len="med"/>
                    </a:lnR>
                    <a:lnT w="38100" cap="flat" cmpd="sng" algn="ctr">
                      <a:solidFill>
                        <a:srgbClr val="FFFFFF"/>
                      </a:solidFill>
                      <a:prstDash val="solid"/>
                      <a:round/>
                      <a:headEnd type="none" w="med" len="med"/>
                      <a:tailEnd type="none" w="med" len="med"/>
                    </a:lnT>
                    <a:lnB w="38100" cap="flat" cmpd="sng" algn="ctr">
                      <a:solidFill>
                        <a:srgbClr val="FFFFFF"/>
                      </a:solid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100" b="0" i="0" u="none" strike="noStrike" cap="none" normalizeH="0" baseline="0" dirty="0" smtClean="0">
                          <a:ln>
                            <a:noFill/>
                          </a:ln>
                          <a:solidFill>
                            <a:schemeClr val="tx1"/>
                          </a:solidFill>
                          <a:effectLst/>
                          <a:latin typeface="Arial" pitchFamily="34" charset="0"/>
                        </a:rPr>
                        <a:t>2</a:t>
                      </a:r>
                    </a:p>
                  </a:txBody>
                  <a:tcPr marL="178896" marR="178896" marT="34290" marB="34290" horzOverflow="overflow">
                    <a:lnL w="38100" cap="flat" cmpd="sng" algn="ctr">
                      <a:solidFill>
                        <a:srgbClr val="FFFFFF"/>
                      </a:solidFill>
                      <a:prstDash val="solid"/>
                      <a:round/>
                      <a:headEnd type="none" w="med" len="med"/>
                      <a:tailEnd type="none" w="med" len="med"/>
                    </a:lnL>
                    <a:lnR w="38100" cap="flat" cmpd="sng" algn="ctr">
                      <a:solidFill>
                        <a:srgbClr val="FFFFFF"/>
                      </a:solidFill>
                      <a:prstDash val="solid"/>
                      <a:round/>
                      <a:headEnd type="none" w="med" len="med"/>
                      <a:tailEnd type="none" w="med" len="med"/>
                    </a:lnR>
                    <a:lnT w="38100" cap="flat" cmpd="sng" algn="ctr">
                      <a:solidFill>
                        <a:srgbClr val="FFFFFF"/>
                      </a:solidFill>
                      <a:prstDash val="solid"/>
                      <a:round/>
                      <a:headEnd type="none" w="med" len="med"/>
                      <a:tailEnd type="none" w="med" len="med"/>
                    </a:lnT>
                    <a:lnB w="38100" cap="flat" cmpd="sng" algn="ctr">
                      <a:solidFill>
                        <a:srgbClr val="FFFFFF"/>
                      </a:solid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100" b="0" i="0" u="none" strike="noStrike" cap="none" normalizeH="0" baseline="0" dirty="0" smtClean="0">
                          <a:ln>
                            <a:noFill/>
                          </a:ln>
                          <a:solidFill>
                            <a:schemeClr val="tx1"/>
                          </a:solidFill>
                          <a:effectLst/>
                          <a:latin typeface="Arial" pitchFamily="34" charset="0"/>
                        </a:rPr>
                        <a:t>2</a:t>
                      </a:r>
                    </a:p>
                  </a:txBody>
                  <a:tcPr marL="178896" marR="178896" marT="34290" marB="34290" horzOverflow="overflow">
                    <a:lnL w="38100" cap="flat" cmpd="sng" algn="ctr">
                      <a:solidFill>
                        <a:srgbClr val="FFFFFF"/>
                      </a:solidFill>
                      <a:prstDash val="solid"/>
                      <a:round/>
                      <a:headEnd type="none" w="med" len="med"/>
                      <a:tailEnd type="none" w="med" len="med"/>
                    </a:lnL>
                    <a:lnR w="38100" cap="flat" cmpd="sng" algn="ctr">
                      <a:solidFill>
                        <a:srgbClr val="FFFFFF"/>
                      </a:solidFill>
                      <a:prstDash val="solid"/>
                      <a:round/>
                      <a:headEnd type="none" w="med" len="med"/>
                      <a:tailEnd type="none" w="med" len="med"/>
                    </a:lnR>
                    <a:lnT w="38100" cap="flat" cmpd="sng" algn="ctr">
                      <a:solidFill>
                        <a:srgbClr val="FFFFFF"/>
                      </a:solidFill>
                      <a:prstDash val="solid"/>
                      <a:round/>
                      <a:headEnd type="none" w="med" len="med"/>
                      <a:tailEnd type="none" w="med" len="med"/>
                    </a:lnT>
                    <a:lnB w="38100" cap="flat" cmpd="sng" algn="ctr">
                      <a:solidFill>
                        <a:srgbClr val="FFFFFF"/>
                      </a:solid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100" b="0" i="0" u="none" strike="noStrike" cap="none" normalizeH="0" baseline="0" dirty="0" smtClean="0">
                          <a:ln>
                            <a:noFill/>
                          </a:ln>
                          <a:solidFill>
                            <a:schemeClr val="tx1"/>
                          </a:solidFill>
                          <a:effectLst/>
                          <a:latin typeface="Arial" pitchFamily="34" charset="0"/>
                        </a:rPr>
                        <a:t>100</a:t>
                      </a:r>
                    </a:p>
                  </a:txBody>
                  <a:tcPr marL="178896" marR="178896" marT="34290" marB="34290" horzOverflow="overflow">
                    <a:lnL w="38100" cap="flat" cmpd="sng" algn="ctr">
                      <a:solidFill>
                        <a:srgbClr val="FFFFFF"/>
                      </a:solidFill>
                      <a:prstDash val="solid"/>
                      <a:round/>
                      <a:headEnd type="none" w="med" len="med"/>
                      <a:tailEnd type="none" w="med" len="med"/>
                    </a:lnL>
                    <a:lnR w="38100" cap="flat" cmpd="sng" algn="ctr">
                      <a:solidFill>
                        <a:srgbClr val="FFFFFF"/>
                      </a:solidFill>
                      <a:prstDash val="solid"/>
                      <a:round/>
                      <a:headEnd type="none" w="med" len="med"/>
                      <a:tailEnd type="none" w="med" len="med"/>
                    </a:lnR>
                    <a:lnT w="38100" cap="flat" cmpd="sng" algn="ctr">
                      <a:solidFill>
                        <a:srgbClr val="FFFFFF"/>
                      </a:solidFill>
                      <a:prstDash val="solid"/>
                      <a:round/>
                      <a:headEnd type="none" w="med" len="med"/>
                      <a:tailEnd type="none" w="med" len="med"/>
                    </a:lnT>
                    <a:lnB w="38100" cap="flat" cmpd="sng" algn="ctr">
                      <a:solidFill>
                        <a:srgbClr val="FFFFFF"/>
                      </a:solidFill>
                      <a:prstDash val="solid"/>
                      <a:round/>
                      <a:headEnd type="none" w="med" len="med"/>
                      <a:tailEnd type="none" w="med" len="med"/>
                    </a:lnB>
                    <a:lnTlToBr>
                      <a:noFill/>
                    </a:lnTlToBr>
                    <a:lnBlToTr>
                      <a:noFill/>
                    </a:lnBlToTr>
                    <a:solidFill>
                      <a:schemeClr val="bg1">
                        <a:lumMod val="85000"/>
                      </a:schemeClr>
                    </a:solidFill>
                  </a:tcPr>
                </a:tc>
                <a:extLst>
                  <a:ext uri="{0D108BD9-81ED-4DB2-BD59-A6C34878D82A}">
                    <a16:rowId xmlns:a16="http://schemas.microsoft.com/office/drawing/2014/main" val="10002"/>
                  </a:ext>
                </a:extLst>
              </a:tr>
              <a:tr h="22860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100" b="0" i="0" u="none" strike="noStrike" cap="none" normalizeH="0" baseline="0" dirty="0" err="1" smtClean="0">
                          <a:ln>
                            <a:noFill/>
                          </a:ln>
                          <a:solidFill>
                            <a:schemeClr val="tx1"/>
                          </a:solidFill>
                          <a:effectLst/>
                          <a:latin typeface="Arial" pitchFamily="34" charset="0"/>
                        </a:rPr>
                        <a:t>Kverneland</a:t>
                      </a:r>
                      <a:r>
                        <a:rPr kumimoji="0" lang="en-GB" sz="1100" b="0" i="0" u="none" strike="noStrike" cap="none" normalizeH="0" baseline="0" dirty="0" smtClean="0">
                          <a:ln>
                            <a:noFill/>
                          </a:ln>
                          <a:solidFill>
                            <a:schemeClr val="tx1"/>
                          </a:solidFill>
                          <a:effectLst/>
                          <a:latin typeface="Arial" pitchFamily="34" charset="0"/>
                        </a:rPr>
                        <a:t> </a:t>
                      </a:r>
                    </a:p>
                  </a:txBody>
                  <a:tcPr marL="178896" marR="178896" marT="34290" marB="34290" horzOverflow="overflow">
                    <a:lnL w="38100" cap="flat" cmpd="sng" algn="ctr">
                      <a:solidFill>
                        <a:srgbClr val="FFFFFF"/>
                      </a:solidFill>
                      <a:prstDash val="solid"/>
                      <a:round/>
                      <a:headEnd type="none" w="med" len="med"/>
                      <a:tailEnd type="none" w="med" len="med"/>
                    </a:lnL>
                    <a:lnR w="38100" cap="flat" cmpd="sng" algn="ctr">
                      <a:solidFill>
                        <a:srgbClr val="FFFFFF"/>
                      </a:solidFill>
                      <a:prstDash val="solid"/>
                      <a:round/>
                      <a:headEnd type="none" w="med" len="med"/>
                      <a:tailEnd type="none" w="med" len="med"/>
                    </a:lnR>
                    <a:lnT w="38100" cap="flat" cmpd="sng" algn="ctr">
                      <a:solidFill>
                        <a:srgbClr val="FFFFFF"/>
                      </a:solidFill>
                      <a:prstDash val="solid"/>
                      <a:round/>
                      <a:headEnd type="none" w="med" len="med"/>
                      <a:tailEnd type="none" w="med" len="med"/>
                    </a:lnT>
                    <a:lnB w="38100" cap="flat" cmpd="sng" algn="ctr">
                      <a:solidFill>
                        <a:srgbClr val="FFFFFF"/>
                      </a:solidFill>
                      <a:prstDash val="solid"/>
                      <a:round/>
                      <a:headEnd type="none" w="med" len="med"/>
                      <a:tailEnd type="none" w="med" len="med"/>
                    </a:lnB>
                    <a:lnTlToBr>
                      <a:noFill/>
                    </a:lnTlToBr>
                    <a:lnBlToTr>
                      <a:noFill/>
                    </a:lnBlToTr>
                    <a:solidFill>
                      <a:schemeClr val="bg1"/>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100" b="0" i="0" u="none" strike="noStrike" cap="none" normalizeH="0" baseline="0" dirty="0" smtClean="0">
                          <a:ln>
                            <a:noFill/>
                          </a:ln>
                          <a:solidFill>
                            <a:schemeClr val="tx1"/>
                          </a:solidFill>
                          <a:effectLst/>
                          <a:latin typeface="Arial" pitchFamily="34" charset="0"/>
                        </a:rPr>
                        <a:t>400</a:t>
                      </a:r>
                    </a:p>
                  </a:txBody>
                  <a:tcPr marL="178896" marR="178896" marT="34290" marB="34290" horzOverflow="overflow">
                    <a:lnL w="38100" cap="flat" cmpd="sng" algn="ctr">
                      <a:solidFill>
                        <a:srgbClr val="FFFFFF"/>
                      </a:solidFill>
                      <a:prstDash val="solid"/>
                      <a:round/>
                      <a:headEnd type="none" w="med" len="med"/>
                      <a:tailEnd type="none" w="med" len="med"/>
                    </a:lnL>
                    <a:lnR w="38100" cap="flat" cmpd="sng" algn="ctr">
                      <a:solidFill>
                        <a:srgbClr val="FFFFFF"/>
                      </a:solidFill>
                      <a:prstDash val="solid"/>
                      <a:round/>
                      <a:headEnd type="none" w="med" len="med"/>
                      <a:tailEnd type="none" w="med" len="med"/>
                    </a:lnR>
                    <a:lnT w="38100" cap="flat" cmpd="sng" algn="ctr">
                      <a:solidFill>
                        <a:srgbClr val="FFFFFF"/>
                      </a:solidFill>
                      <a:prstDash val="solid"/>
                      <a:round/>
                      <a:headEnd type="none" w="med" len="med"/>
                      <a:tailEnd type="none" w="med" len="med"/>
                    </a:lnT>
                    <a:lnB w="38100" cap="flat" cmpd="sng" algn="ctr">
                      <a:solidFill>
                        <a:srgbClr val="FFFFFF"/>
                      </a:solidFill>
                      <a:prstDash val="solid"/>
                      <a:round/>
                      <a:headEnd type="none" w="med" len="med"/>
                      <a:tailEnd type="none" w="med" len="med"/>
                    </a:lnB>
                    <a:lnTlToBr>
                      <a:noFill/>
                    </a:lnTlToBr>
                    <a:lnBlToTr>
                      <a:noFill/>
                    </a:lnBlToTr>
                    <a:solidFill>
                      <a:schemeClr val="bg1"/>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100" b="0" i="0" u="none" strike="noStrike" cap="none" normalizeH="0" baseline="0" dirty="0" smtClean="0">
                          <a:ln>
                            <a:noFill/>
                          </a:ln>
                          <a:solidFill>
                            <a:schemeClr val="tx1"/>
                          </a:solidFill>
                          <a:effectLst/>
                          <a:latin typeface="Arial" pitchFamily="34" charset="0"/>
                        </a:rPr>
                        <a:t>2</a:t>
                      </a:r>
                    </a:p>
                  </a:txBody>
                  <a:tcPr marL="178896" marR="178896" marT="34290" marB="34290" horzOverflow="overflow">
                    <a:lnL w="38100" cap="flat" cmpd="sng" algn="ctr">
                      <a:solidFill>
                        <a:srgbClr val="FFFFFF"/>
                      </a:solidFill>
                      <a:prstDash val="solid"/>
                      <a:round/>
                      <a:headEnd type="none" w="med" len="med"/>
                      <a:tailEnd type="none" w="med" len="med"/>
                    </a:lnL>
                    <a:lnR w="38100" cap="flat" cmpd="sng" algn="ctr">
                      <a:solidFill>
                        <a:srgbClr val="FFFFFF"/>
                      </a:solidFill>
                      <a:prstDash val="solid"/>
                      <a:round/>
                      <a:headEnd type="none" w="med" len="med"/>
                      <a:tailEnd type="none" w="med" len="med"/>
                    </a:lnR>
                    <a:lnT w="38100" cap="flat" cmpd="sng" algn="ctr">
                      <a:solidFill>
                        <a:srgbClr val="FFFFFF"/>
                      </a:solidFill>
                      <a:prstDash val="solid"/>
                      <a:round/>
                      <a:headEnd type="none" w="med" len="med"/>
                      <a:tailEnd type="none" w="med" len="med"/>
                    </a:lnT>
                    <a:lnB w="38100" cap="flat" cmpd="sng" algn="ctr">
                      <a:solidFill>
                        <a:srgbClr val="FFFFFF"/>
                      </a:solidFill>
                      <a:prstDash val="solid"/>
                      <a:round/>
                      <a:headEnd type="none" w="med" len="med"/>
                      <a:tailEnd type="none" w="med" len="med"/>
                    </a:lnB>
                    <a:lnTlToBr>
                      <a:noFill/>
                    </a:lnTlToBr>
                    <a:lnBlToTr>
                      <a:noFill/>
                    </a:lnBlToTr>
                    <a:solidFill>
                      <a:schemeClr val="bg1"/>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100" b="0" i="0" u="none" strike="noStrike" cap="none" normalizeH="0" baseline="0" dirty="0" smtClean="0">
                          <a:ln>
                            <a:noFill/>
                          </a:ln>
                          <a:solidFill>
                            <a:schemeClr val="tx1"/>
                          </a:solidFill>
                          <a:effectLst/>
                          <a:latin typeface="Arial" pitchFamily="34" charset="0"/>
                        </a:rPr>
                        <a:t>8</a:t>
                      </a:r>
                    </a:p>
                  </a:txBody>
                  <a:tcPr marL="178896" marR="178896" marT="34290" marB="34290" horzOverflow="overflow">
                    <a:lnL w="38100" cap="flat" cmpd="sng" algn="ctr">
                      <a:solidFill>
                        <a:srgbClr val="FFFFFF"/>
                      </a:solidFill>
                      <a:prstDash val="solid"/>
                      <a:round/>
                      <a:headEnd type="none" w="med" len="med"/>
                      <a:tailEnd type="none" w="med" len="med"/>
                    </a:lnL>
                    <a:lnR w="38100" cap="flat" cmpd="sng" algn="ctr">
                      <a:solidFill>
                        <a:srgbClr val="FFFFFF"/>
                      </a:solidFill>
                      <a:prstDash val="solid"/>
                      <a:round/>
                      <a:headEnd type="none" w="med" len="med"/>
                      <a:tailEnd type="none" w="med" len="med"/>
                    </a:lnR>
                    <a:lnT w="38100" cap="flat" cmpd="sng" algn="ctr">
                      <a:solidFill>
                        <a:srgbClr val="FFFFFF"/>
                      </a:solidFill>
                      <a:prstDash val="solid"/>
                      <a:round/>
                      <a:headEnd type="none" w="med" len="med"/>
                      <a:tailEnd type="none" w="med" len="med"/>
                    </a:lnT>
                    <a:lnB w="38100" cap="flat" cmpd="sng" algn="ctr">
                      <a:solidFill>
                        <a:srgbClr val="FFFFFF"/>
                      </a:solidFill>
                      <a:prstDash val="solid"/>
                      <a:round/>
                      <a:headEnd type="none" w="med" len="med"/>
                      <a:tailEnd type="none" w="med" len="med"/>
                    </a:lnB>
                    <a:lnTlToBr>
                      <a:noFill/>
                    </a:lnTlToBr>
                    <a:lnBlToTr>
                      <a:noFill/>
                    </a:lnBlToTr>
                    <a:solidFill>
                      <a:schemeClr val="bg1"/>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100" b="0" i="0" u="none" strike="noStrike" cap="none" normalizeH="0" baseline="0" dirty="0" smtClean="0">
                          <a:ln>
                            <a:noFill/>
                          </a:ln>
                          <a:solidFill>
                            <a:schemeClr val="tx1"/>
                          </a:solidFill>
                          <a:effectLst/>
                          <a:latin typeface="Arial" pitchFamily="34" charset="0"/>
                        </a:rPr>
                        <a:t>25</a:t>
                      </a:r>
                    </a:p>
                  </a:txBody>
                  <a:tcPr marL="178896" marR="178896" marT="34290" marB="34290" horzOverflow="overflow">
                    <a:lnL w="38100" cap="flat" cmpd="sng" algn="ctr">
                      <a:solidFill>
                        <a:srgbClr val="FFFFFF"/>
                      </a:solidFill>
                      <a:prstDash val="solid"/>
                      <a:round/>
                      <a:headEnd type="none" w="med" len="med"/>
                      <a:tailEnd type="none" w="med" len="med"/>
                    </a:lnL>
                    <a:lnR w="38100" cap="flat" cmpd="sng" algn="ctr">
                      <a:solidFill>
                        <a:srgbClr val="FFFFFF"/>
                      </a:solidFill>
                      <a:prstDash val="solid"/>
                      <a:round/>
                      <a:headEnd type="none" w="med" len="med"/>
                      <a:tailEnd type="none" w="med" len="med"/>
                    </a:lnR>
                    <a:lnT w="38100" cap="flat" cmpd="sng" algn="ctr">
                      <a:solidFill>
                        <a:srgbClr val="FFFFFF"/>
                      </a:solidFill>
                      <a:prstDash val="solid"/>
                      <a:round/>
                      <a:headEnd type="none" w="med" len="med"/>
                      <a:tailEnd type="none" w="med" len="med"/>
                    </a:lnT>
                    <a:lnB w="38100" cap="flat" cmpd="sng" algn="ctr">
                      <a:solidFill>
                        <a:srgbClr val="FFFFFF"/>
                      </a:solid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10003"/>
                  </a:ext>
                </a:extLst>
              </a:tr>
            </a:tbl>
          </a:graphicData>
        </a:graphic>
      </p:graphicFrame>
      <p:sp>
        <p:nvSpPr>
          <p:cNvPr id="3" name="Title 2"/>
          <p:cNvSpPr>
            <a:spLocks noGrp="1"/>
          </p:cNvSpPr>
          <p:nvPr>
            <p:ph type="ctrTitle"/>
          </p:nvPr>
        </p:nvSpPr>
        <p:spPr/>
        <p:txBody>
          <a:bodyPr/>
          <a:lstStyle/>
          <a:p>
            <a:r>
              <a:rPr lang="en-GB" altLang="nl-NL" dirty="0">
                <a:ea typeface="Geneva"/>
              </a:rPr>
              <a:t>The </a:t>
            </a:r>
            <a:r>
              <a:rPr lang="en-GB" altLang="nl-NL" dirty="0" err="1">
                <a:ea typeface="Geneva"/>
              </a:rPr>
              <a:t>CentreFlow</a:t>
            </a:r>
            <a:r>
              <a:rPr lang="en-GB" altLang="nl-NL" dirty="0">
                <a:ea typeface="Geneva"/>
              </a:rPr>
              <a:t> Principle</a:t>
            </a:r>
            <a:endParaRPr lang="nl-NL" dirty="0"/>
          </a:p>
        </p:txBody>
      </p:sp>
      <p:pic>
        <p:nvPicPr>
          <p:cNvPr id="97311" name="Picture 35" descr="Vic_RotaflowRO_006"/>
          <p:cNvPicPr>
            <a:picLocks noChangeAspect="1" noChangeArrowheads="1"/>
          </p:cNvPicPr>
          <p:nvPr/>
        </p:nvPicPr>
        <p:blipFill>
          <a:blip r:embed="rId2" cstate="email">
            <a:extLst>
              <a:ext uri="{28A0092B-C50C-407E-A947-70E740481C1C}">
                <a14:useLocalDpi xmlns:a14="http://schemas.microsoft.com/office/drawing/2010/main"/>
              </a:ext>
            </a:extLst>
          </a:blip>
          <a:srcRect/>
          <a:stretch>
            <a:fillRect/>
          </a:stretch>
        </p:blipFill>
        <p:spPr bwMode="auto">
          <a:xfrm>
            <a:off x="3053236" y="1891624"/>
            <a:ext cx="2214563" cy="1476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7312" name="Oval 36"/>
          <p:cNvSpPr>
            <a:spLocks noChangeArrowheads="1"/>
          </p:cNvSpPr>
          <p:nvPr/>
        </p:nvSpPr>
        <p:spPr bwMode="auto">
          <a:xfrm>
            <a:off x="1663006" y="1306261"/>
            <a:ext cx="323850" cy="323850"/>
          </a:xfrm>
          <a:prstGeom prst="ellipse">
            <a:avLst/>
          </a:prstGeom>
          <a:solidFill>
            <a:schemeClr val="bg1"/>
          </a:solidFill>
          <a:ln w="28575">
            <a:solidFill>
              <a:srgbClr val="007A3B"/>
            </a:solidFill>
            <a:round/>
            <a:headEnd/>
            <a:tailEnd/>
          </a:ln>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nl-NL" dirty="0">
                <a:solidFill>
                  <a:srgbClr val="007A3B"/>
                </a:solidFill>
                <a:latin typeface="Arial Black" panose="020B0A04020102020204" pitchFamily="34" charset="0"/>
              </a:rPr>
              <a:t>2</a:t>
            </a:r>
          </a:p>
        </p:txBody>
      </p:sp>
      <p:sp>
        <p:nvSpPr>
          <p:cNvPr id="97313" name="Text Box 37"/>
          <p:cNvSpPr txBox="1">
            <a:spLocks noChangeArrowheads="1"/>
          </p:cNvSpPr>
          <p:nvPr/>
        </p:nvSpPr>
        <p:spPr bwMode="auto">
          <a:xfrm>
            <a:off x="1986856" y="1248873"/>
            <a:ext cx="1458515"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nl-NL" sz="1200" dirty="0">
                <a:solidFill>
                  <a:srgbClr val="007A3B"/>
                </a:solidFill>
              </a:rPr>
              <a:t>Accurate </a:t>
            </a:r>
          </a:p>
          <a:p>
            <a:pPr eaLnBrk="1" hangingPunct="1"/>
            <a:r>
              <a:rPr lang="en-GB" altLang="nl-NL" sz="1200" dirty="0">
                <a:solidFill>
                  <a:srgbClr val="007A3B"/>
                </a:solidFill>
              </a:rPr>
              <a:t>spreading pattern</a:t>
            </a:r>
          </a:p>
        </p:txBody>
      </p:sp>
      <p:sp>
        <p:nvSpPr>
          <p:cNvPr id="91170" name="Text Box 38"/>
          <p:cNvSpPr txBox="1">
            <a:spLocks noChangeArrowheads="1"/>
          </p:cNvSpPr>
          <p:nvPr/>
        </p:nvSpPr>
        <p:spPr bwMode="auto">
          <a:xfrm>
            <a:off x="3053236" y="1303003"/>
            <a:ext cx="2214563" cy="1015663"/>
          </a:xfrm>
          <a:prstGeom prst="rect">
            <a:avLst/>
          </a:prstGeom>
          <a:solidFill>
            <a:schemeClr val="bg1">
              <a:lumMod val="85000"/>
            </a:schemeClr>
          </a:solidFill>
          <a:ln>
            <a:noFill/>
          </a:ln>
          <a:effectLst/>
        </p:spPr>
        <p:txBody>
          <a:bodyP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defRPr/>
            </a:pPr>
            <a:r>
              <a:rPr lang="en-GB" altLang="nl-NL" sz="1200" dirty="0"/>
              <a:t>Large 8 vane discs allow 9 to 54m spread widths. Double overlap spreading pattern gives unrivalled accuracy.</a:t>
            </a:r>
          </a:p>
        </p:txBody>
      </p:sp>
      <p:pic>
        <p:nvPicPr>
          <p:cNvPr id="97315" name="Picture 36"/>
          <p:cNvPicPr>
            <a:picLocks noChangeAspect="1" noChangeArrowheads="1"/>
          </p:cNvPicPr>
          <p:nvPr/>
        </p:nvPicPr>
        <p:blipFill>
          <a:blip r:embed="rId3"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rot="702239">
            <a:off x="5584642" y="1628780"/>
            <a:ext cx="3439001" cy="180972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1" name="Picture 10" descr="Free illustration: Black, Back, Button, Navigation - Free ...">
            <a:hlinkClick r:id="rId4" action="ppaction://hlinksldjump"/>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0" y="4776889"/>
            <a:ext cx="454131" cy="366611"/>
          </a:xfrm>
          <a:prstGeom prst="rect">
            <a:avLst/>
          </a:prstGeom>
        </p:spPr>
      </p:pic>
    </p:spTree>
    <p:extLst>
      <p:ext uri="{BB962C8B-B14F-4D97-AF65-F5344CB8AC3E}">
        <p14:creationId xmlns:p14="http://schemas.microsoft.com/office/powerpoint/2010/main" val="3938626108"/>
      </p:ext>
    </p:extLst>
  </p:cSld>
  <p:clrMapOvr>
    <a:masterClrMapping/>
  </p:clrMapOvr>
  <p:transition spd="slow"/>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en-GB" altLang="nl-NL" dirty="0">
                <a:ea typeface="Geneva"/>
              </a:rPr>
              <a:t>Quality of </a:t>
            </a:r>
            <a:r>
              <a:rPr lang="en-GB" altLang="nl-NL" dirty="0" smtClean="0">
                <a:ea typeface="Geneva"/>
              </a:rPr>
              <a:t>Distribution</a:t>
            </a:r>
            <a:endParaRPr lang="nl-NL" dirty="0"/>
          </a:p>
        </p:txBody>
      </p:sp>
      <p:sp>
        <p:nvSpPr>
          <p:cNvPr id="6" name="Text Placeholder 5"/>
          <p:cNvSpPr>
            <a:spLocks noGrp="1"/>
          </p:cNvSpPr>
          <p:nvPr>
            <p:ph type="subTitle" idx="10"/>
          </p:nvPr>
        </p:nvSpPr>
        <p:spPr>
          <a:prstGeom prst="rect">
            <a:avLst/>
          </a:prstGeom>
        </p:spPr>
        <p:txBody>
          <a:bodyPr/>
          <a:lstStyle/>
          <a:p>
            <a:r>
              <a:rPr lang="en-GB" altLang="nl-NL" dirty="0" smtClean="0">
                <a:ea typeface="Geneva"/>
              </a:rPr>
              <a:t>In working width and driving direction</a:t>
            </a:r>
            <a:endParaRPr lang="en-GB" sz="825" dirty="0"/>
          </a:p>
          <a:p>
            <a:endParaRPr lang="en-GB" dirty="0"/>
          </a:p>
        </p:txBody>
      </p:sp>
      <p:sp>
        <p:nvSpPr>
          <p:cNvPr id="92164" name="Text Box 4"/>
          <p:cNvSpPr txBox="1">
            <a:spLocks noChangeArrowheads="1"/>
          </p:cNvSpPr>
          <p:nvPr/>
        </p:nvSpPr>
        <p:spPr bwMode="auto">
          <a:xfrm>
            <a:off x="1493659" y="3542742"/>
            <a:ext cx="2993231" cy="1454244"/>
          </a:xfrm>
          <a:prstGeom prst="rect">
            <a:avLst/>
          </a:prstGeom>
          <a:solidFill>
            <a:schemeClr val="bg1">
              <a:lumMod val="85000"/>
            </a:schemeClr>
          </a:solidFill>
          <a:ln>
            <a:noFill/>
          </a:ln>
          <a:effectLst/>
        </p:spPr>
        <p:txBody>
          <a:bodyP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eaLnBrk="1" hangingPunct="1">
              <a:defRPr/>
            </a:pPr>
            <a:r>
              <a:rPr lang="en-GB" altLang="nl-NL" sz="1200" dirty="0"/>
              <a:t>The most optimal lateral distribution in the market</a:t>
            </a:r>
          </a:p>
          <a:p>
            <a:pPr algn="ctr" eaLnBrk="1" hangingPunct="1">
              <a:defRPr/>
            </a:pPr>
            <a:endParaRPr lang="en-GB" altLang="nl-NL" sz="1200" dirty="0"/>
          </a:p>
          <a:p>
            <a:pPr algn="ctr" eaLnBrk="1" hangingPunct="1">
              <a:defRPr/>
            </a:pPr>
            <a:r>
              <a:rPr lang="en-GB" altLang="nl-NL" b="1" dirty="0" smtClean="0">
                <a:solidFill>
                  <a:srgbClr val="007A3B"/>
                </a:solidFill>
              </a:rPr>
              <a:t>Split into 16 sectors (2x8)</a:t>
            </a:r>
          </a:p>
          <a:p>
            <a:pPr algn="ctr" eaLnBrk="1" hangingPunct="1">
              <a:defRPr/>
            </a:pPr>
            <a:endParaRPr lang="en-GB" altLang="nl-NL" sz="1050" dirty="0">
              <a:solidFill>
                <a:srgbClr val="F08800"/>
              </a:solidFill>
            </a:endParaRPr>
          </a:p>
          <a:p>
            <a:pPr algn="ctr" eaLnBrk="1" hangingPunct="1">
              <a:defRPr/>
            </a:pPr>
            <a:r>
              <a:rPr lang="en-GB" altLang="nl-NL" sz="1200" dirty="0"/>
              <a:t>Very important by higher forward speed</a:t>
            </a:r>
          </a:p>
        </p:txBody>
      </p:sp>
      <p:pic>
        <p:nvPicPr>
          <p:cNvPr id="98308" name="Picture 5" descr="2007_0807update0013"/>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1493658" y="1599642"/>
            <a:ext cx="2992041" cy="1933575"/>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pic>
      <p:sp>
        <p:nvSpPr>
          <p:cNvPr id="98309" name="Oval 6"/>
          <p:cNvSpPr>
            <a:spLocks noChangeArrowheads="1"/>
          </p:cNvSpPr>
          <p:nvPr/>
        </p:nvSpPr>
        <p:spPr bwMode="auto">
          <a:xfrm>
            <a:off x="1321018" y="1911586"/>
            <a:ext cx="270272" cy="253604"/>
          </a:xfrm>
          <a:prstGeom prst="ellipse">
            <a:avLst/>
          </a:prstGeom>
          <a:solidFill>
            <a:schemeClr val="bg1"/>
          </a:solidFill>
          <a:ln w="9525">
            <a:solidFill>
              <a:srgbClr val="007A3B"/>
            </a:solidFill>
            <a:round/>
            <a:headEnd/>
            <a:tailEnd/>
          </a:ln>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nl-NL" dirty="0">
                <a:solidFill>
                  <a:srgbClr val="007A3B"/>
                </a:solidFill>
              </a:rPr>
              <a:t>1</a:t>
            </a:r>
          </a:p>
        </p:txBody>
      </p:sp>
      <p:sp>
        <p:nvSpPr>
          <p:cNvPr id="98310" name="Oval 7"/>
          <p:cNvSpPr>
            <a:spLocks noChangeArrowheads="1"/>
          </p:cNvSpPr>
          <p:nvPr/>
        </p:nvSpPr>
        <p:spPr bwMode="auto">
          <a:xfrm>
            <a:off x="2077065" y="1460340"/>
            <a:ext cx="270272" cy="253603"/>
          </a:xfrm>
          <a:prstGeom prst="ellipse">
            <a:avLst/>
          </a:prstGeom>
          <a:solidFill>
            <a:schemeClr val="bg1"/>
          </a:solidFill>
          <a:ln w="9525">
            <a:solidFill>
              <a:srgbClr val="007A3B"/>
            </a:solidFill>
            <a:round/>
            <a:headEnd/>
            <a:tailEnd/>
          </a:ln>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nl-NL" dirty="0">
                <a:solidFill>
                  <a:srgbClr val="007A3B"/>
                </a:solidFill>
              </a:rPr>
              <a:t>2</a:t>
            </a:r>
          </a:p>
        </p:txBody>
      </p:sp>
      <p:sp>
        <p:nvSpPr>
          <p:cNvPr id="98311" name="Oval 8"/>
          <p:cNvSpPr>
            <a:spLocks noChangeArrowheads="1"/>
          </p:cNvSpPr>
          <p:nvPr/>
        </p:nvSpPr>
        <p:spPr bwMode="auto">
          <a:xfrm>
            <a:off x="2724765" y="1587736"/>
            <a:ext cx="270272" cy="253604"/>
          </a:xfrm>
          <a:prstGeom prst="ellipse">
            <a:avLst/>
          </a:prstGeom>
          <a:solidFill>
            <a:schemeClr val="bg1"/>
          </a:solidFill>
          <a:ln w="9525">
            <a:solidFill>
              <a:srgbClr val="007A3B"/>
            </a:solidFill>
            <a:round/>
            <a:headEnd/>
            <a:tailEnd/>
          </a:ln>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nl-NL" dirty="0">
                <a:solidFill>
                  <a:srgbClr val="007A3B"/>
                </a:solidFill>
              </a:rPr>
              <a:t>3</a:t>
            </a:r>
          </a:p>
        </p:txBody>
      </p:sp>
      <p:sp>
        <p:nvSpPr>
          <p:cNvPr id="98312" name="Oval 9"/>
          <p:cNvSpPr>
            <a:spLocks noChangeArrowheads="1"/>
          </p:cNvSpPr>
          <p:nvPr/>
        </p:nvSpPr>
        <p:spPr bwMode="auto">
          <a:xfrm>
            <a:off x="4029690" y="1746090"/>
            <a:ext cx="270272" cy="253603"/>
          </a:xfrm>
          <a:prstGeom prst="ellipse">
            <a:avLst/>
          </a:prstGeom>
          <a:solidFill>
            <a:schemeClr val="bg1"/>
          </a:solidFill>
          <a:ln w="9525">
            <a:solidFill>
              <a:srgbClr val="007A3B"/>
            </a:solidFill>
            <a:round/>
            <a:headEnd/>
            <a:tailEnd/>
          </a:ln>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nl-NL" dirty="0">
                <a:solidFill>
                  <a:srgbClr val="007A3B"/>
                </a:solidFill>
              </a:rPr>
              <a:t>4</a:t>
            </a:r>
          </a:p>
        </p:txBody>
      </p:sp>
      <p:sp>
        <p:nvSpPr>
          <p:cNvPr id="98313" name="Oval 10"/>
          <p:cNvSpPr>
            <a:spLocks noChangeArrowheads="1"/>
          </p:cNvSpPr>
          <p:nvPr/>
        </p:nvSpPr>
        <p:spPr bwMode="auto">
          <a:xfrm>
            <a:off x="4378543" y="2639058"/>
            <a:ext cx="270272" cy="253603"/>
          </a:xfrm>
          <a:prstGeom prst="ellipse">
            <a:avLst/>
          </a:prstGeom>
          <a:solidFill>
            <a:schemeClr val="bg1"/>
          </a:solidFill>
          <a:ln w="9525">
            <a:solidFill>
              <a:srgbClr val="007A3B"/>
            </a:solidFill>
            <a:round/>
            <a:headEnd/>
            <a:tailEnd/>
          </a:ln>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nl-NL" dirty="0">
                <a:solidFill>
                  <a:srgbClr val="007A3B"/>
                </a:solidFill>
              </a:rPr>
              <a:t>5</a:t>
            </a:r>
          </a:p>
        </p:txBody>
      </p:sp>
      <p:sp>
        <p:nvSpPr>
          <p:cNvPr id="98314" name="Oval 11"/>
          <p:cNvSpPr>
            <a:spLocks noChangeArrowheads="1"/>
          </p:cNvSpPr>
          <p:nvPr/>
        </p:nvSpPr>
        <p:spPr bwMode="auto">
          <a:xfrm>
            <a:off x="3006943" y="3074827"/>
            <a:ext cx="270272" cy="253603"/>
          </a:xfrm>
          <a:prstGeom prst="ellipse">
            <a:avLst/>
          </a:prstGeom>
          <a:solidFill>
            <a:schemeClr val="bg1"/>
          </a:solidFill>
          <a:ln w="9525">
            <a:solidFill>
              <a:srgbClr val="007A3B"/>
            </a:solidFill>
            <a:round/>
            <a:headEnd/>
            <a:tailEnd/>
          </a:ln>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nl-NL" dirty="0">
                <a:solidFill>
                  <a:srgbClr val="007A3B"/>
                </a:solidFill>
              </a:rPr>
              <a:t>7</a:t>
            </a:r>
          </a:p>
        </p:txBody>
      </p:sp>
      <p:sp>
        <p:nvSpPr>
          <p:cNvPr id="98315" name="Oval 12"/>
          <p:cNvSpPr>
            <a:spLocks noChangeArrowheads="1"/>
          </p:cNvSpPr>
          <p:nvPr/>
        </p:nvSpPr>
        <p:spPr bwMode="auto">
          <a:xfrm>
            <a:off x="3941584" y="3312952"/>
            <a:ext cx="270272" cy="253603"/>
          </a:xfrm>
          <a:prstGeom prst="ellipse">
            <a:avLst/>
          </a:prstGeom>
          <a:solidFill>
            <a:schemeClr val="bg1"/>
          </a:solidFill>
          <a:ln w="9525">
            <a:solidFill>
              <a:srgbClr val="007A3B"/>
            </a:solidFill>
            <a:round/>
            <a:headEnd/>
            <a:tailEnd/>
          </a:ln>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nl-NL" dirty="0">
                <a:solidFill>
                  <a:srgbClr val="007A3B"/>
                </a:solidFill>
              </a:rPr>
              <a:t>6</a:t>
            </a:r>
          </a:p>
        </p:txBody>
      </p:sp>
      <p:sp>
        <p:nvSpPr>
          <p:cNvPr id="98316" name="Oval 13"/>
          <p:cNvSpPr>
            <a:spLocks noChangeArrowheads="1"/>
          </p:cNvSpPr>
          <p:nvPr/>
        </p:nvSpPr>
        <p:spPr bwMode="auto">
          <a:xfrm>
            <a:off x="1243627" y="2846227"/>
            <a:ext cx="270272" cy="253603"/>
          </a:xfrm>
          <a:prstGeom prst="ellipse">
            <a:avLst/>
          </a:prstGeom>
          <a:solidFill>
            <a:schemeClr val="bg1"/>
          </a:solidFill>
          <a:ln w="9525">
            <a:solidFill>
              <a:srgbClr val="007A3B"/>
            </a:solidFill>
            <a:round/>
            <a:headEnd/>
            <a:tailEnd/>
          </a:ln>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nl-NL" dirty="0">
                <a:solidFill>
                  <a:srgbClr val="007A3B"/>
                </a:solidFill>
              </a:rPr>
              <a:t>8</a:t>
            </a:r>
          </a:p>
        </p:txBody>
      </p:sp>
      <p:pic>
        <p:nvPicPr>
          <p:cNvPr id="5" name="Picture 4"/>
          <p:cNvPicPr>
            <a:picLocks noChangeAspect="1"/>
          </p:cNvPicPr>
          <p:nvPr/>
        </p:nvPicPr>
        <p:blipFill>
          <a:blip r:embed="rId3">
            <a:clrChange>
              <a:clrFrom>
                <a:srgbClr val="FFFFFF"/>
              </a:clrFrom>
              <a:clrTo>
                <a:srgbClr val="FFFFFF">
                  <a:alpha val="0"/>
                </a:srgbClr>
              </a:clrTo>
            </a:clrChange>
          </a:blip>
          <a:stretch>
            <a:fillRect/>
          </a:stretch>
        </p:blipFill>
        <p:spPr>
          <a:xfrm>
            <a:off x="4913121" y="2174574"/>
            <a:ext cx="2688301" cy="2896195"/>
          </a:xfrm>
          <a:prstGeom prst="rect">
            <a:avLst/>
          </a:prstGeom>
        </p:spPr>
      </p:pic>
      <p:cxnSp>
        <p:nvCxnSpPr>
          <p:cNvPr id="7" name="Straight Arrow Connector 6"/>
          <p:cNvCxnSpPr/>
          <p:nvPr/>
        </p:nvCxnSpPr>
        <p:spPr bwMode="auto">
          <a:xfrm>
            <a:off x="5112060" y="2463738"/>
            <a:ext cx="1134126" cy="0"/>
          </a:xfrm>
          <a:prstGeom prst="straightConnector1">
            <a:avLst/>
          </a:prstGeom>
          <a:solidFill>
            <a:schemeClr val="accent1"/>
          </a:solidFill>
          <a:ln w="3175" cap="flat" cmpd="sng" algn="ctr">
            <a:solidFill>
              <a:srgbClr val="007A3B"/>
            </a:solidFill>
            <a:prstDash val="solid"/>
            <a:round/>
            <a:headEnd type="none" w="med" len="med"/>
            <a:tailEnd type="triangle"/>
          </a:ln>
          <a:effectLst/>
        </p:spPr>
      </p:cxnSp>
      <p:sp>
        <p:nvSpPr>
          <p:cNvPr id="8" name="TextBox 7"/>
          <p:cNvSpPr txBox="1"/>
          <p:nvPr/>
        </p:nvSpPr>
        <p:spPr>
          <a:xfrm>
            <a:off x="4911930" y="1872890"/>
            <a:ext cx="2848857" cy="415498"/>
          </a:xfrm>
          <a:prstGeom prst="rect">
            <a:avLst/>
          </a:prstGeom>
          <a:noFill/>
        </p:spPr>
        <p:txBody>
          <a:bodyPr wrap="none" rtlCol="0">
            <a:spAutoFit/>
          </a:bodyPr>
          <a:lstStyle/>
          <a:p>
            <a:r>
              <a:rPr lang="en-GB" sz="1050" dirty="0"/>
              <a:t>Optimal distribution with 8 vanes per disc</a:t>
            </a:r>
          </a:p>
          <a:p>
            <a:r>
              <a:rPr lang="en-GB" sz="1050" dirty="0"/>
              <a:t>at higher speeds</a:t>
            </a:r>
          </a:p>
        </p:txBody>
      </p:sp>
      <p:cxnSp>
        <p:nvCxnSpPr>
          <p:cNvPr id="19" name="Straight Arrow Connector 18"/>
          <p:cNvCxnSpPr/>
          <p:nvPr/>
        </p:nvCxnSpPr>
        <p:spPr bwMode="auto">
          <a:xfrm>
            <a:off x="5058054" y="3813888"/>
            <a:ext cx="1134126" cy="0"/>
          </a:xfrm>
          <a:prstGeom prst="straightConnector1">
            <a:avLst/>
          </a:prstGeom>
          <a:solidFill>
            <a:schemeClr val="accent1"/>
          </a:solidFill>
          <a:ln w="3175" cap="flat" cmpd="sng" algn="ctr">
            <a:solidFill>
              <a:srgbClr val="007A3B"/>
            </a:solidFill>
            <a:prstDash val="solid"/>
            <a:round/>
            <a:headEnd type="none" w="med" len="med"/>
            <a:tailEnd type="triangle"/>
          </a:ln>
          <a:effectLst/>
        </p:spPr>
      </p:cxnSp>
      <p:pic>
        <p:nvPicPr>
          <p:cNvPr id="2" name="Picture 1"/>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4934361" y="326105"/>
            <a:ext cx="2517185" cy="1404158"/>
          </a:xfrm>
          <a:prstGeom prst="rect">
            <a:avLst/>
          </a:prstGeom>
        </p:spPr>
      </p:pic>
      <p:pic>
        <p:nvPicPr>
          <p:cNvPr id="21" name="Picture 20" descr="Free illustration: Black, Back, Button, Navigation - Free ...">
            <a:hlinkClick r:id="rId5" action="ppaction://hlinksldjump"/>
          </p:cNvPr>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a:off x="0" y="4776889"/>
            <a:ext cx="454131" cy="366611"/>
          </a:xfrm>
          <a:prstGeom prst="rect">
            <a:avLst/>
          </a:prstGeom>
        </p:spPr>
      </p:pic>
    </p:spTree>
    <p:extLst>
      <p:ext uri="{BB962C8B-B14F-4D97-AF65-F5344CB8AC3E}">
        <p14:creationId xmlns:p14="http://schemas.microsoft.com/office/powerpoint/2010/main" val="1598075024"/>
      </p:ext>
    </p:extLst>
  </p:cSld>
  <p:clrMapOvr>
    <a:masterClrMapping/>
  </p:clrMapOvr>
  <p:transition spd="slow"/>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altLang="nl-NL" dirty="0">
                <a:ea typeface="Geneva"/>
              </a:rPr>
              <a:t>The </a:t>
            </a:r>
            <a:r>
              <a:rPr lang="en-GB" altLang="nl-NL" dirty="0" err="1">
                <a:ea typeface="Geneva"/>
              </a:rPr>
              <a:t>CentreFlow</a:t>
            </a:r>
            <a:r>
              <a:rPr lang="en-GB" altLang="nl-NL" dirty="0">
                <a:ea typeface="Geneva"/>
              </a:rPr>
              <a:t> </a:t>
            </a:r>
            <a:r>
              <a:rPr lang="en-GB" altLang="nl-NL" dirty="0" smtClean="0">
                <a:ea typeface="Geneva"/>
              </a:rPr>
              <a:t>Principle</a:t>
            </a:r>
            <a:endParaRPr lang="nl-NL" dirty="0"/>
          </a:p>
        </p:txBody>
      </p:sp>
      <p:pic>
        <p:nvPicPr>
          <p:cNvPr id="149508" name="Picture 4" descr="2007_0807update0012"/>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1799035" y="1608535"/>
            <a:ext cx="1782365" cy="1222772"/>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99332" name="Oval 5"/>
          <p:cNvSpPr>
            <a:spLocks noChangeArrowheads="1"/>
          </p:cNvSpPr>
          <p:nvPr/>
        </p:nvSpPr>
        <p:spPr bwMode="auto">
          <a:xfrm>
            <a:off x="1416844" y="3175397"/>
            <a:ext cx="323850" cy="323850"/>
          </a:xfrm>
          <a:prstGeom prst="ellipse">
            <a:avLst/>
          </a:prstGeom>
          <a:solidFill>
            <a:schemeClr val="bg1"/>
          </a:solidFill>
          <a:ln w="28575">
            <a:solidFill>
              <a:srgbClr val="007A3B"/>
            </a:solidFill>
            <a:round/>
            <a:headEnd/>
            <a:tailEnd/>
          </a:ln>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nl-NL" dirty="0">
                <a:solidFill>
                  <a:srgbClr val="007A3B"/>
                </a:solidFill>
                <a:latin typeface="Arial Black" panose="020B0A04020102020204" pitchFamily="34" charset="0"/>
              </a:rPr>
              <a:t>3</a:t>
            </a:r>
          </a:p>
        </p:txBody>
      </p:sp>
      <p:sp>
        <p:nvSpPr>
          <p:cNvPr id="99333" name="Text Box 6"/>
          <p:cNvSpPr txBox="1">
            <a:spLocks noChangeArrowheads="1"/>
          </p:cNvSpPr>
          <p:nvPr/>
        </p:nvSpPr>
        <p:spPr bwMode="auto">
          <a:xfrm>
            <a:off x="1740694" y="3119438"/>
            <a:ext cx="1917513"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nl-NL" sz="1200" dirty="0">
                <a:solidFill>
                  <a:srgbClr val="007A3B"/>
                </a:solidFill>
              </a:rPr>
              <a:t>Minimal wind influence,</a:t>
            </a:r>
          </a:p>
          <a:p>
            <a:pPr eaLnBrk="1" hangingPunct="1"/>
            <a:r>
              <a:rPr lang="en-GB" altLang="nl-NL" sz="1200" dirty="0">
                <a:solidFill>
                  <a:srgbClr val="007A3B"/>
                </a:solidFill>
              </a:rPr>
              <a:t>maximum tolerance</a:t>
            </a:r>
          </a:p>
        </p:txBody>
      </p:sp>
      <p:sp>
        <p:nvSpPr>
          <p:cNvPr id="93190" name="Text Box 7"/>
          <p:cNvSpPr txBox="1">
            <a:spLocks noChangeArrowheads="1"/>
          </p:cNvSpPr>
          <p:nvPr/>
        </p:nvSpPr>
        <p:spPr bwMode="auto">
          <a:xfrm>
            <a:off x="1800225" y="3544491"/>
            <a:ext cx="2015691" cy="577081"/>
          </a:xfrm>
          <a:prstGeom prst="rect">
            <a:avLst/>
          </a:prstGeom>
          <a:solidFill>
            <a:schemeClr val="bg1">
              <a:lumMod val="85000"/>
            </a:schemeClr>
          </a:solidFill>
          <a:ln>
            <a:noFill/>
          </a:ln>
          <a:effectLst/>
        </p:spPr>
        <p:txBody>
          <a:bodyPr wrap="squar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defRPr/>
            </a:pPr>
            <a:r>
              <a:rPr lang="en-GB" altLang="nl-NL" sz="1050" dirty="0"/>
              <a:t>Flat discs.</a:t>
            </a:r>
          </a:p>
          <a:p>
            <a:pPr eaLnBrk="1" hangingPunct="1">
              <a:defRPr/>
            </a:pPr>
            <a:r>
              <a:rPr lang="en-GB" altLang="nl-NL" sz="1050" dirty="0"/>
              <a:t>Horizontal spreading pattern.</a:t>
            </a:r>
          </a:p>
        </p:txBody>
      </p:sp>
      <p:pic>
        <p:nvPicPr>
          <p:cNvPr id="99335" name="Picture 8" descr="Vic_RotaflowRO_007"/>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1800225" y="3936906"/>
            <a:ext cx="2015691" cy="4998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FFEB80"/>
                </a:solidFill>
                <a:miter lim="800000"/>
                <a:headEnd/>
                <a:tailEnd/>
              </a14:hiddenLine>
            </a:ext>
          </a:extLst>
        </p:spPr>
      </p:pic>
      <p:pic>
        <p:nvPicPr>
          <p:cNvPr id="99336" name="Picture 11" descr="J:\Afdelingen\Sales &amp; Marketing\Marketing Material\Pictures\2017\Strooiers\Exacta-HL\170607557.jpg"/>
          <p:cNvPicPr>
            <a:picLocks noChangeAspect="1" noChangeArrowheads="1"/>
          </p:cNvPicPr>
          <p:nvPr/>
        </p:nvPicPr>
        <p:blipFill>
          <a:blip r:embed="rId4" cstate="email">
            <a:extLst>
              <a:ext uri="{28A0092B-C50C-407E-A947-70E740481C1C}">
                <a14:useLocalDpi xmlns:a14="http://schemas.microsoft.com/office/drawing/2010/main"/>
              </a:ext>
            </a:extLst>
          </a:blip>
          <a:srcRect/>
          <a:stretch>
            <a:fillRect/>
          </a:stretch>
        </p:blipFill>
        <p:spPr bwMode="auto">
          <a:xfrm>
            <a:off x="4139804" y="1608535"/>
            <a:ext cx="3469481" cy="2313384"/>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9" descr="Free illustration: Black, Back, Button, Navigation - Free ...">
            <a:hlinkClick r:id="rId5" action="ppaction://hlinksldjump"/>
          </p:cNvPr>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a:off x="0" y="4776889"/>
            <a:ext cx="454131" cy="366611"/>
          </a:xfrm>
          <a:prstGeom prst="rect">
            <a:avLst/>
          </a:prstGeom>
        </p:spPr>
      </p:pic>
    </p:spTree>
    <p:extLst>
      <p:ext uri="{BB962C8B-B14F-4D97-AF65-F5344CB8AC3E}">
        <p14:creationId xmlns:p14="http://schemas.microsoft.com/office/powerpoint/2010/main" val="1573573078"/>
      </p:ext>
    </p:extLst>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nodeType="clickEffect">
                                  <p:stCondLst>
                                    <p:cond delay="0"/>
                                  </p:stCondLst>
                                  <p:childTnLst>
                                    <p:set>
                                      <p:cBhvr>
                                        <p:cTn id="6" dur="1" fill="hold">
                                          <p:stCondLst>
                                            <p:cond delay="0"/>
                                          </p:stCondLst>
                                        </p:cTn>
                                        <p:tgtEl>
                                          <p:spTgt spid="149508"/>
                                        </p:tgtEl>
                                        <p:attrNameLst>
                                          <p:attrName>style.visibility</p:attrName>
                                        </p:attrNameLst>
                                      </p:cBhvr>
                                      <p:to>
                                        <p:strVal val="visible"/>
                                      </p:to>
                                    </p:set>
                                    <p:animEffect transition="in" filter="dissolve">
                                      <p:cBhvr>
                                        <p:cTn id="7" dur="500"/>
                                        <p:tgtEl>
                                          <p:spTgt spid="14950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0354" name="Picture 22" descr="Vic_RotaflowRO_010"/>
          <p:cNvPicPr>
            <a:picLocks noChangeAspect="1" noChangeArrowheads="1"/>
          </p:cNvPicPr>
          <p:nvPr/>
        </p:nvPicPr>
        <p:blipFill>
          <a:blip r:embed="rId5">
            <a:extLst>
              <a:ext uri="{28A0092B-C50C-407E-A947-70E740481C1C}">
                <a14:useLocalDpi xmlns:a14="http://schemas.microsoft.com/office/drawing/2010/main"/>
              </a:ext>
            </a:extLst>
          </a:blip>
          <a:srcRect/>
          <a:stretch>
            <a:fillRect/>
          </a:stretch>
        </p:blipFill>
        <p:spPr bwMode="auto">
          <a:xfrm>
            <a:off x="3289698" y="4183856"/>
            <a:ext cx="1768078" cy="5869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1686" name="strooibeeld-trap-02.avi">
            <a:hlinkClick r:id="" action="ppaction://media"/>
          </p:cNvPr>
          <p:cNvPicPr>
            <a:picLocks noGrp="1" noRot="1" noChangeAspect="1" noChangeArrowheads="1"/>
          </p:cNvPicPr>
          <p:nvPr>
            <p:ph idx="1"/>
            <a:videoFile r:link="rId1"/>
          </p:nvPr>
        </p:nvPicPr>
        <p:blipFill>
          <a:blip r:embed="rId6">
            <a:extLst>
              <a:ext uri="{28A0092B-C50C-407E-A947-70E740481C1C}">
                <a14:useLocalDpi xmlns:a14="http://schemas.microsoft.com/office/drawing/2010/main" val="0"/>
              </a:ext>
            </a:extLst>
          </a:blip>
          <a:stretch>
            <a:fillRect/>
          </a:stretch>
        </p:blipFill>
        <p:spPr bwMode="auto">
          <a:xfrm>
            <a:off x="4588455" y="1214152"/>
            <a:ext cx="2526720" cy="1895040"/>
          </a:xfrm>
          <a:noFill/>
          <a:ln>
            <a:solidFill>
              <a:schemeClr val="tx1"/>
            </a:solidFill>
            <a:miter lim="800000"/>
            <a:headEnd/>
            <a:tailEnd/>
          </a:ln>
          <a:extLst>
            <a:ext uri="{909E8E84-426E-40DD-AFC4-6F175D3DCCD1}">
              <a14:hiddenFill xmlns:a14="http://schemas.microsoft.com/office/drawing/2010/main">
                <a:solidFill>
                  <a:srgbClr val="FFFFFF"/>
                </a:solidFill>
              </a14:hiddenFill>
            </a:ext>
          </a:extLst>
        </p:spPr>
      </p:pic>
      <p:sp>
        <p:nvSpPr>
          <p:cNvPr id="3" name="Title 2"/>
          <p:cNvSpPr>
            <a:spLocks noGrp="1"/>
          </p:cNvSpPr>
          <p:nvPr>
            <p:ph type="ctrTitle"/>
          </p:nvPr>
        </p:nvSpPr>
        <p:spPr/>
        <p:txBody>
          <a:bodyPr/>
          <a:lstStyle/>
          <a:p>
            <a:r>
              <a:rPr lang="nl-NL" altLang="nl-NL" dirty="0">
                <a:ea typeface="Geneva"/>
              </a:rPr>
              <a:t>The CentreFlow </a:t>
            </a:r>
            <a:r>
              <a:rPr lang="nl-NL" altLang="nl-NL" dirty="0" smtClean="0">
                <a:ea typeface="Geneva"/>
              </a:rPr>
              <a:t>Principle</a:t>
            </a:r>
            <a:endParaRPr lang="nl-NL" dirty="0"/>
          </a:p>
        </p:txBody>
      </p:sp>
      <p:pic>
        <p:nvPicPr>
          <p:cNvPr id="71684" name="Strooibeeld-01.avi">
            <a:hlinkClick r:id="" action="ppaction://media"/>
          </p:cNvPr>
          <p:cNvPicPr>
            <a:picLocks noRot="1" noChangeAspect="1" noChangeArrowheads="1"/>
          </p:cNvPicPr>
          <p:nvPr>
            <a:videoFile r:link="rId2"/>
          </p:nvPr>
        </p:nvPicPr>
        <p:blipFill>
          <a:blip r:embed="rId7">
            <a:extLst>
              <a:ext uri="{28A0092B-C50C-407E-A947-70E740481C1C}">
                <a14:useLocalDpi xmlns:a14="http://schemas.microsoft.com/office/drawing/2010/main" val="0"/>
              </a:ext>
            </a:extLst>
          </a:blip>
          <a:srcRect/>
          <a:stretch>
            <a:fillRect/>
          </a:stretch>
        </p:blipFill>
        <p:spPr bwMode="auto">
          <a:xfrm>
            <a:off x="2066926" y="1221581"/>
            <a:ext cx="2507456" cy="1881188"/>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100358" name="Text Box 7"/>
          <p:cNvSpPr txBox="1">
            <a:spLocks noChangeArrowheads="1"/>
          </p:cNvSpPr>
          <p:nvPr/>
        </p:nvSpPr>
        <p:spPr bwMode="auto">
          <a:xfrm>
            <a:off x="4550569" y="3086100"/>
            <a:ext cx="2430066"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US" altLang="nl-NL" sz="1200" dirty="0"/>
              <a:t>Above 24 </a:t>
            </a:r>
            <a:r>
              <a:rPr lang="en-US" altLang="nl-NL" sz="1200" dirty="0" err="1"/>
              <a:t>metre</a:t>
            </a:r>
            <a:endParaRPr lang="en-US" altLang="nl-NL" sz="1200" dirty="0"/>
          </a:p>
        </p:txBody>
      </p:sp>
      <p:sp>
        <p:nvSpPr>
          <p:cNvPr id="100376" name="Line 9"/>
          <p:cNvSpPr>
            <a:spLocks noChangeShapeType="1"/>
          </p:cNvSpPr>
          <p:nvPr/>
        </p:nvSpPr>
        <p:spPr bwMode="auto">
          <a:xfrm>
            <a:off x="5001816" y="2046685"/>
            <a:ext cx="0" cy="64889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00377" name="Line 10"/>
          <p:cNvSpPr>
            <a:spLocks noChangeShapeType="1"/>
          </p:cNvSpPr>
          <p:nvPr/>
        </p:nvSpPr>
        <p:spPr bwMode="auto">
          <a:xfrm>
            <a:off x="6624228" y="2046685"/>
            <a:ext cx="0" cy="64889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00378" name="Line 11"/>
          <p:cNvSpPr>
            <a:spLocks noChangeShapeType="1"/>
          </p:cNvSpPr>
          <p:nvPr/>
        </p:nvSpPr>
        <p:spPr bwMode="auto">
          <a:xfrm>
            <a:off x="5001816" y="2587229"/>
            <a:ext cx="1622412" cy="0"/>
          </a:xfrm>
          <a:prstGeom prst="line">
            <a:avLst/>
          </a:prstGeom>
          <a:noFill/>
          <a:ln w="9525">
            <a:solidFill>
              <a:schemeClr val="tx1"/>
            </a:solidFill>
            <a:round/>
            <a:headEnd type="arrow" w="med" len="med"/>
            <a:tailEnd type="arrow"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00379" name="Text Box 12"/>
          <p:cNvSpPr txBox="1">
            <a:spLocks noChangeArrowheads="1"/>
          </p:cNvSpPr>
          <p:nvPr/>
        </p:nvSpPr>
        <p:spPr bwMode="auto">
          <a:xfrm>
            <a:off x="5564093" y="2334817"/>
            <a:ext cx="496109"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US" altLang="nl-NL" sz="1200" dirty="0"/>
              <a:t>36 m</a:t>
            </a:r>
          </a:p>
        </p:txBody>
      </p:sp>
      <p:sp>
        <p:nvSpPr>
          <p:cNvPr id="100372" name="Line 14"/>
          <p:cNvSpPr>
            <a:spLocks noChangeShapeType="1"/>
          </p:cNvSpPr>
          <p:nvPr/>
        </p:nvSpPr>
        <p:spPr bwMode="auto">
          <a:xfrm>
            <a:off x="2843212" y="2162175"/>
            <a:ext cx="596" cy="560189"/>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00373" name="Line 15"/>
          <p:cNvSpPr>
            <a:spLocks noChangeShapeType="1"/>
          </p:cNvSpPr>
          <p:nvPr/>
        </p:nvSpPr>
        <p:spPr bwMode="auto">
          <a:xfrm flipH="1">
            <a:off x="3715941" y="2162175"/>
            <a:ext cx="0" cy="560189"/>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00374" name="Line 16"/>
          <p:cNvSpPr>
            <a:spLocks noChangeShapeType="1"/>
          </p:cNvSpPr>
          <p:nvPr/>
        </p:nvSpPr>
        <p:spPr bwMode="auto">
          <a:xfrm>
            <a:off x="2843808" y="2614017"/>
            <a:ext cx="864394" cy="0"/>
          </a:xfrm>
          <a:prstGeom prst="line">
            <a:avLst/>
          </a:prstGeom>
          <a:noFill/>
          <a:ln w="9525">
            <a:solidFill>
              <a:schemeClr val="tx1"/>
            </a:solidFill>
            <a:round/>
            <a:headEnd type="arrow" w="med" len="med"/>
            <a:tailEnd type="arrow"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00375" name="Text Box 17"/>
          <p:cNvSpPr txBox="1">
            <a:spLocks noChangeArrowheads="1"/>
          </p:cNvSpPr>
          <p:nvPr/>
        </p:nvSpPr>
        <p:spPr bwMode="auto">
          <a:xfrm>
            <a:off x="3092649" y="2342555"/>
            <a:ext cx="485775"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US" altLang="nl-NL" sz="1200"/>
              <a:t>24 m</a:t>
            </a:r>
          </a:p>
        </p:txBody>
      </p:sp>
      <p:sp>
        <p:nvSpPr>
          <p:cNvPr id="100361" name="Text Box 18"/>
          <p:cNvSpPr txBox="1">
            <a:spLocks noChangeArrowheads="1"/>
          </p:cNvSpPr>
          <p:nvPr/>
        </p:nvSpPr>
        <p:spPr bwMode="auto">
          <a:xfrm>
            <a:off x="2106216" y="3080147"/>
            <a:ext cx="2444353"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nl-NL" sz="1200" dirty="0"/>
              <a:t>Till 24 metre</a:t>
            </a:r>
          </a:p>
        </p:txBody>
      </p:sp>
      <p:sp>
        <p:nvSpPr>
          <p:cNvPr id="100362" name="Oval 19"/>
          <p:cNvSpPr>
            <a:spLocks noChangeArrowheads="1"/>
          </p:cNvSpPr>
          <p:nvPr/>
        </p:nvSpPr>
        <p:spPr bwMode="auto">
          <a:xfrm>
            <a:off x="2519363" y="3596879"/>
            <a:ext cx="323850" cy="323850"/>
          </a:xfrm>
          <a:prstGeom prst="ellipse">
            <a:avLst/>
          </a:prstGeom>
          <a:solidFill>
            <a:schemeClr val="bg1"/>
          </a:solidFill>
          <a:ln w="28575">
            <a:solidFill>
              <a:srgbClr val="007A3B"/>
            </a:solidFill>
            <a:round/>
            <a:headEnd/>
            <a:tailEnd/>
          </a:ln>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US" altLang="nl-NL">
                <a:solidFill>
                  <a:srgbClr val="007A3B"/>
                </a:solidFill>
                <a:latin typeface="Arial Black" panose="020B0A04020102020204" pitchFamily="34" charset="0"/>
              </a:rPr>
              <a:t>4</a:t>
            </a:r>
          </a:p>
        </p:txBody>
      </p:sp>
      <p:pic>
        <p:nvPicPr>
          <p:cNvPr id="100363" name="Picture 21" descr="Vic_RotaflowRO_009"/>
          <p:cNvPicPr>
            <a:picLocks noChangeAspect="1" noChangeArrowheads="1"/>
          </p:cNvPicPr>
          <p:nvPr/>
        </p:nvPicPr>
        <p:blipFill>
          <a:blip r:embed="rId8" cstate="email">
            <a:extLst>
              <a:ext uri="{28A0092B-C50C-407E-A947-70E740481C1C}">
                <a14:useLocalDpi xmlns:a14="http://schemas.microsoft.com/office/drawing/2010/main"/>
              </a:ext>
            </a:extLst>
          </a:blip>
          <a:srcRect/>
          <a:stretch>
            <a:fillRect/>
          </a:stretch>
        </p:blipFill>
        <p:spPr bwMode="auto">
          <a:xfrm>
            <a:off x="1384697" y="4249341"/>
            <a:ext cx="1738313" cy="5214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0364" name="Line 26"/>
          <p:cNvSpPr>
            <a:spLocks noChangeShapeType="1"/>
          </p:cNvSpPr>
          <p:nvPr/>
        </p:nvSpPr>
        <p:spPr bwMode="auto">
          <a:xfrm flipV="1">
            <a:off x="2412206" y="3111104"/>
            <a:ext cx="0" cy="864394"/>
          </a:xfrm>
          <a:prstGeom prst="line">
            <a:avLst/>
          </a:prstGeom>
          <a:noFill/>
          <a:ln w="28575">
            <a:solidFill>
              <a:srgbClr val="007A3B"/>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00365" name="Line 27"/>
          <p:cNvSpPr>
            <a:spLocks noChangeShapeType="1"/>
          </p:cNvSpPr>
          <p:nvPr/>
        </p:nvSpPr>
        <p:spPr bwMode="auto">
          <a:xfrm flipV="1">
            <a:off x="5004197" y="3111104"/>
            <a:ext cx="0" cy="864394"/>
          </a:xfrm>
          <a:prstGeom prst="line">
            <a:avLst/>
          </a:prstGeom>
          <a:noFill/>
          <a:ln w="28575">
            <a:solidFill>
              <a:srgbClr val="007A3B"/>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00366" name="Rectangle 72">
            <a:hlinkClick r:id="rId9" action="ppaction://hlinksldjump"/>
          </p:cNvPr>
          <p:cNvSpPr>
            <a:spLocks noChangeArrowheads="1"/>
          </p:cNvSpPr>
          <p:nvPr/>
        </p:nvSpPr>
        <p:spPr bwMode="auto">
          <a:xfrm>
            <a:off x="1384697" y="3965973"/>
            <a:ext cx="1746647" cy="278606"/>
          </a:xfrm>
          <a:prstGeom prst="rect">
            <a:avLst/>
          </a:prstGeom>
          <a:gradFill rotWithShape="1">
            <a:gsLst>
              <a:gs pos="0">
                <a:srgbClr val="B2B2B2">
                  <a:alpha val="50000"/>
                </a:srgbClr>
              </a:gs>
              <a:gs pos="100000">
                <a:schemeClr val="bg1"/>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US" altLang="nl-NL" sz="900"/>
              <a:t>Double overlap</a:t>
            </a:r>
          </a:p>
        </p:txBody>
      </p:sp>
      <p:sp>
        <p:nvSpPr>
          <p:cNvPr id="100367" name="Rectangle 72">
            <a:hlinkClick r:id="rId9" action="ppaction://hlinksldjump"/>
          </p:cNvPr>
          <p:cNvSpPr>
            <a:spLocks noChangeArrowheads="1"/>
          </p:cNvSpPr>
          <p:nvPr/>
        </p:nvSpPr>
        <p:spPr bwMode="auto">
          <a:xfrm>
            <a:off x="3275410" y="3971925"/>
            <a:ext cx="1801415" cy="277416"/>
          </a:xfrm>
          <a:prstGeom prst="rect">
            <a:avLst/>
          </a:prstGeom>
          <a:gradFill rotWithShape="1">
            <a:gsLst>
              <a:gs pos="0">
                <a:srgbClr val="B2B2B2">
                  <a:alpha val="50000"/>
                </a:srgbClr>
              </a:gs>
              <a:gs pos="100000">
                <a:schemeClr val="bg1"/>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US" altLang="nl-NL" sz="900"/>
              <a:t>Trapezium overlap</a:t>
            </a:r>
          </a:p>
        </p:txBody>
      </p:sp>
      <p:sp>
        <p:nvSpPr>
          <p:cNvPr id="100368" name="Rectangle 72">
            <a:hlinkClick r:id="rId9" action="ppaction://hlinksldjump"/>
          </p:cNvPr>
          <p:cNvSpPr>
            <a:spLocks noChangeArrowheads="1"/>
          </p:cNvSpPr>
          <p:nvPr/>
        </p:nvSpPr>
        <p:spPr bwMode="auto">
          <a:xfrm>
            <a:off x="5920978" y="3845719"/>
            <a:ext cx="703249" cy="964406"/>
          </a:xfrm>
          <a:prstGeom prst="rect">
            <a:avLst/>
          </a:prstGeom>
          <a:gradFill rotWithShape="1">
            <a:gsLst>
              <a:gs pos="0">
                <a:srgbClr val="B2B2B2">
                  <a:alpha val="50000"/>
                </a:srgbClr>
              </a:gs>
              <a:gs pos="100000">
                <a:schemeClr val="bg1"/>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US" altLang="nl-NL" sz="825" dirty="0"/>
              <a:t>Trapezium </a:t>
            </a:r>
          </a:p>
          <a:p>
            <a:pPr eaLnBrk="1" hangingPunct="1"/>
            <a:r>
              <a:rPr lang="en-US" altLang="nl-NL" sz="825" dirty="0"/>
              <a:t>spread </a:t>
            </a:r>
            <a:br>
              <a:rPr lang="en-US" altLang="nl-NL" sz="825" dirty="0"/>
            </a:br>
            <a:r>
              <a:rPr lang="en-US" altLang="nl-NL" sz="825" dirty="0"/>
              <a:t>pattern with </a:t>
            </a:r>
            <a:br>
              <a:rPr lang="en-US" altLang="nl-NL" sz="825" dirty="0"/>
            </a:br>
            <a:r>
              <a:rPr lang="en-US" altLang="nl-NL" sz="825" dirty="0"/>
              <a:t>spreader</a:t>
            </a:r>
          </a:p>
          <a:p>
            <a:pPr eaLnBrk="1" hangingPunct="1"/>
            <a:r>
              <a:rPr lang="en-US" altLang="nl-NL" sz="825" dirty="0"/>
              <a:t>under an </a:t>
            </a:r>
            <a:br>
              <a:rPr lang="en-US" altLang="nl-NL" sz="825" dirty="0"/>
            </a:br>
            <a:r>
              <a:rPr lang="en-US" altLang="nl-NL" sz="825" dirty="0"/>
              <a:t>angle</a:t>
            </a:r>
          </a:p>
        </p:txBody>
      </p:sp>
      <p:sp>
        <p:nvSpPr>
          <p:cNvPr id="100369" name="Line 27"/>
          <p:cNvSpPr>
            <a:spLocks noChangeShapeType="1"/>
          </p:cNvSpPr>
          <p:nvPr/>
        </p:nvSpPr>
        <p:spPr bwMode="auto">
          <a:xfrm flipV="1">
            <a:off x="6462713" y="3111104"/>
            <a:ext cx="0" cy="734615"/>
          </a:xfrm>
          <a:prstGeom prst="line">
            <a:avLst/>
          </a:prstGeom>
          <a:noFill/>
          <a:ln w="28575">
            <a:solidFill>
              <a:srgbClr val="007A3B"/>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8" name="Line 14"/>
          <p:cNvSpPr>
            <a:spLocks noChangeShapeType="1"/>
          </p:cNvSpPr>
          <p:nvPr/>
        </p:nvSpPr>
        <p:spPr bwMode="auto">
          <a:xfrm flipH="1">
            <a:off x="2437591" y="1646933"/>
            <a:ext cx="4977" cy="682526"/>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9" name="Line 15"/>
          <p:cNvSpPr>
            <a:spLocks noChangeShapeType="1"/>
          </p:cNvSpPr>
          <p:nvPr/>
        </p:nvSpPr>
        <p:spPr bwMode="auto">
          <a:xfrm flipH="1">
            <a:off x="4173736" y="1646932"/>
            <a:ext cx="0" cy="679847"/>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30" name="Line 16"/>
          <p:cNvSpPr>
            <a:spLocks noChangeShapeType="1"/>
          </p:cNvSpPr>
          <p:nvPr/>
        </p:nvSpPr>
        <p:spPr bwMode="auto">
          <a:xfrm>
            <a:off x="2437591" y="1792188"/>
            <a:ext cx="1731382" cy="26194"/>
          </a:xfrm>
          <a:prstGeom prst="line">
            <a:avLst/>
          </a:prstGeom>
          <a:noFill/>
          <a:ln w="9525">
            <a:solidFill>
              <a:schemeClr val="tx1"/>
            </a:solidFill>
            <a:round/>
            <a:headEnd type="arrow" w="med" len="med"/>
            <a:tailEnd type="arrow"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31" name="Text Box 17"/>
          <p:cNvSpPr txBox="1">
            <a:spLocks noChangeArrowheads="1"/>
          </p:cNvSpPr>
          <p:nvPr/>
        </p:nvSpPr>
        <p:spPr bwMode="auto">
          <a:xfrm>
            <a:off x="3129131" y="1520727"/>
            <a:ext cx="485775"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US" altLang="nl-NL" sz="1200" dirty="0"/>
              <a:t>48 m</a:t>
            </a:r>
          </a:p>
        </p:txBody>
      </p:sp>
      <p:pic>
        <p:nvPicPr>
          <p:cNvPr id="33" name="Picture 32" descr="Free illustration: Black, Back, Button, Navigation - Free ...">
            <a:hlinkClick r:id="rId10" action="ppaction://hlinksldjump"/>
          </p:cNvPr>
          <p:cNvPicPr>
            <a:picLocks noChangeAspect="1"/>
          </p:cNvPicPr>
          <p:nvPr/>
        </p:nvPicPr>
        <p:blipFill>
          <a:blip r:embed="rId11" cstate="email">
            <a:extLst>
              <a:ext uri="{28A0092B-C50C-407E-A947-70E740481C1C}">
                <a14:useLocalDpi xmlns:a14="http://schemas.microsoft.com/office/drawing/2010/main"/>
              </a:ext>
            </a:extLst>
          </a:blip>
          <a:stretch>
            <a:fillRect/>
          </a:stretch>
        </p:blipFill>
        <p:spPr>
          <a:xfrm>
            <a:off x="0" y="4776889"/>
            <a:ext cx="454131" cy="366611"/>
          </a:xfrm>
          <a:prstGeom prst="rect">
            <a:avLst/>
          </a:prstGeom>
        </p:spPr>
      </p:pic>
    </p:spTree>
    <p:extLst>
      <p:ext uri="{BB962C8B-B14F-4D97-AF65-F5344CB8AC3E}">
        <p14:creationId xmlns:p14="http://schemas.microsoft.com/office/powerpoint/2010/main" val="3208294479"/>
      </p:ext>
    </p:extLst>
  </p:cSld>
  <p:clrMapOvr>
    <a:masterClrMapping/>
  </p:clrMapOvr>
  <p:transition spd="slow"/>
  <p:timing>
    <p:tnLst>
      <p:par>
        <p:cTn id="1" dur="indefinite" restart="never" nodeType="tmRoot">
          <p:childTnLst>
            <p:video>
              <p:cMediaNode>
                <p:cTn id="2" fill="hold" display="0">
                  <p:stCondLst>
                    <p:cond delay="indefinite"/>
                  </p:stCondLst>
                  <p:endCondLst>
                    <p:cond evt="onNext" delay="0">
                      <p:tgtEl>
                        <p:sldTgt/>
                      </p:tgtEl>
                    </p:cond>
                    <p:cond evt="onPrev" delay="0">
                      <p:tgtEl>
                        <p:sldTgt/>
                      </p:tgtEl>
                    </p:cond>
                  </p:endCondLst>
                </p:cTn>
                <p:tgtEl>
                  <p:spTgt spid="71684"/>
                </p:tgtEl>
              </p:cMediaNode>
            </p:video>
            <p:video>
              <p:cMediaNode>
                <p:cTn id="3" fill="hold" display="0">
                  <p:stCondLst>
                    <p:cond delay="indefinite"/>
                  </p:stCondLst>
                  <p:endCondLst>
                    <p:cond evt="onNext" delay="0">
                      <p:tgtEl>
                        <p:sldTgt/>
                      </p:tgtEl>
                    </p:cond>
                    <p:cond evt="onPrev" delay="0">
                      <p:tgtEl>
                        <p:sldTgt/>
                      </p:tgtEl>
                    </p:cond>
                  </p:endCondLst>
                </p:cTn>
                <p:tgtEl>
                  <p:spTgt spid="71686"/>
                </p:tgtEl>
              </p:cMediaNode>
            </p:video>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en-GB" altLang="nl-NL" dirty="0">
                <a:ea typeface="Geneva"/>
              </a:rPr>
              <a:t>The </a:t>
            </a:r>
            <a:r>
              <a:rPr lang="en-GB" altLang="nl-NL" dirty="0" err="1">
                <a:ea typeface="Geneva"/>
              </a:rPr>
              <a:t>CentreFlow</a:t>
            </a:r>
            <a:r>
              <a:rPr lang="en-GB" altLang="nl-NL" dirty="0">
                <a:ea typeface="Geneva"/>
              </a:rPr>
              <a:t> </a:t>
            </a:r>
            <a:r>
              <a:rPr lang="en-GB" altLang="nl-NL" dirty="0" smtClean="0">
                <a:ea typeface="Geneva"/>
              </a:rPr>
              <a:t>Principle</a:t>
            </a:r>
            <a:endParaRPr lang="nl-NL" dirty="0"/>
          </a:p>
        </p:txBody>
      </p:sp>
      <p:sp>
        <p:nvSpPr>
          <p:cNvPr id="102403" name="Oval 4"/>
          <p:cNvSpPr>
            <a:spLocks noChangeArrowheads="1"/>
          </p:cNvSpPr>
          <p:nvPr/>
        </p:nvSpPr>
        <p:spPr bwMode="auto">
          <a:xfrm>
            <a:off x="1621631" y="3939779"/>
            <a:ext cx="323850" cy="323850"/>
          </a:xfrm>
          <a:prstGeom prst="ellipse">
            <a:avLst/>
          </a:prstGeom>
          <a:solidFill>
            <a:schemeClr val="bg1"/>
          </a:solidFill>
          <a:ln w="28575">
            <a:solidFill>
              <a:srgbClr val="007A3B"/>
            </a:solidFill>
            <a:round/>
            <a:headEnd/>
            <a:tailEnd/>
          </a:ln>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nl-NL" dirty="0">
                <a:solidFill>
                  <a:srgbClr val="007A3B"/>
                </a:solidFill>
                <a:latin typeface="Arial Black" panose="020B0A04020102020204" pitchFamily="34" charset="0"/>
              </a:rPr>
              <a:t>5</a:t>
            </a:r>
          </a:p>
        </p:txBody>
      </p:sp>
      <p:sp>
        <p:nvSpPr>
          <p:cNvPr id="102404" name="Text Box 5"/>
          <p:cNvSpPr txBox="1">
            <a:spLocks noChangeArrowheads="1"/>
          </p:cNvSpPr>
          <p:nvPr/>
        </p:nvSpPr>
        <p:spPr bwMode="auto">
          <a:xfrm>
            <a:off x="1932385" y="3874294"/>
            <a:ext cx="3086100"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nl-NL" sz="1200" dirty="0">
                <a:solidFill>
                  <a:srgbClr val="007A3B"/>
                </a:solidFill>
              </a:rPr>
              <a:t>Guaranteed accuracy on slopes</a:t>
            </a:r>
          </a:p>
        </p:txBody>
      </p:sp>
      <p:sp>
        <p:nvSpPr>
          <p:cNvPr id="95239" name="Text Box 6"/>
          <p:cNvSpPr txBox="1">
            <a:spLocks noChangeArrowheads="1"/>
          </p:cNvSpPr>
          <p:nvPr/>
        </p:nvSpPr>
        <p:spPr bwMode="auto">
          <a:xfrm>
            <a:off x="1990725" y="4101704"/>
            <a:ext cx="3027760" cy="830997"/>
          </a:xfrm>
          <a:prstGeom prst="rect">
            <a:avLst/>
          </a:prstGeom>
          <a:solidFill>
            <a:schemeClr val="bg1">
              <a:lumMod val="85000"/>
            </a:schemeClr>
          </a:solidFill>
          <a:ln>
            <a:noFill/>
          </a:ln>
          <a:effectLst/>
        </p:spPr>
        <p:txBody>
          <a:bodyP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defRPr/>
            </a:pPr>
            <a:r>
              <a:rPr lang="en-GB" altLang="nl-NL" sz="1200" dirty="0"/>
              <a:t>The fertiliser always contacts the vanes at the same point, also on slopes, and travels the complete length of the vanes.</a:t>
            </a:r>
          </a:p>
        </p:txBody>
      </p:sp>
      <p:pic>
        <p:nvPicPr>
          <p:cNvPr id="102406" name="Picture 11" descr="J:\Afdelingen\Sales &amp; Marketing\Marketing Material\Pictures\2016\Spreaders\Various\KV_exacta_0068.jpg"/>
          <p:cNvPicPr>
            <a:picLocks noChangeAspect="1" noChangeArrowheads="1"/>
          </p:cNvPicPr>
          <p:nvPr/>
        </p:nvPicPr>
        <p:blipFill>
          <a:blip r:embed="rId2" cstate="email">
            <a:extLst>
              <a:ext uri="{28A0092B-C50C-407E-A947-70E740481C1C}">
                <a14:useLocalDpi xmlns:a14="http://schemas.microsoft.com/office/drawing/2010/main"/>
              </a:ext>
            </a:extLst>
          </a:blip>
          <a:srcRect/>
          <a:stretch>
            <a:fillRect/>
          </a:stretch>
        </p:blipFill>
        <p:spPr bwMode="auto">
          <a:xfrm>
            <a:off x="1297781" y="1497806"/>
            <a:ext cx="2687241" cy="2257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407" name="Picture 14" descr="J:\Afdelingen\Sales &amp; Marketing\Marketing Material\Pictures\2016\Spreaders\Various\KV_exacta_0101.jpg"/>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6301979" y="2903935"/>
            <a:ext cx="1569244" cy="6084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408" name="Picture 15" descr="J:\Afdelingen\Sales &amp; Marketing\Marketing Material\Pictures\2016\Spreaders\Various\KV_exacta_0084.jpg"/>
          <p:cNvPicPr>
            <a:picLocks noChangeAspect="1" noChangeArrowheads="1"/>
          </p:cNvPicPr>
          <p:nvPr/>
        </p:nvPicPr>
        <p:blipFill>
          <a:blip r:embed="rId4" cstate="email">
            <a:extLst>
              <a:ext uri="{28A0092B-C50C-407E-A947-70E740481C1C}">
                <a14:useLocalDpi xmlns:a14="http://schemas.microsoft.com/office/drawing/2010/main"/>
              </a:ext>
            </a:extLst>
          </a:blip>
          <a:srcRect/>
          <a:stretch>
            <a:fillRect/>
          </a:stretch>
        </p:blipFill>
        <p:spPr bwMode="auto">
          <a:xfrm>
            <a:off x="6350040" y="1766291"/>
            <a:ext cx="1569244" cy="6084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2409" name="Tekstvak 1"/>
          <p:cNvSpPr txBox="1">
            <a:spLocks noChangeArrowheads="1"/>
          </p:cNvSpPr>
          <p:nvPr/>
        </p:nvSpPr>
        <p:spPr bwMode="auto">
          <a:xfrm>
            <a:off x="4286250" y="1472582"/>
            <a:ext cx="1671638"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nl-NL" b="1" dirty="0" smtClean="0"/>
              <a:t>Kverneland Exacta</a:t>
            </a:r>
            <a:endParaRPr lang="en-GB" altLang="nl-NL" b="1" dirty="0"/>
          </a:p>
        </p:txBody>
      </p:sp>
      <p:sp>
        <p:nvSpPr>
          <p:cNvPr id="102410" name="Tekstvak 2"/>
          <p:cNvSpPr txBox="1">
            <a:spLocks noChangeArrowheads="1"/>
          </p:cNvSpPr>
          <p:nvPr/>
        </p:nvSpPr>
        <p:spPr bwMode="auto">
          <a:xfrm>
            <a:off x="4520803" y="2620213"/>
            <a:ext cx="1509713"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nl-NL" b="1" dirty="0" smtClean="0"/>
              <a:t>Other brands</a:t>
            </a:r>
            <a:endParaRPr lang="en-GB" altLang="nl-NL" b="1" dirty="0"/>
          </a:p>
        </p:txBody>
      </p:sp>
      <p:pic>
        <p:nvPicPr>
          <p:cNvPr id="2" name="Picture 1"/>
          <p:cNvPicPr>
            <a:picLocks noChangeAspect="1"/>
          </p:cNvPicPr>
          <p:nvPr/>
        </p:nvPicPr>
        <p:blipFill rotWithShape="1">
          <a:blip r:embed="rId5" cstate="screen">
            <a:extLst>
              <a:ext uri="{28A0092B-C50C-407E-A947-70E740481C1C}">
                <a14:useLocalDpi xmlns:a14="http://schemas.microsoft.com/office/drawing/2010/main"/>
              </a:ext>
            </a:extLst>
          </a:blip>
          <a:srcRect/>
          <a:stretch/>
        </p:blipFill>
        <p:spPr>
          <a:xfrm>
            <a:off x="4074385" y="1759957"/>
            <a:ext cx="2063790" cy="875800"/>
          </a:xfrm>
          <a:prstGeom prst="rect">
            <a:avLst/>
          </a:prstGeom>
        </p:spPr>
      </p:pic>
      <p:pic>
        <p:nvPicPr>
          <p:cNvPr id="14" name="Picture 13"/>
          <p:cNvPicPr>
            <a:picLocks noChangeAspect="1"/>
          </p:cNvPicPr>
          <p:nvPr/>
        </p:nvPicPr>
        <p:blipFill rotWithShape="1">
          <a:blip r:embed="rId6" cstate="screen">
            <a:extLst>
              <a:ext uri="{28A0092B-C50C-407E-A947-70E740481C1C}">
                <a14:useLocalDpi xmlns:a14="http://schemas.microsoft.com/office/drawing/2010/main"/>
              </a:ext>
            </a:extLst>
          </a:blip>
          <a:srcRect/>
          <a:stretch/>
        </p:blipFill>
        <p:spPr>
          <a:xfrm>
            <a:off x="4081948" y="2897908"/>
            <a:ext cx="2056226" cy="861975"/>
          </a:xfrm>
          <a:prstGeom prst="rect">
            <a:avLst/>
          </a:prstGeom>
        </p:spPr>
      </p:pic>
      <p:pic>
        <p:nvPicPr>
          <p:cNvPr id="15" name="Picture 14" descr="Free illustration: Black, Back, Button, Navigation - Free ...">
            <a:hlinkClick r:id="rId7" action="ppaction://hlinksldjump"/>
          </p:cNvPr>
          <p:cNvPicPr>
            <a:picLocks noChangeAspect="1"/>
          </p:cNvPicPr>
          <p:nvPr/>
        </p:nvPicPr>
        <p:blipFill>
          <a:blip r:embed="rId8" cstate="email">
            <a:extLst>
              <a:ext uri="{28A0092B-C50C-407E-A947-70E740481C1C}">
                <a14:useLocalDpi xmlns:a14="http://schemas.microsoft.com/office/drawing/2010/main"/>
              </a:ext>
            </a:extLst>
          </a:blip>
          <a:stretch>
            <a:fillRect/>
          </a:stretch>
        </p:blipFill>
        <p:spPr>
          <a:xfrm>
            <a:off x="0" y="4776889"/>
            <a:ext cx="454131" cy="366611"/>
          </a:xfrm>
          <a:prstGeom prst="rect">
            <a:avLst/>
          </a:prstGeom>
        </p:spPr>
      </p:pic>
    </p:spTree>
    <p:extLst>
      <p:ext uri="{BB962C8B-B14F-4D97-AF65-F5344CB8AC3E}">
        <p14:creationId xmlns:p14="http://schemas.microsoft.com/office/powerpoint/2010/main" val="2676734368"/>
      </p:ext>
    </p:extLst>
  </p:cSld>
  <p:clrMapOvr>
    <a:masterClrMapping/>
  </p:clrMapOvr>
  <p:transition spd="slow"/>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8" name="Titel 1"/>
          <p:cNvSpPr txBox="1">
            <a:spLocks/>
          </p:cNvSpPr>
          <p:nvPr/>
        </p:nvSpPr>
        <p:spPr bwMode="auto">
          <a:xfrm>
            <a:off x="1494235" y="701279"/>
            <a:ext cx="6155531" cy="3262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endParaRPr lang="en-GB" altLang="nl-NL" sz="2400" dirty="0">
              <a:solidFill>
                <a:srgbClr val="007A3B"/>
              </a:solidFill>
              <a:ea typeface="Geneva" charset="-128"/>
            </a:endParaRPr>
          </a:p>
        </p:txBody>
      </p:sp>
      <p:sp>
        <p:nvSpPr>
          <p:cNvPr id="3" name="Subtitle 2"/>
          <p:cNvSpPr>
            <a:spLocks noGrp="1"/>
          </p:cNvSpPr>
          <p:nvPr>
            <p:ph idx="1"/>
          </p:nvPr>
        </p:nvSpPr>
        <p:spPr/>
        <p:txBody>
          <a:bodyPr/>
          <a:lstStyle/>
          <a:p>
            <a:r>
              <a:rPr lang="en-GB" altLang="en-US" b="1" dirty="0" smtClean="0">
                <a:cs typeface="Arial" panose="020B0604020202020204" pitchFamily="34" charset="0"/>
              </a:rPr>
              <a:t>Easy Setting and Adjustment</a:t>
            </a:r>
            <a:endParaRPr lang="en-GB" altLang="en-US" b="1" dirty="0">
              <a:cs typeface="Arial" panose="020B0604020202020204" pitchFamily="34" charset="0"/>
            </a:endParaRPr>
          </a:p>
        </p:txBody>
      </p:sp>
      <p:sp>
        <p:nvSpPr>
          <p:cNvPr id="2" name="Title 1"/>
          <p:cNvSpPr>
            <a:spLocks noGrp="1"/>
          </p:cNvSpPr>
          <p:nvPr>
            <p:ph type="ctrTitle"/>
          </p:nvPr>
        </p:nvSpPr>
        <p:spPr/>
        <p:txBody>
          <a:bodyPr/>
          <a:lstStyle/>
          <a:p>
            <a:r>
              <a:rPr lang="en-GB" altLang="nl-NL" dirty="0" err="1" smtClean="0"/>
              <a:t>EasySet</a:t>
            </a:r>
            <a:endParaRPr lang="nl-NL" dirty="0"/>
          </a:p>
        </p:txBody>
      </p:sp>
      <p:pic>
        <p:nvPicPr>
          <p:cNvPr id="6" name="Picture 5"/>
          <p:cNvPicPr>
            <a:picLocks noChangeAspect="1"/>
          </p:cNvPicPr>
          <p:nvPr/>
        </p:nvPicPr>
        <p:blipFill rotWithShape="1">
          <a:blip r:embed="rId2" cstate="screen">
            <a:extLst>
              <a:ext uri="{28A0092B-C50C-407E-A947-70E740481C1C}">
                <a14:useLocalDpi xmlns:a14="http://schemas.microsoft.com/office/drawing/2010/main"/>
              </a:ext>
            </a:extLst>
          </a:blip>
          <a:srcRect b="3240"/>
          <a:stretch/>
        </p:blipFill>
        <p:spPr>
          <a:xfrm>
            <a:off x="1512262" y="2139702"/>
            <a:ext cx="6130193" cy="2571751"/>
          </a:xfrm>
          <a:prstGeom prst="rect">
            <a:avLst/>
          </a:prstGeom>
          <a:ln>
            <a:noFill/>
          </a:ln>
          <a:effectLst>
            <a:softEdge rad="112500"/>
          </a:effectLst>
        </p:spPr>
      </p:pic>
      <p:pic>
        <p:nvPicPr>
          <p:cNvPr id="8" name="Picture 7" descr="Free illustration: Black, Back, Button, Navigation - Free ...">
            <a:hlinkClick r:id="rId3" action="ppaction://hlinksldjump"/>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0" y="4776889"/>
            <a:ext cx="454131" cy="366611"/>
          </a:xfrm>
          <a:prstGeom prst="rect">
            <a:avLst/>
          </a:prstGeom>
        </p:spPr>
      </p:pic>
    </p:spTree>
    <p:extLst>
      <p:ext uri="{BB962C8B-B14F-4D97-AF65-F5344CB8AC3E}">
        <p14:creationId xmlns:p14="http://schemas.microsoft.com/office/powerpoint/2010/main" val="1771567766"/>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4450" name="Afbeelding 2"/>
          <p:cNvPicPr>
            <a:picLocks noChangeAspect="1"/>
          </p:cNvPicPr>
          <p:nvPr/>
        </p:nvPicPr>
        <p:blipFill>
          <a:blip r:embed="rId2" cstate="email">
            <a:extLst>
              <a:ext uri="{28A0092B-C50C-407E-A947-70E740481C1C}">
                <a14:useLocalDpi xmlns:a14="http://schemas.microsoft.com/office/drawing/2010/main"/>
              </a:ext>
            </a:extLst>
          </a:blip>
          <a:srcRect/>
          <a:stretch>
            <a:fillRect/>
          </a:stretch>
        </p:blipFill>
        <p:spPr bwMode="auto">
          <a:xfrm>
            <a:off x="4673204" y="3169444"/>
            <a:ext cx="2482453" cy="1501379"/>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4451" name="Afbeelding 1"/>
          <p:cNvPicPr>
            <a:picLocks noChangeAspect="1"/>
          </p:cNvPicPr>
          <p:nvPr/>
        </p:nvPicPr>
        <p:blipFill>
          <a:blip r:embed="rId3" cstate="email">
            <a:extLst>
              <a:ext uri="{28A0092B-C50C-407E-A947-70E740481C1C}">
                <a14:useLocalDpi xmlns:a14="http://schemas.microsoft.com/office/drawing/2010/main"/>
              </a:ext>
            </a:extLst>
          </a:blip>
          <a:srcRect/>
          <a:stretch>
            <a:fillRect/>
          </a:stretch>
        </p:blipFill>
        <p:spPr bwMode="auto">
          <a:xfrm>
            <a:off x="1691878" y="1117997"/>
            <a:ext cx="2556272" cy="1656159"/>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Content Placeholder 3"/>
          <p:cNvSpPr>
            <a:spLocks noGrp="1"/>
          </p:cNvSpPr>
          <p:nvPr>
            <p:ph idx="1"/>
          </p:nvPr>
        </p:nvSpPr>
        <p:spPr/>
        <p:txBody>
          <a:bodyPr/>
          <a:lstStyle/>
          <a:p>
            <a:endParaRPr lang="nl-NL"/>
          </a:p>
        </p:txBody>
      </p:sp>
      <p:sp>
        <p:nvSpPr>
          <p:cNvPr id="2" name="Title 1"/>
          <p:cNvSpPr>
            <a:spLocks noGrp="1"/>
          </p:cNvSpPr>
          <p:nvPr>
            <p:ph type="ctrTitle"/>
          </p:nvPr>
        </p:nvSpPr>
        <p:spPr>
          <a:xfrm>
            <a:off x="719139" y="591630"/>
            <a:ext cx="7704862" cy="323850"/>
          </a:xfrm>
        </p:spPr>
        <p:txBody>
          <a:bodyPr/>
          <a:lstStyle/>
          <a:p>
            <a:r>
              <a:rPr lang="nl-NL" altLang="nl-NL" dirty="0">
                <a:ea typeface="Geneva"/>
              </a:rPr>
              <a:t>EasySet </a:t>
            </a:r>
            <a:r>
              <a:rPr lang="nl-NL" altLang="nl-NL" dirty="0" smtClean="0">
                <a:ea typeface="Geneva"/>
              </a:rPr>
              <a:t>System</a:t>
            </a:r>
            <a:endParaRPr lang="nl-NL" dirty="0"/>
          </a:p>
        </p:txBody>
      </p:sp>
      <p:pic>
        <p:nvPicPr>
          <p:cNvPr id="104453" name="Picture 5"/>
          <p:cNvPicPr>
            <a:picLocks noChangeAspect="1" noChangeArrowheads="1"/>
          </p:cNvPicPr>
          <p:nvPr/>
        </p:nvPicPr>
        <p:blipFill>
          <a:blip r:embed="rId4">
            <a:extLst>
              <a:ext uri="{28A0092B-C50C-407E-A947-70E740481C1C}">
                <a14:useLocalDpi xmlns:a14="http://schemas.microsoft.com/office/drawing/2010/main"/>
              </a:ext>
            </a:extLst>
          </a:blip>
          <a:srcRect/>
          <a:stretch>
            <a:fillRect/>
          </a:stretch>
        </p:blipFill>
        <p:spPr bwMode="auto">
          <a:xfrm>
            <a:off x="4680348" y="1117997"/>
            <a:ext cx="2482453" cy="1471613"/>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12646" name="Text Box 9">
            <a:hlinkClick r:id="rId5" action="ppaction://hlinksldjump"/>
          </p:cNvPr>
          <p:cNvSpPr txBox="1">
            <a:spLocks noChangeArrowheads="1"/>
          </p:cNvSpPr>
          <p:nvPr/>
        </p:nvSpPr>
        <p:spPr bwMode="auto">
          <a:xfrm>
            <a:off x="1696641" y="2447926"/>
            <a:ext cx="2551509" cy="276999"/>
          </a:xfrm>
          <a:prstGeom prst="rect">
            <a:avLst/>
          </a:prstGeom>
          <a:solidFill>
            <a:schemeClr val="bg1">
              <a:lumMod val="85000"/>
            </a:schemeClr>
          </a:solidFill>
          <a:ln>
            <a:noFill/>
          </a:ln>
          <a:effectLst/>
        </p:spPr>
        <p:txBody>
          <a:bodyP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spcBef>
                <a:spcPct val="50000"/>
              </a:spcBef>
              <a:defRPr/>
            </a:pPr>
            <a:r>
              <a:rPr lang="da-DK" altLang="nl-NL" sz="1200"/>
              <a:t>EasySet system</a:t>
            </a:r>
          </a:p>
        </p:txBody>
      </p:sp>
      <p:sp>
        <p:nvSpPr>
          <p:cNvPr id="112647" name="Text Box 10">
            <a:hlinkClick r:id="rId5" action="ppaction://hlinksldjump"/>
          </p:cNvPr>
          <p:cNvSpPr txBox="1">
            <a:spLocks noChangeArrowheads="1"/>
          </p:cNvSpPr>
          <p:nvPr/>
        </p:nvSpPr>
        <p:spPr bwMode="auto">
          <a:xfrm>
            <a:off x="4680348" y="2728913"/>
            <a:ext cx="2482453" cy="219291"/>
          </a:xfrm>
          <a:prstGeom prst="rect">
            <a:avLst/>
          </a:prstGeom>
          <a:solidFill>
            <a:schemeClr val="bg1">
              <a:lumMod val="85000"/>
            </a:schemeClr>
          </a:solidFill>
          <a:ln>
            <a:noFill/>
          </a:ln>
          <a:effectLst/>
        </p:spPr>
        <p:txBody>
          <a:bodyP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spcBef>
                <a:spcPct val="50000"/>
              </a:spcBef>
              <a:defRPr/>
            </a:pPr>
            <a:r>
              <a:rPr lang="da-DK" altLang="nl-NL" sz="825" dirty="0"/>
              <a:t>CL / HL</a:t>
            </a:r>
          </a:p>
        </p:txBody>
      </p:sp>
      <p:sp>
        <p:nvSpPr>
          <p:cNvPr id="112648" name="Text Box 11">
            <a:hlinkClick r:id="rId5" action="ppaction://hlinksldjump"/>
          </p:cNvPr>
          <p:cNvSpPr txBox="1">
            <a:spLocks noChangeArrowheads="1"/>
          </p:cNvSpPr>
          <p:nvPr/>
        </p:nvSpPr>
        <p:spPr bwMode="auto">
          <a:xfrm>
            <a:off x="1685925" y="4237435"/>
            <a:ext cx="2519363" cy="276999"/>
          </a:xfrm>
          <a:prstGeom prst="rect">
            <a:avLst/>
          </a:prstGeom>
          <a:solidFill>
            <a:schemeClr val="bg1">
              <a:lumMod val="85000"/>
            </a:schemeClr>
          </a:solidFill>
          <a:ln>
            <a:noFill/>
          </a:ln>
          <a:effectLst/>
        </p:spPr>
        <p:txBody>
          <a:bodyP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spcBef>
                <a:spcPct val="50000"/>
              </a:spcBef>
              <a:defRPr/>
            </a:pPr>
            <a:r>
              <a:rPr lang="da-DK" altLang="nl-NL" sz="1200"/>
              <a:t>Fine application rate setting</a:t>
            </a:r>
          </a:p>
        </p:txBody>
      </p:sp>
      <p:sp>
        <p:nvSpPr>
          <p:cNvPr id="112649" name="Text Box 12">
            <a:hlinkClick r:id="rId5" action="ppaction://hlinksldjump"/>
          </p:cNvPr>
          <p:cNvSpPr txBox="1">
            <a:spLocks noChangeArrowheads="1"/>
          </p:cNvSpPr>
          <p:nvPr/>
        </p:nvSpPr>
        <p:spPr bwMode="auto">
          <a:xfrm>
            <a:off x="4672013" y="4262496"/>
            <a:ext cx="2490788" cy="553998"/>
          </a:xfrm>
          <a:prstGeom prst="rect">
            <a:avLst/>
          </a:prstGeom>
          <a:solidFill>
            <a:schemeClr val="bg1">
              <a:lumMod val="85000"/>
            </a:schemeClr>
          </a:solidFill>
          <a:ln>
            <a:noFill/>
          </a:ln>
          <a:effectLst/>
        </p:spPr>
        <p:txBody>
          <a:bodyP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spcBef>
                <a:spcPct val="50000"/>
              </a:spcBef>
              <a:defRPr/>
            </a:pPr>
            <a:r>
              <a:rPr lang="da-DK" altLang="nl-NL" sz="1200" dirty="0"/>
              <a:t>Discharge point</a:t>
            </a:r>
          </a:p>
          <a:p>
            <a:pPr algn="ctr">
              <a:spcBef>
                <a:spcPct val="50000"/>
              </a:spcBef>
              <a:defRPr/>
            </a:pPr>
            <a:endParaRPr lang="da-DK" altLang="nl-NL" sz="1200" dirty="0"/>
          </a:p>
        </p:txBody>
      </p:sp>
      <p:sp>
        <p:nvSpPr>
          <p:cNvPr id="112650" name="Rectangle 1"/>
          <p:cNvSpPr>
            <a:spLocks noChangeArrowheads="1"/>
          </p:cNvSpPr>
          <p:nvPr/>
        </p:nvSpPr>
        <p:spPr bwMode="auto">
          <a:xfrm>
            <a:off x="4680348" y="2447926"/>
            <a:ext cx="2482453" cy="276999"/>
          </a:xfrm>
          <a:prstGeom prst="rect">
            <a:avLst/>
          </a:prstGeom>
          <a:solidFill>
            <a:schemeClr val="bg1">
              <a:lumMod val="85000"/>
            </a:schemeClr>
          </a:solidFill>
          <a:ln>
            <a:noFill/>
          </a:ln>
        </p:spPr>
        <p:txBody>
          <a:bodyPr>
            <a:spAutoFit/>
          </a:bodyPr>
          <a:lstStyle/>
          <a:p>
            <a:pPr algn="ctr" eaLnBrk="1" hangingPunct="1">
              <a:defRPr/>
            </a:pPr>
            <a:r>
              <a:rPr lang="da-DK" altLang="nl-NL" sz="1200" dirty="0">
                <a:latin typeface="Arial" charset="0"/>
              </a:rPr>
              <a:t>Application rate </a:t>
            </a:r>
            <a:r>
              <a:rPr lang="da-DK" altLang="nl-NL" sz="1200" dirty="0" smtClean="0">
                <a:latin typeface="Arial" charset="0"/>
              </a:rPr>
              <a:t>setting</a:t>
            </a:r>
            <a:endParaRPr lang="nl-NL" altLang="nl-NL" sz="1200" dirty="0">
              <a:latin typeface="Arial" charset="0"/>
            </a:endParaRPr>
          </a:p>
        </p:txBody>
      </p:sp>
      <p:sp>
        <p:nvSpPr>
          <p:cNvPr id="112651" name="Text Box 10">
            <a:hlinkClick r:id="rId5" action="ppaction://hlinksldjump"/>
          </p:cNvPr>
          <p:cNvSpPr txBox="1">
            <a:spLocks noChangeArrowheads="1"/>
          </p:cNvSpPr>
          <p:nvPr/>
        </p:nvSpPr>
        <p:spPr bwMode="auto">
          <a:xfrm>
            <a:off x="1685925" y="4463654"/>
            <a:ext cx="2519363" cy="346249"/>
          </a:xfrm>
          <a:prstGeom prst="rect">
            <a:avLst/>
          </a:prstGeom>
          <a:solidFill>
            <a:schemeClr val="bg1">
              <a:lumMod val="85000"/>
            </a:schemeClr>
          </a:solidFill>
          <a:ln>
            <a:noFill/>
          </a:ln>
          <a:effectLst/>
        </p:spPr>
        <p:txBody>
          <a:bodyP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spcBef>
                <a:spcPct val="50000"/>
              </a:spcBef>
              <a:defRPr/>
            </a:pPr>
            <a:r>
              <a:rPr lang="da-DK" altLang="nl-NL" sz="825" dirty="0"/>
              <a:t>CL / CL-E / </a:t>
            </a:r>
            <a:r>
              <a:rPr lang="da-DK" altLang="nl-NL" sz="825" dirty="0" smtClean="0"/>
              <a:t>CL W PRO / CL-EW </a:t>
            </a:r>
            <a:r>
              <a:rPr lang="da-DK" altLang="nl-NL" sz="825" dirty="0"/>
              <a:t>/ HL / HL-E / TL / TLX (GEOSPREAD</a:t>
            </a:r>
            <a:r>
              <a:rPr lang="da-DK" altLang="nl-NL" sz="825" dirty="0" smtClean="0"/>
              <a:t>) / iDC</a:t>
            </a:r>
            <a:endParaRPr lang="da-DK" altLang="nl-NL" sz="825" dirty="0"/>
          </a:p>
        </p:txBody>
      </p:sp>
      <p:sp>
        <p:nvSpPr>
          <p:cNvPr id="112652" name="Text Box 10">
            <a:hlinkClick r:id="rId5" action="ppaction://hlinksldjump"/>
          </p:cNvPr>
          <p:cNvSpPr txBox="1">
            <a:spLocks noChangeArrowheads="1"/>
          </p:cNvSpPr>
          <p:nvPr/>
        </p:nvSpPr>
        <p:spPr bwMode="auto">
          <a:xfrm>
            <a:off x="4673204" y="4470003"/>
            <a:ext cx="2482453" cy="346249"/>
          </a:xfrm>
          <a:prstGeom prst="rect">
            <a:avLst/>
          </a:prstGeom>
          <a:solidFill>
            <a:schemeClr val="bg1">
              <a:lumMod val="85000"/>
            </a:schemeClr>
          </a:solidFill>
          <a:ln>
            <a:noFill/>
          </a:ln>
          <a:effectLst/>
        </p:spPr>
        <p:txBody>
          <a:bodyP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spcBef>
                <a:spcPct val="50000"/>
              </a:spcBef>
              <a:defRPr/>
            </a:pPr>
            <a:r>
              <a:rPr lang="da-DK" altLang="nl-NL" sz="825" dirty="0"/>
              <a:t>CL / CL-E / </a:t>
            </a:r>
            <a:r>
              <a:rPr lang="da-DK" altLang="nl-NL" sz="825" dirty="0" smtClean="0"/>
              <a:t>CL W PRO / CL </a:t>
            </a:r>
            <a:r>
              <a:rPr lang="da-DK" altLang="nl-NL" sz="825" dirty="0"/>
              <a:t>EW / HL / HL-E / TL / </a:t>
            </a:r>
            <a:r>
              <a:rPr lang="da-DK" altLang="nl-NL" sz="825" dirty="0" smtClean="0"/>
              <a:t>TLX (GEOSPREAD) / iDC</a:t>
            </a:r>
            <a:endParaRPr lang="da-DK" altLang="nl-NL" sz="825" dirty="0"/>
          </a:p>
        </p:txBody>
      </p:sp>
      <p:sp>
        <p:nvSpPr>
          <p:cNvPr id="112653" name="Text Box 10">
            <a:hlinkClick r:id="rId5" action="ppaction://hlinksldjump"/>
          </p:cNvPr>
          <p:cNvSpPr txBox="1">
            <a:spLocks noChangeArrowheads="1"/>
          </p:cNvSpPr>
          <p:nvPr/>
        </p:nvSpPr>
        <p:spPr bwMode="auto">
          <a:xfrm>
            <a:off x="1693069" y="2702719"/>
            <a:ext cx="2555081" cy="346249"/>
          </a:xfrm>
          <a:prstGeom prst="rect">
            <a:avLst/>
          </a:prstGeom>
          <a:solidFill>
            <a:schemeClr val="bg1">
              <a:lumMod val="85000"/>
            </a:schemeClr>
          </a:solidFill>
          <a:ln>
            <a:noFill/>
          </a:ln>
          <a:effectLst/>
        </p:spPr>
        <p:txBody>
          <a:bodyP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spcBef>
                <a:spcPct val="50000"/>
              </a:spcBef>
              <a:defRPr/>
            </a:pPr>
            <a:r>
              <a:rPr lang="da-DK" altLang="nl-NL" sz="825" dirty="0"/>
              <a:t>CL / CL-E / </a:t>
            </a:r>
            <a:r>
              <a:rPr lang="da-DK" altLang="nl-NL" sz="825" dirty="0" smtClean="0"/>
              <a:t>CL W PRO / CL-EW </a:t>
            </a:r>
            <a:r>
              <a:rPr lang="da-DK" altLang="nl-NL" sz="825" dirty="0"/>
              <a:t>/ HL / HL-E / TL / TLX (GEOSPREAD</a:t>
            </a:r>
            <a:r>
              <a:rPr lang="da-DK" altLang="nl-NL" sz="825" dirty="0" smtClean="0"/>
              <a:t>) / iDC</a:t>
            </a:r>
            <a:endParaRPr lang="da-DK" altLang="nl-NL" sz="825" dirty="0"/>
          </a:p>
        </p:txBody>
      </p:sp>
      <p:pic>
        <p:nvPicPr>
          <p:cNvPr id="104462" name="Afbeelding 3"/>
          <p:cNvPicPr>
            <a:picLocks noChangeAspect="1"/>
          </p:cNvPicPr>
          <p:nvPr/>
        </p:nvPicPr>
        <p:blipFill>
          <a:blip r:embed="rId6" cstate="email">
            <a:extLst>
              <a:ext uri="{28A0092B-C50C-407E-A947-70E740481C1C}">
                <a14:useLocalDpi xmlns:a14="http://schemas.microsoft.com/office/drawing/2010/main"/>
              </a:ext>
            </a:extLst>
          </a:blip>
          <a:srcRect/>
          <a:stretch>
            <a:fillRect/>
          </a:stretch>
        </p:blipFill>
        <p:spPr bwMode="auto">
          <a:xfrm>
            <a:off x="1689497" y="3169444"/>
            <a:ext cx="2522934" cy="1101329"/>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 name="Picture 16" descr="Free illustration: Black, Back, Button, Navigation - Free ...">
            <a:hlinkClick r:id="rId7" action="ppaction://hlinksldjump"/>
          </p:cNvPr>
          <p:cNvPicPr>
            <a:picLocks noChangeAspect="1"/>
          </p:cNvPicPr>
          <p:nvPr/>
        </p:nvPicPr>
        <p:blipFill>
          <a:blip r:embed="rId8" cstate="email">
            <a:extLst>
              <a:ext uri="{28A0092B-C50C-407E-A947-70E740481C1C}">
                <a14:useLocalDpi xmlns:a14="http://schemas.microsoft.com/office/drawing/2010/main"/>
              </a:ext>
            </a:extLst>
          </a:blip>
          <a:stretch>
            <a:fillRect/>
          </a:stretch>
        </p:blipFill>
        <p:spPr>
          <a:xfrm>
            <a:off x="0" y="4776889"/>
            <a:ext cx="454131" cy="366611"/>
          </a:xfrm>
          <a:prstGeom prst="rect">
            <a:avLst/>
          </a:prstGeom>
        </p:spPr>
      </p:pic>
    </p:spTree>
    <p:extLst>
      <p:ext uri="{BB962C8B-B14F-4D97-AF65-F5344CB8AC3E}">
        <p14:creationId xmlns:p14="http://schemas.microsoft.com/office/powerpoint/2010/main" val="3366923449"/>
      </p:ext>
    </p:extLst>
  </p:cSld>
  <p:clrMapOvr>
    <a:masterClrMapping/>
  </p:clrMapOvr>
  <p:transition spd="slow"/>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pPr marL="0" indent="0">
              <a:defRPr/>
            </a:pPr>
            <a:r>
              <a:rPr lang="en-GB" altLang="nl-NL" dirty="0">
                <a:ea typeface="Geneva"/>
              </a:rPr>
              <a:t>Adjustment Exacta Spreaders</a:t>
            </a:r>
            <a:br>
              <a:rPr lang="en-GB" altLang="nl-NL" dirty="0">
                <a:ea typeface="Geneva"/>
              </a:rPr>
            </a:br>
            <a:endParaRPr lang="nl-NL" dirty="0"/>
          </a:p>
        </p:txBody>
      </p:sp>
      <p:sp>
        <p:nvSpPr>
          <p:cNvPr id="105475" name="Rectangle 72">
            <a:hlinkClick r:id="rId2" action="ppaction://hlinksldjump"/>
          </p:cNvPr>
          <p:cNvSpPr>
            <a:spLocks noChangeArrowheads="1"/>
          </p:cNvSpPr>
          <p:nvPr/>
        </p:nvSpPr>
        <p:spPr bwMode="auto">
          <a:xfrm>
            <a:off x="4787504" y="2425303"/>
            <a:ext cx="2164556" cy="270272"/>
          </a:xfrm>
          <a:prstGeom prst="rect">
            <a:avLst/>
          </a:prstGeom>
          <a:solidFill>
            <a:schemeClr val="bg1">
              <a:lumMod val="85000"/>
            </a:schemeClr>
          </a:solidFill>
          <a:ln>
            <a:noFill/>
          </a:ln>
        </p:spPr>
        <p:txBody>
          <a:bodyPr wrap="none" anchor="ctr"/>
          <a:lstStyle/>
          <a:p>
            <a:pPr algn="ctr" eaLnBrk="1" hangingPunct="1">
              <a:defRPr/>
            </a:pPr>
            <a:r>
              <a:rPr lang="en-US" altLang="nl-NL" sz="1200">
                <a:latin typeface="Arial" charset="0"/>
              </a:rPr>
              <a:t>Exacta CL / HL</a:t>
            </a:r>
          </a:p>
        </p:txBody>
      </p:sp>
      <p:sp>
        <p:nvSpPr>
          <p:cNvPr id="105476" name="Rectangle 72">
            <a:hlinkClick r:id="rId2" action="ppaction://hlinksldjump"/>
          </p:cNvPr>
          <p:cNvSpPr>
            <a:spLocks noChangeArrowheads="1"/>
          </p:cNvSpPr>
          <p:nvPr/>
        </p:nvSpPr>
        <p:spPr bwMode="auto">
          <a:xfrm>
            <a:off x="2235510" y="4176713"/>
            <a:ext cx="2133600" cy="354806"/>
          </a:xfrm>
          <a:prstGeom prst="rect">
            <a:avLst/>
          </a:prstGeom>
          <a:solidFill>
            <a:schemeClr val="bg1">
              <a:lumMod val="85000"/>
            </a:schemeClr>
          </a:solidFill>
          <a:ln>
            <a:noFill/>
          </a:ln>
        </p:spPr>
        <p:txBody>
          <a:bodyPr wrap="none" anchor="ctr"/>
          <a:lstStyle/>
          <a:p>
            <a:pPr algn="ctr" eaLnBrk="1" hangingPunct="1">
              <a:defRPr/>
            </a:pPr>
            <a:r>
              <a:rPr lang="en-GB" altLang="nl-NL" sz="1000" dirty="0">
                <a:latin typeface="Arial" charset="0"/>
              </a:rPr>
              <a:t>Exacta CL-E </a:t>
            </a:r>
            <a:r>
              <a:rPr lang="en-GB" altLang="nl-NL" sz="1000" dirty="0" smtClean="0">
                <a:latin typeface="Arial" charset="0"/>
              </a:rPr>
              <a:t>/ CL W PRO / </a:t>
            </a:r>
            <a:r>
              <a:rPr lang="en-GB" altLang="nl-NL" sz="1000" dirty="0">
                <a:latin typeface="Arial" charset="0"/>
              </a:rPr>
              <a:t>CL-EW /  </a:t>
            </a:r>
          </a:p>
          <a:p>
            <a:pPr algn="ctr" eaLnBrk="1" hangingPunct="1">
              <a:defRPr/>
            </a:pPr>
            <a:r>
              <a:rPr lang="en-GB" altLang="nl-NL" sz="1000" dirty="0">
                <a:latin typeface="Arial" charset="0"/>
              </a:rPr>
              <a:t>HL-E / </a:t>
            </a:r>
            <a:r>
              <a:rPr lang="en-GB" altLang="nl-NL" sz="1000" dirty="0" smtClean="0">
                <a:latin typeface="Arial" charset="0"/>
              </a:rPr>
              <a:t>TL </a:t>
            </a:r>
            <a:endParaRPr lang="en-GB" altLang="nl-NL" sz="1000" dirty="0">
              <a:latin typeface="Arial" charset="0"/>
            </a:endParaRPr>
          </a:p>
        </p:txBody>
      </p:sp>
      <p:sp>
        <p:nvSpPr>
          <p:cNvPr id="105477" name="Rectangle 72">
            <a:hlinkClick r:id="rId2" action="ppaction://hlinksldjump"/>
          </p:cNvPr>
          <p:cNvSpPr>
            <a:spLocks noChangeArrowheads="1"/>
          </p:cNvSpPr>
          <p:nvPr/>
        </p:nvSpPr>
        <p:spPr bwMode="auto">
          <a:xfrm>
            <a:off x="4787504" y="4212431"/>
            <a:ext cx="2164556" cy="319088"/>
          </a:xfrm>
          <a:prstGeom prst="rect">
            <a:avLst/>
          </a:prstGeom>
          <a:solidFill>
            <a:schemeClr val="bg1">
              <a:lumMod val="85000"/>
            </a:schemeClr>
          </a:solidFill>
          <a:ln>
            <a:noFill/>
          </a:ln>
        </p:spPr>
        <p:txBody>
          <a:bodyPr wrap="none" anchor="ctr"/>
          <a:lstStyle/>
          <a:p>
            <a:pPr algn="ctr" eaLnBrk="1" hangingPunct="1">
              <a:defRPr/>
            </a:pPr>
            <a:r>
              <a:rPr lang="en-GB" altLang="nl-NL" sz="1200" dirty="0">
                <a:latin typeface="Arial" charset="0"/>
              </a:rPr>
              <a:t>Exacta GEOSPREAD</a:t>
            </a:r>
            <a:r>
              <a:rPr lang="en-GB" altLang="nl-NL" sz="1200" baseline="30000" dirty="0">
                <a:latin typeface="Arial" charset="0"/>
              </a:rPr>
              <a:t>®</a:t>
            </a:r>
            <a:endParaRPr lang="en-GB" altLang="nl-NL" sz="1200" dirty="0">
              <a:latin typeface="Arial" charset="0"/>
            </a:endParaRPr>
          </a:p>
        </p:txBody>
      </p:sp>
      <p:sp>
        <p:nvSpPr>
          <p:cNvPr id="105478" name="Rectangle 72">
            <a:hlinkClick r:id="rId2" action="ppaction://hlinksldjump"/>
          </p:cNvPr>
          <p:cNvSpPr>
            <a:spLocks noChangeArrowheads="1"/>
          </p:cNvSpPr>
          <p:nvPr/>
        </p:nvSpPr>
        <p:spPr bwMode="auto">
          <a:xfrm>
            <a:off x="2176462" y="2431257"/>
            <a:ext cx="2139554" cy="264319"/>
          </a:xfrm>
          <a:prstGeom prst="rect">
            <a:avLst/>
          </a:prstGeom>
          <a:solidFill>
            <a:schemeClr val="bg1">
              <a:lumMod val="85000"/>
            </a:schemeClr>
          </a:solidFill>
          <a:ln>
            <a:noFill/>
          </a:ln>
        </p:spPr>
        <p:txBody>
          <a:bodyPr wrap="none" anchor="ctr"/>
          <a:lstStyle/>
          <a:p>
            <a:pPr algn="ctr" eaLnBrk="1" hangingPunct="1">
              <a:defRPr/>
            </a:pPr>
            <a:r>
              <a:rPr lang="en-US" altLang="nl-NL" sz="1200">
                <a:latin typeface="Arial" charset="0"/>
              </a:rPr>
              <a:t>Exacta EL</a:t>
            </a:r>
          </a:p>
        </p:txBody>
      </p:sp>
      <p:sp>
        <p:nvSpPr>
          <p:cNvPr id="119815" name="TextBox 11"/>
          <p:cNvSpPr txBox="1">
            <a:spLocks noChangeArrowheads="1"/>
          </p:cNvSpPr>
          <p:nvPr/>
        </p:nvSpPr>
        <p:spPr bwMode="auto">
          <a:xfrm>
            <a:off x="2176463" y="4531519"/>
            <a:ext cx="2180035"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nl-NL" sz="900" i="1" dirty="0"/>
              <a:t>1 electric actuator for application rate</a:t>
            </a:r>
          </a:p>
        </p:txBody>
      </p:sp>
      <p:sp>
        <p:nvSpPr>
          <p:cNvPr id="119816" name="TextBox 12"/>
          <p:cNvSpPr txBox="1">
            <a:spLocks noChangeArrowheads="1"/>
          </p:cNvSpPr>
          <p:nvPr/>
        </p:nvSpPr>
        <p:spPr bwMode="auto">
          <a:xfrm>
            <a:off x="4826794" y="4531519"/>
            <a:ext cx="2180035"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nl-NL" sz="900" i="1" dirty="0"/>
              <a:t>2 electric actuators for application rate and discharge point</a:t>
            </a:r>
          </a:p>
        </p:txBody>
      </p:sp>
      <p:pic>
        <p:nvPicPr>
          <p:cNvPr id="119817" name="Afbeelding 1"/>
          <p:cNvPicPr>
            <a:picLocks noChangeAspect="1"/>
          </p:cNvPicPr>
          <p:nvPr/>
        </p:nvPicPr>
        <p:blipFill>
          <a:blip r:embed="rId3" cstate="email">
            <a:extLst>
              <a:ext uri="{28A0092B-C50C-407E-A947-70E740481C1C}">
                <a14:useLocalDpi xmlns:a14="http://schemas.microsoft.com/office/drawing/2010/main"/>
              </a:ext>
            </a:extLst>
          </a:blip>
          <a:srcRect/>
          <a:stretch>
            <a:fillRect/>
          </a:stretch>
        </p:blipFill>
        <p:spPr bwMode="auto">
          <a:xfrm>
            <a:off x="4787504" y="1006078"/>
            <a:ext cx="2164556" cy="1422797"/>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9819" name="Picture 14" descr="J:\Afdelingen\Sales &amp; Marketing\Marketing Material\Pictures\2017\Strooiers\Details strooier\170608217.jpg"/>
          <p:cNvPicPr>
            <a:picLocks noChangeAspect="1" noChangeArrowheads="1"/>
          </p:cNvPicPr>
          <p:nvPr/>
        </p:nvPicPr>
        <p:blipFill>
          <a:blip r:embed="rId4" cstate="email">
            <a:extLst>
              <a:ext uri="{28A0092B-C50C-407E-A947-70E740481C1C}">
                <a14:useLocalDpi xmlns:a14="http://schemas.microsoft.com/office/drawing/2010/main"/>
              </a:ext>
            </a:extLst>
          </a:blip>
          <a:srcRect/>
          <a:stretch>
            <a:fillRect/>
          </a:stretch>
        </p:blipFill>
        <p:spPr bwMode="auto">
          <a:xfrm>
            <a:off x="2200275" y="2777728"/>
            <a:ext cx="2133600" cy="1422797"/>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9820" name="Picture 15"/>
          <p:cNvPicPr>
            <a:picLocks noChangeAspect="1" noChangeArrowheads="1"/>
          </p:cNvPicPr>
          <p:nvPr/>
        </p:nvPicPr>
        <p:blipFill>
          <a:blip r:embed="rId5" cstate="email">
            <a:extLst>
              <a:ext uri="{28A0092B-C50C-407E-A947-70E740481C1C}">
                <a14:useLocalDpi xmlns:a14="http://schemas.microsoft.com/office/drawing/2010/main"/>
              </a:ext>
            </a:extLst>
          </a:blip>
          <a:srcRect/>
          <a:stretch>
            <a:fillRect/>
          </a:stretch>
        </p:blipFill>
        <p:spPr bwMode="auto">
          <a:xfrm>
            <a:off x="2182416" y="1008460"/>
            <a:ext cx="2133600" cy="1422797"/>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 name="Picture 1"/>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4787503" y="2767106"/>
            <a:ext cx="2164556" cy="1442135"/>
          </a:xfrm>
          <a:prstGeom prst="rect">
            <a:avLst/>
          </a:prstGeom>
          <a:ln>
            <a:noFill/>
          </a:ln>
          <a:effectLst>
            <a:outerShdw blurRad="292100" dist="139700" dir="2700000" algn="tl" rotWithShape="0">
              <a:srgbClr val="333333">
                <a:alpha val="65000"/>
              </a:srgbClr>
            </a:outerShdw>
          </a:effectLst>
        </p:spPr>
      </p:pic>
      <p:pic>
        <p:nvPicPr>
          <p:cNvPr id="14" name="Picture 13" descr="Free illustration: Black, Back, Button, Navigation - Free ...">
            <a:hlinkClick r:id="rId7" action="ppaction://hlinksldjump"/>
          </p:cNvPr>
          <p:cNvPicPr>
            <a:picLocks noChangeAspect="1"/>
          </p:cNvPicPr>
          <p:nvPr/>
        </p:nvPicPr>
        <p:blipFill>
          <a:blip r:embed="rId8" cstate="email">
            <a:extLst>
              <a:ext uri="{28A0092B-C50C-407E-A947-70E740481C1C}">
                <a14:useLocalDpi xmlns:a14="http://schemas.microsoft.com/office/drawing/2010/main"/>
              </a:ext>
            </a:extLst>
          </a:blip>
          <a:stretch>
            <a:fillRect/>
          </a:stretch>
        </p:blipFill>
        <p:spPr>
          <a:xfrm>
            <a:off x="0" y="4776889"/>
            <a:ext cx="454131" cy="366611"/>
          </a:xfrm>
          <a:prstGeom prst="rect">
            <a:avLst/>
          </a:prstGeom>
        </p:spPr>
      </p:pic>
    </p:spTree>
    <p:extLst>
      <p:ext uri="{BB962C8B-B14F-4D97-AF65-F5344CB8AC3E}">
        <p14:creationId xmlns:p14="http://schemas.microsoft.com/office/powerpoint/2010/main" val="2689846020"/>
      </p:ext>
    </p:extLst>
  </p:cSld>
  <p:clrMapOvr>
    <a:masterClrMapping/>
  </p:clrMapOvr>
  <p:transition spd="slow"/>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0834" name="Afbeelding 1"/>
          <p:cNvPicPr>
            <a:picLocks noChangeAspect="1"/>
          </p:cNvPicPr>
          <p:nvPr/>
        </p:nvPicPr>
        <p:blipFill>
          <a:blip r:embed="rId2">
            <a:extLst>
              <a:ext uri="{28A0092B-C50C-407E-A947-70E740481C1C}">
                <a14:useLocalDpi xmlns:a14="http://schemas.microsoft.com/office/drawing/2010/main"/>
              </a:ext>
            </a:extLst>
          </a:blip>
          <a:srcRect/>
          <a:stretch>
            <a:fillRect/>
          </a:stretch>
        </p:blipFill>
        <p:spPr bwMode="auto">
          <a:xfrm>
            <a:off x="2574131" y="1527573"/>
            <a:ext cx="3987404" cy="2655094"/>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4" name="Content Placeholder 3"/>
          <p:cNvSpPr>
            <a:spLocks noGrp="1"/>
          </p:cNvSpPr>
          <p:nvPr>
            <p:ph idx="1"/>
          </p:nvPr>
        </p:nvSpPr>
        <p:spPr/>
        <p:txBody>
          <a:bodyPr/>
          <a:lstStyle/>
          <a:p>
            <a:endParaRPr lang="nl-NL"/>
          </a:p>
        </p:txBody>
      </p:sp>
      <p:sp>
        <p:nvSpPr>
          <p:cNvPr id="2" name="Title 1"/>
          <p:cNvSpPr>
            <a:spLocks noGrp="1"/>
          </p:cNvSpPr>
          <p:nvPr>
            <p:ph type="ctrTitle"/>
          </p:nvPr>
        </p:nvSpPr>
        <p:spPr/>
        <p:txBody>
          <a:bodyPr/>
          <a:lstStyle/>
          <a:p>
            <a:r>
              <a:rPr lang="en-GB" altLang="nl-NL" dirty="0" smtClean="0">
                <a:ea typeface="Geneva"/>
              </a:rPr>
              <a:t/>
            </a:r>
            <a:br>
              <a:rPr lang="en-GB" altLang="nl-NL" dirty="0" smtClean="0">
                <a:ea typeface="Geneva"/>
              </a:rPr>
            </a:br>
            <a:r>
              <a:rPr lang="en-GB" altLang="nl-NL" dirty="0" smtClean="0">
                <a:ea typeface="Geneva"/>
              </a:rPr>
              <a:t>Spreader </a:t>
            </a:r>
            <a:r>
              <a:rPr lang="en-GB" altLang="nl-NL" dirty="0">
                <a:ea typeface="Geneva"/>
              </a:rPr>
              <a:t>Settings Exacta-EL</a:t>
            </a:r>
            <a:r>
              <a:rPr lang="en-GB" sz="4800" dirty="0"/>
              <a:t/>
            </a:r>
            <a:br>
              <a:rPr lang="en-GB" sz="4800" dirty="0"/>
            </a:br>
            <a:endParaRPr lang="nl-NL" dirty="0"/>
          </a:p>
        </p:txBody>
      </p:sp>
      <p:sp>
        <p:nvSpPr>
          <p:cNvPr id="120836" name="Text Box 4"/>
          <p:cNvSpPr txBox="1">
            <a:spLocks noChangeArrowheads="1"/>
          </p:cNvSpPr>
          <p:nvPr/>
        </p:nvSpPr>
        <p:spPr bwMode="auto">
          <a:xfrm>
            <a:off x="6516291" y="3325416"/>
            <a:ext cx="1594247"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spcBef>
                <a:spcPct val="50000"/>
              </a:spcBef>
            </a:pPr>
            <a:r>
              <a:rPr lang="en-GB" altLang="nl-NL" dirty="0" smtClean="0"/>
              <a:t>Discharge point</a:t>
            </a:r>
            <a:endParaRPr lang="en-GB" altLang="nl-NL" dirty="0"/>
          </a:p>
        </p:txBody>
      </p:sp>
      <p:sp>
        <p:nvSpPr>
          <p:cNvPr id="120837" name="Text Box 5"/>
          <p:cNvSpPr txBox="1">
            <a:spLocks noChangeArrowheads="1"/>
          </p:cNvSpPr>
          <p:nvPr/>
        </p:nvSpPr>
        <p:spPr bwMode="auto">
          <a:xfrm>
            <a:off x="6561535" y="2270522"/>
            <a:ext cx="1485900"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spcBef>
                <a:spcPct val="50000"/>
              </a:spcBef>
            </a:pPr>
            <a:r>
              <a:rPr lang="en-GB" altLang="nl-NL" dirty="0" smtClean="0"/>
              <a:t>Application rate</a:t>
            </a:r>
            <a:endParaRPr lang="en-GB" altLang="nl-NL" dirty="0"/>
          </a:p>
        </p:txBody>
      </p:sp>
      <p:sp>
        <p:nvSpPr>
          <p:cNvPr id="120838" name="Line 6"/>
          <p:cNvSpPr>
            <a:spLocks noChangeShapeType="1"/>
          </p:cNvSpPr>
          <p:nvPr/>
        </p:nvSpPr>
        <p:spPr bwMode="auto">
          <a:xfrm flipV="1">
            <a:off x="4950619" y="2383632"/>
            <a:ext cx="1746647" cy="673894"/>
          </a:xfrm>
          <a:prstGeom prst="line">
            <a:avLst/>
          </a:prstGeom>
          <a:noFill/>
          <a:ln w="28575">
            <a:solidFill>
              <a:srgbClr val="007A3B"/>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dirty="0"/>
          </a:p>
        </p:txBody>
      </p:sp>
      <p:sp>
        <p:nvSpPr>
          <p:cNvPr id="120839" name="Line 7"/>
          <p:cNvSpPr>
            <a:spLocks noChangeShapeType="1"/>
          </p:cNvSpPr>
          <p:nvPr/>
        </p:nvSpPr>
        <p:spPr bwMode="auto">
          <a:xfrm flipV="1">
            <a:off x="5598319" y="3462338"/>
            <a:ext cx="1098947" cy="297656"/>
          </a:xfrm>
          <a:prstGeom prst="line">
            <a:avLst/>
          </a:prstGeom>
          <a:noFill/>
          <a:ln w="28575">
            <a:solidFill>
              <a:srgbClr val="007A3B"/>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dirty="0"/>
          </a:p>
        </p:txBody>
      </p:sp>
      <p:pic>
        <p:nvPicPr>
          <p:cNvPr id="10" name="Picture 9" descr="Free illustration: Black, Back, Button, Navigation - Free ...">
            <a:hlinkClick r:id="rId3" action="ppaction://hlinksldjump"/>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0" y="4776889"/>
            <a:ext cx="454131" cy="366611"/>
          </a:xfrm>
          <a:prstGeom prst="rect">
            <a:avLst/>
          </a:prstGeom>
        </p:spPr>
      </p:pic>
    </p:spTree>
    <p:extLst>
      <p:ext uri="{BB962C8B-B14F-4D97-AF65-F5344CB8AC3E}">
        <p14:creationId xmlns:p14="http://schemas.microsoft.com/office/powerpoint/2010/main" val="2563976509"/>
      </p:ext>
    </p:extLst>
  </p:cSld>
  <p:clrMapOvr>
    <a:masterClrMapping/>
  </p:clrMapOvr>
  <p:transition spd="slow"/>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EL Spreader settings-LR">
            <a:hlinkClick r:id="" action="ppaction://media"/>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1882775" y="1347788"/>
            <a:ext cx="5376863" cy="3024187"/>
          </a:xfrm>
          <a:prstGeom prst="rect">
            <a:avLst/>
          </a:prstGeom>
          <a:ln>
            <a:noFill/>
          </a:ln>
          <a:effectLst>
            <a:outerShdw blurRad="292100" dist="139700" dir="2700000" algn="tl" rotWithShape="0">
              <a:srgbClr val="333333">
                <a:alpha val="65000"/>
              </a:srgbClr>
            </a:outerShdw>
          </a:effectLst>
        </p:spPr>
      </p:pic>
      <p:sp>
        <p:nvSpPr>
          <p:cNvPr id="2" name="Title 1"/>
          <p:cNvSpPr>
            <a:spLocks noGrp="1"/>
          </p:cNvSpPr>
          <p:nvPr>
            <p:ph type="ctrTitle"/>
          </p:nvPr>
        </p:nvSpPr>
        <p:spPr/>
        <p:txBody>
          <a:bodyPr/>
          <a:lstStyle/>
          <a:p>
            <a:r>
              <a:rPr lang="en-GB" dirty="0" smtClean="0"/>
              <a:t/>
            </a:r>
            <a:br>
              <a:rPr lang="en-GB" dirty="0" smtClean="0"/>
            </a:br>
            <a:r>
              <a:rPr lang="en-GB" dirty="0" smtClean="0"/>
              <a:t>How </a:t>
            </a:r>
            <a:r>
              <a:rPr lang="en-GB" dirty="0"/>
              <a:t>to Adjust your Exacta-EL?</a:t>
            </a:r>
            <a:br>
              <a:rPr lang="en-GB" dirty="0"/>
            </a:br>
            <a:endParaRPr lang="nl-NL" dirty="0"/>
          </a:p>
        </p:txBody>
      </p:sp>
      <p:pic>
        <p:nvPicPr>
          <p:cNvPr id="6" name="Picture 5" descr="Free illustration: Black, Back, Button, Navigation - Free ...">
            <a:hlinkClick r:id="rId5" action="ppaction://hlinksldjump"/>
          </p:cNvPr>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a:off x="0" y="4776889"/>
            <a:ext cx="454131" cy="366611"/>
          </a:xfrm>
          <a:prstGeom prst="rect">
            <a:avLst/>
          </a:prstGeom>
        </p:spPr>
      </p:pic>
    </p:spTree>
    <p:extLst>
      <p:ext uri="{BB962C8B-B14F-4D97-AF65-F5344CB8AC3E}">
        <p14:creationId xmlns:p14="http://schemas.microsoft.com/office/powerpoint/2010/main" val="4001460511"/>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1858" name="Afbeelding 1"/>
          <p:cNvPicPr>
            <a:picLocks noChangeAspect="1"/>
          </p:cNvPicPr>
          <p:nvPr/>
        </p:nvPicPr>
        <p:blipFill>
          <a:blip r:embed="rId2" cstate="email">
            <a:extLst>
              <a:ext uri="{28A0092B-C50C-407E-A947-70E740481C1C}">
                <a14:useLocalDpi xmlns:a14="http://schemas.microsoft.com/office/drawing/2010/main"/>
              </a:ext>
            </a:extLst>
          </a:blip>
          <a:srcRect/>
          <a:stretch>
            <a:fillRect/>
          </a:stretch>
        </p:blipFill>
        <p:spPr bwMode="auto">
          <a:xfrm>
            <a:off x="2569169" y="1372851"/>
            <a:ext cx="3092053" cy="2032397"/>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ctrTitle"/>
          </p:nvPr>
        </p:nvSpPr>
        <p:spPr/>
        <p:txBody>
          <a:bodyPr/>
          <a:lstStyle/>
          <a:p>
            <a:r>
              <a:rPr lang="en-GB" altLang="nl-NL" dirty="0" smtClean="0">
                <a:ea typeface="Geneva"/>
              </a:rPr>
              <a:t/>
            </a:r>
            <a:br>
              <a:rPr lang="en-GB" altLang="nl-NL" dirty="0" smtClean="0">
                <a:ea typeface="Geneva"/>
              </a:rPr>
            </a:br>
            <a:r>
              <a:rPr lang="en-GB" altLang="nl-NL" dirty="0" smtClean="0">
                <a:ea typeface="Geneva"/>
              </a:rPr>
              <a:t>Spreader </a:t>
            </a:r>
            <a:r>
              <a:rPr lang="en-GB" altLang="nl-NL" dirty="0">
                <a:ea typeface="Geneva"/>
              </a:rPr>
              <a:t>Settings Exacta-CL</a:t>
            </a:r>
            <a:r>
              <a:rPr lang="en-GB" sz="4800" dirty="0"/>
              <a:t/>
            </a:r>
            <a:br>
              <a:rPr lang="en-GB" sz="4800" dirty="0"/>
            </a:br>
            <a:endParaRPr lang="nl-NL" dirty="0"/>
          </a:p>
        </p:txBody>
      </p:sp>
      <p:sp>
        <p:nvSpPr>
          <p:cNvPr id="121860" name="Text Box 4"/>
          <p:cNvSpPr txBox="1">
            <a:spLocks noChangeArrowheads="1"/>
          </p:cNvSpPr>
          <p:nvPr/>
        </p:nvSpPr>
        <p:spPr bwMode="auto">
          <a:xfrm>
            <a:off x="649881" y="2906375"/>
            <a:ext cx="1595438"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nl-NL" dirty="0" smtClean="0"/>
              <a:t>Discharge point</a:t>
            </a:r>
            <a:endParaRPr lang="en-GB" altLang="nl-NL" dirty="0"/>
          </a:p>
        </p:txBody>
      </p:sp>
      <p:sp>
        <p:nvSpPr>
          <p:cNvPr id="121861" name="Text Box 5"/>
          <p:cNvSpPr txBox="1">
            <a:spLocks noChangeArrowheads="1"/>
          </p:cNvSpPr>
          <p:nvPr/>
        </p:nvSpPr>
        <p:spPr bwMode="auto">
          <a:xfrm>
            <a:off x="6079131" y="2686110"/>
            <a:ext cx="1485900"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nl-NL" dirty="0" smtClean="0"/>
              <a:t>Application rate</a:t>
            </a:r>
            <a:endParaRPr lang="en-GB" altLang="nl-NL" dirty="0"/>
          </a:p>
        </p:txBody>
      </p:sp>
      <p:sp>
        <p:nvSpPr>
          <p:cNvPr id="121862" name="Line 6"/>
          <p:cNvSpPr>
            <a:spLocks noChangeShapeType="1"/>
          </p:cNvSpPr>
          <p:nvPr/>
        </p:nvSpPr>
        <p:spPr bwMode="auto">
          <a:xfrm>
            <a:off x="2028625" y="2475369"/>
            <a:ext cx="972740" cy="377429"/>
          </a:xfrm>
          <a:prstGeom prst="line">
            <a:avLst/>
          </a:prstGeom>
          <a:noFill/>
          <a:ln w="28575">
            <a:solidFill>
              <a:srgbClr val="007A3B"/>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dirty="0"/>
          </a:p>
        </p:txBody>
      </p:sp>
      <p:sp>
        <p:nvSpPr>
          <p:cNvPr id="121863" name="Line 7"/>
          <p:cNvSpPr>
            <a:spLocks noChangeShapeType="1"/>
          </p:cNvSpPr>
          <p:nvPr/>
        </p:nvSpPr>
        <p:spPr bwMode="auto">
          <a:xfrm>
            <a:off x="5214738" y="2828985"/>
            <a:ext cx="864394" cy="0"/>
          </a:xfrm>
          <a:prstGeom prst="line">
            <a:avLst/>
          </a:prstGeom>
          <a:noFill/>
          <a:ln w="28575">
            <a:solidFill>
              <a:srgbClr val="007A3B"/>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dirty="0"/>
          </a:p>
        </p:txBody>
      </p:sp>
      <p:sp>
        <p:nvSpPr>
          <p:cNvPr id="121865" name="Text Box 9"/>
          <p:cNvSpPr txBox="1">
            <a:spLocks noChangeArrowheads="1"/>
          </p:cNvSpPr>
          <p:nvPr/>
        </p:nvSpPr>
        <p:spPr bwMode="auto">
          <a:xfrm>
            <a:off x="642737" y="2251532"/>
            <a:ext cx="1594247"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nl-NL" dirty="0" smtClean="0"/>
              <a:t>Fine application</a:t>
            </a:r>
            <a:endParaRPr lang="en-GB" altLang="nl-NL" dirty="0"/>
          </a:p>
        </p:txBody>
      </p:sp>
      <p:sp>
        <p:nvSpPr>
          <p:cNvPr id="121866" name="Line 10"/>
          <p:cNvSpPr>
            <a:spLocks noChangeShapeType="1"/>
          </p:cNvSpPr>
          <p:nvPr/>
        </p:nvSpPr>
        <p:spPr bwMode="auto">
          <a:xfrm>
            <a:off x="1975047" y="3069491"/>
            <a:ext cx="1512094" cy="0"/>
          </a:xfrm>
          <a:prstGeom prst="line">
            <a:avLst/>
          </a:prstGeom>
          <a:noFill/>
          <a:ln w="28575">
            <a:solidFill>
              <a:srgbClr val="007A3B"/>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dirty="0"/>
          </a:p>
        </p:txBody>
      </p:sp>
      <p:pic>
        <p:nvPicPr>
          <p:cNvPr id="12" name="Picture 11" descr="Free illustration: Black, Back, Button, Navigation - Free ...">
            <a:hlinkClick r:id="rId3" action="ppaction://hlinksldjump"/>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0" y="4776889"/>
            <a:ext cx="454131" cy="366611"/>
          </a:xfrm>
          <a:prstGeom prst="rect">
            <a:avLst/>
          </a:prstGeom>
        </p:spPr>
      </p:pic>
    </p:spTree>
    <p:extLst>
      <p:ext uri="{BB962C8B-B14F-4D97-AF65-F5344CB8AC3E}">
        <p14:creationId xmlns:p14="http://schemas.microsoft.com/office/powerpoint/2010/main" val="2664027404"/>
      </p:ext>
    </p:extLst>
  </p:cSld>
  <p:clrMapOvr>
    <a:masterClrMapping/>
  </p:clrMapOvr>
  <p:transition spd="slow"/>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882" name="Afbeelding 1"/>
          <p:cNvPicPr>
            <a:picLocks noChangeAspect="1"/>
          </p:cNvPicPr>
          <p:nvPr/>
        </p:nvPicPr>
        <p:blipFill>
          <a:blip r:embed="rId2">
            <a:extLst>
              <a:ext uri="{28A0092B-C50C-407E-A947-70E740481C1C}">
                <a14:useLocalDpi xmlns:a14="http://schemas.microsoft.com/office/drawing/2010/main"/>
              </a:ext>
            </a:extLst>
          </a:blip>
          <a:srcRect/>
          <a:stretch>
            <a:fillRect/>
          </a:stretch>
        </p:blipFill>
        <p:spPr bwMode="auto">
          <a:xfrm>
            <a:off x="2879102" y="2140744"/>
            <a:ext cx="3971925" cy="1974056"/>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ctrTitle"/>
          </p:nvPr>
        </p:nvSpPr>
        <p:spPr/>
        <p:txBody>
          <a:bodyPr/>
          <a:lstStyle/>
          <a:p>
            <a:r>
              <a:rPr lang="en-GB" altLang="nl-NL" sz="3200" dirty="0">
                <a:ea typeface="Geneva"/>
              </a:rPr>
              <a:t>Spreader Settings Exacta-HL-E / CL-E / </a:t>
            </a:r>
            <a:r>
              <a:rPr lang="en-GB" altLang="nl-NL" sz="3200" dirty="0" smtClean="0">
                <a:ea typeface="Geneva"/>
              </a:rPr>
              <a:t>CL-EW</a:t>
            </a:r>
            <a:endParaRPr lang="nl-NL" dirty="0"/>
          </a:p>
        </p:txBody>
      </p:sp>
      <p:sp>
        <p:nvSpPr>
          <p:cNvPr id="122884" name="Text Box 4"/>
          <p:cNvSpPr txBox="1">
            <a:spLocks noChangeArrowheads="1"/>
          </p:cNvSpPr>
          <p:nvPr/>
        </p:nvSpPr>
        <p:spPr bwMode="auto">
          <a:xfrm>
            <a:off x="429986" y="3323035"/>
            <a:ext cx="1594247"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spcBef>
                <a:spcPct val="50000"/>
              </a:spcBef>
            </a:pPr>
            <a:r>
              <a:rPr lang="en-GB" altLang="nl-NL" dirty="0" smtClean="0"/>
              <a:t>Discharge point</a:t>
            </a:r>
            <a:endParaRPr lang="en-GB" altLang="nl-NL" dirty="0"/>
          </a:p>
        </p:txBody>
      </p:sp>
      <p:sp>
        <p:nvSpPr>
          <p:cNvPr id="122885" name="Line 5"/>
          <p:cNvSpPr>
            <a:spLocks noChangeShapeType="1"/>
          </p:cNvSpPr>
          <p:nvPr/>
        </p:nvSpPr>
        <p:spPr bwMode="auto">
          <a:xfrm>
            <a:off x="2024234" y="3489722"/>
            <a:ext cx="1202531" cy="0"/>
          </a:xfrm>
          <a:prstGeom prst="line">
            <a:avLst/>
          </a:prstGeom>
          <a:noFill/>
          <a:ln w="28575">
            <a:solidFill>
              <a:srgbClr val="007A3B"/>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dirty="0"/>
          </a:p>
        </p:txBody>
      </p:sp>
      <p:sp>
        <p:nvSpPr>
          <p:cNvPr id="122887" name="Text Box 7"/>
          <p:cNvSpPr txBox="1">
            <a:spLocks noChangeArrowheads="1"/>
          </p:cNvSpPr>
          <p:nvPr/>
        </p:nvSpPr>
        <p:spPr bwMode="auto">
          <a:xfrm>
            <a:off x="418080" y="2571750"/>
            <a:ext cx="1594247"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spcBef>
                <a:spcPct val="50000"/>
              </a:spcBef>
            </a:pPr>
            <a:r>
              <a:rPr lang="en-GB" altLang="nl-NL" dirty="0" smtClean="0"/>
              <a:t>Fine application</a:t>
            </a:r>
            <a:endParaRPr lang="en-GB" altLang="nl-NL" dirty="0"/>
          </a:p>
        </p:txBody>
      </p:sp>
      <p:sp>
        <p:nvSpPr>
          <p:cNvPr id="122888" name="Line 8"/>
          <p:cNvSpPr>
            <a:spLocks noChangeShapeType="1"/>
          </p:cNvSpPr>
          <p:nvPr/>
        </p:nvSpPr>
        <p:spPr bwMode="auto">
          <a:xfrm>
            <a:off x="2012327" y="2740819"/>
            <a:ext cx="1009650" cy="0"/>
          </a:xfrm>
          <a:prstGeom prst="line">
            <a:avLst/>
          </a:prstGeom>
          <a:noFill/>
          <a:ln w="28575">
            <a:solidFill>
              <a:srgbClr val="007A3B"/>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dirty="0"/>
          </a:p>
        </p:txBody>
      </p:sp>
      <p:pic>
        <p:nvPicPr>
          <p:cNvPr id="10" name="Picture 9" descr="Free illustration: Black, Back, Button, Navigation - Free ...">
            <a:hlinkClick r:id="rId3" action="ppaction://hlinksldjump"/>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0" y="4776889"/>
            <a:ext cx="454131" cy="366611"/>
          </a:xfrm>
          <a:prstGeom prst="rect">
            <a:avLst/>
          </a:prstGeom>
        </p:spPr>
      </p:pic>
    </p:spTree>
    <p:extLst>
      <p:ext uri="{BB962C8B-B14F-4D97-AF65-F5344CB8AC3E}">
        <p14:creationId xmlns:p14="http://schemas.microsoft.com/office/powerpoint/2010/main" val="370251586"/>
      </p:ext>
    </p:extLst>
  </p:cSld>
  <p:clrMapOvr>
    <a:masterClrMapping/>
  </p:clrMapOvr>
  <p:transition spd="slow"/>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L remote Spreader settings-LR">
            <a:hlinkClick r:id="" action="ppaction://media"/>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1882775" y="1347788"/>
            <a:ext cx="5376863" cy="3024187"/>
          </a:xfrm>
        </p:spPr>
      </p:pic>
      <p:sp>
        <p:nvSpPr>
          <p:cNvPr id="2" name="Title 1"/>
          <p:cNvSpPr>
            <a:spLocks noGrp="1"/>
          </p:cNvSpPr>
          <p:nvPr>
            <p:ph type="ctrTitle"/>
          </p:nvPr>
        </p:nvSpPr>
        <p:spPr/>
        <p:txBody>
          <a:bodyPr/>
          <a:lstStyle/>
          <a:p>
            <a:r>
              <a:rPr lang="en-GB" sz="3200" dirty="0"/>
              <a:t>How to Adjust your Exacta </a:t>
            </a:r>
            <a:r>
              <a:rPr lang="en-GB" altLang="nl-NL" sz="3200" dirty="0">
                <a:ea typeface="Geneva"/>
              </a:rPr>
              <a:t>HL-E/CL-E/CL-EW</a:t>
            </a:r>
            <a:r>
              <a:rPr lang="en-GB" sz="3200" dirty="0" smtClean="0"/>
              <a:t>?</a:t>
            </a:r>
            <a:endParaRPr lang="nl-NL" dirty="0"/>
          </a:p>
        </p:txBody>
      </p:sp>
      <p:pic>
        <p:nvPicPr>
          <p:cNvPr id="6" name="Picture 5" descr="Free illustration: Black, Back, Button, Navigation - Free ...">
            <a:hlinkClick r:id="rId5" action="ppaction://hlinksldjump"/>
          </p:cNvPr>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a:off x="0" y="4776889"/>
            <a:ext cx="454131" cy="366611"/>
          </a:xfrm>
          <a:prstGeom prst="rect">
            <a:avLst/>
          </a:prstGeom>
        </p:spPr>
      </p:pic>
    </p:spTree>
    <p:extLst>
      <p:ext uri="{BB962C8B-B14F-4D97-AF65-F5344CB8AC3E}">
        <p14:creationId xmlns:p14="http://schemas.microsoft.com/office/powerpoint/2010/main" val="1839915768"/>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idx="1"/>
          </p:nvPr>
        </p:nvSpPr>
        <p:spPr/>
        <p:txBody>
          <a:bodyPr/>
          <a:lstStyle/>
          <a:p>
            <a:endParaRPr lang="nl-NL"/>
          </a:p>
        </p:txBody>
      </p:sp>
      <p:sp>
        <p:nvSpPr>
          <p:cNvPr id="2" name="Title 1"/>
          <p:cNvSpPr>
            <a:spLocks noGrp="1"/>
          </p:cNvSpPr>
          <p:nvPr>
            <p:ph type="ctrTitle"/>
          </p:nvPr>
        </p:nvSpPr>
        <p:spPr/>
        <p:txBody>
          <a:bodyPr/>
          <a:lstStyle/>
          <a:p>
            <a:r>
              <a:rPr lang="en-GB" altLang="nl-NL" dirty="0">
                <a:ea typeface="Geneva"/>
              </a:rPr>
              <a:t>Spreader Settings </a:t>
            </a:r>
            <a:r>
              <a:rPr lang="en-GB" altLang="nl-NL" dirty="0" smtClean="0">
                <a:ea typeface="Geneva"/>
              </a:rPr>
              <a:t>Exacta-HL</a:t>
            </a:r>
            <a:endParaRPr lang="nl-NL" dirty="0"/>
          </a:p>
        </p:txBody>
      </p:sp>
      <p:sp>
        <p:nvSpPr>
          <p:cNvPr id="123907" name="Text Box 4"/>
          <p:cNvSpPr txBox="1">
            <a:spLocks noChangeArrowheads="1"/>
          </p:cNvSpPr>
          <p:nvPr/>
        </p:nvSpPr>
        <p:spPr bwMode="auto">
          <a:xfrm>
            <a:off x="1413272" y="2675992"/>
            <a:ext cx="1594247"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spcBef>
                <a:spcPct val="50000"/>
              </a:spcBef>
            </a:pPr>
            <a:r>
              <a:rPr lang="en-GB" altLang="nl-NL" dirty="0" smtClean="0"/>
              <a:t>Discharge point</a:t>
            </a:r>
            <a:endParaRPr lang="en-GB" altLang="nl-NL" dirty="0"/>
          </a:p>
        </p:txBody>
      </p:sp>
      <p:sp>
        <p:nvSpPr>
          <p:cNvPr id="123908" name="Text Box 5"/>
          <p:cNvSpPr txBox="1">
            <a:spLocks noChangeArrowheads="1"/>
          </p:cNvSpPr>
          <p:nvPr/>
        </p:nvSpPr>
        <p:spPr bwMode="auto">
          <a:xfrm>
            <a:off x="1524000" y="3376613"/>
            <a:ext cx="1485900"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spcBef>
                <a:spcPct val="50000"/>
              </a:spcBef>
            </a:pPr>
            <a:r>
              <a:rPr lang="en-GB" altLang="nl-NL" dirty="0" smtClean="0"/>
              <a:t>Application rate</a:t>
            </a:r>
            <a:endParaRPr lang="en-GB" altLang="nl-NL" dirty="0"/>
          </a:p>
        </p:txBody>
      </p:sp>
      <p:sp>
        <p:nvSpPr>
          <p:cNvPr id="123909" name="Text Box 8"/>
          <p:cNvSpPr txBox="1">
            <a:spLocks noChangeArrowheads="1"/>
          </p:cNvSpPr>
          <p:nvPr/>
        </p:nvSpPr>
        <p:spPr bwMode="auto">
          <a:xfrm>
            <a:off x="1413272" y="2068151"/>
            <a:ext cx="1594247"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spcBef>
                <a:spcPct val="50000"/>
              </a:spcBef>
            </a:pPr>
            <a:r>
              <a:rPr lang="en-GB" altLang="nl-NL" dirty="0" smtClean="0"/>
              <a:t>Fine application</a:t>
            </a:r>
            <a:endParaRPr lang="en-GB" altLang="nl-NL" dirty="0"/>
          </a:p>
        </p:txBody>
      </p:sp>
      <p:pic>
        <p:nvPicPr>
          <p:cNvPr id="123911" name="Afbeelding 14"/>
          <p:cNvPicPr>
            <a:picLocks noChangeAspect="1" noChangeArrowheads="1"/>
          </p:cNvPicPr>
          <p:nvPr/>
        </p:nvPicPr>
        <p:blipFill>
          <a:blip r:embed="rId2" cstate="email">
            <a:extLst>
              <a:ext uri="{28A0092B-C50C-407E-A947-70E740481C1C}">
                <a14:useLocalDpi xmlns:a14="http://schemas.microsoft.com/office/drawing/2010/main"/>
              </a:ext>
            </a:extLst>
          </a:blip>
          <a:srcRect/>
          <a:stretch>
            <a:fillRect/>
          </a:stretch>
        </p:blipFill>
        <p:spPr bwMode="auto">
          <a:xfrm>
            <a:off x="4031456" y="1879998"/>
            <a:ext cx="3538538" cy="24634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3912" name="Line 9"/>
          <p:cNvSpPr>
            <a:spLocks noChangeShapeType="1"/>
          </p:cNvSpPr>
          <p:nvPr/>
        </p:nvSpPr>
        <p:spPr bwMode="auto">
          <a:xfrm flipV="1">
            <a:off x="3009901" y="2421732"/>
            <a:ext cx="1292070" cy="41672"/>
          </a:xfrm>
          <a:prstGeom prst="line">
            <a:avLst/>
          </a:prstGeom>
          <a:noFill/>
          <a:ln w="28575">
            <a:solidFill>
              <a:srgbClr val="007A3B"/>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dirty="0"/>
          </a:p>
        </p:txBody>
      </p:sp>
      <p:sp>
        <p:nvSpPr>
          <p:cNvPr id="123913" name="Line 6"/>
          <p:cNvSpPr>
            <a:spLocks noChangeShapeType="1"/>
          </p:cNvSpPr>
          <p:nvPr/>
        </p:nvSpPr>
        <p:spPr bwMode="auto">
          <a:xfrm flipV="1">
            <a:off x="3009900" y="2888456"/>
            <a:ext cx="1594247" cy="38100"/>
          </a:xfrm>
          <a:prstGeom prst="line">
            <a:avLst/>
          </a:prstGeom>
          <a:noFill/>
          <a:ln w="28575">
            <a:solidFill>
              <a:srgbClr val="007A3B"/>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dirty="0"/>
          </a:p>
        </p:txBody>
      </p:sp>
      <p:sp>
        <p:nvSpPr>
          <p:cNvPr id="123914" name="Line 7"/>
          <p:cNvSpPr>
            <a:spLocks noChangeShapeType="1"/>
          </p:cNvSpPr>
          <p:nvPr/>
        </p:nvSpPr>
        <p:spPr bwMode="auto">
          <a:xfrm flipV="1">
            <a:off x="3009900" y="2733675"/>
            <a:ext cx="3559969" cy="781050"/>
          </a:xfrm>
          <a:prstGeom prst="line">
            <a:avLst/>
          </a:prstGeom>
          <a:noFill/>
          <a:ln w="28575">
            <a:solidFill>
              <a:srgbClr val="007A3B"/>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dirty="0"/>
          </a:p>
        </p:txBody>
      </p:sp>
      <p:pic>
        <p:nvPicPr>
          <p:cNvPr id="12" name="Picture 11" descr="Free illustration: Black, Back, Button, Navigation - Free ...">
            <a:hlinkClick r:id="rId3" action="ppaction://hlinksldjump"/>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0" y="4776889"/>
            <a:ext cx="454131" cy="366611"/>
          </a:xfrm>
          <a:prstGeom prst="rect">
            <a:avLst/>
          </a:prstGeom>
        </p:spPr>
      </p:pic>
    </p:spTree>
    <p:extLst>
      <p:ext uri="{BB962C8B-B14F-4D97-AF65-F5344CB8AC3E}">
        <p14:creationId xmlns:p14="http://schemas.microsoft.com/office/powerpoint/2010/main" val="2055117707"/>
      </p:ext>
    </p:extLst>
  </p:cSld>
  <p:clrMapOvr>
    <a:masterClrMapping/>
  </p:clrMapOvr>
  <p:transition spd="slow"/>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idx="1"/>
          </p:nvPr>
        </p:nvSpPr>
        <p:spPr/>
        <p:txBody>
          <a:bodyPr/>
          <a:lstStyle/>
          <a:p>
            <a:endParaRPr lang="nl-NL"/>
          </a:p>
        </p:txBody>
      </p:sp>
      <p:sp>
        <p:nvSpPr>
          <p:cNvPr id="2" name="Title 1"/>
          <p:cNvSpPr>
            <a:spLocks noGrp="1"/>
          </p:cNvSpPr>
          <p:nvPr>
            <p:ph type="ctrTitle"/>
          </p:nvPr>
        </p:nvSpPr>
        <p:spPr/>
        <p:txBody>
          <a:bodyPr/>
          <a:lstStyle/>
          <a:p>
            <a:r>
              <a:rPr lang="en-GB" altLang="nl-NL" dirty="0">
                <a:ea typeface="Geneva"/>
              </a:rPr>
              <a:t>Spreader Settings Exacta-TL &amp; CL W </a:t>
            </a:r>
            <a:r>
              <a:rPr lang="en-GB" altLang="nl-NL" dirty="0" smtClean="0">
                <a:ea typeface="Geneva"/>
              </a:rPr>
              <a:t>PRO</a:t>
            </a:r>
            <a:endParaRPr lang="nl-NL" dirty="0"/>
          </a:p>
        </p:txBody>
      </p:sp>
      <p:sp>
        <p:nvSpPr>
          <p:cNvPr id="124931" name="Text Box 4"/>
          <p:cNvSpPr txBox="1">
            <a:spLocks noChangeArrowheads="1"/>
          </p:cNvSpPr>
          <p:nvPr/>
        </p:nvSpPr>
        <p:spPr bwMode="auto">
          <a:xfrm>
            <a:off x="1198960" y="2967655"/>
            <a:ext cx="1594247"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spcBef>
                <a:spcPct val="50000"/>
              </a:spcBef>
            </a:pPr>
            <a:r>
              <a:rPr lang="en-GB" altLang="nl-NL" dirty="0" smtClean="0"/>
              <a:t>Discharge point</a:t>
            </a:r>
            <a:endParaRPr lang="en-GB" altLang="nl-NL" dirty="0"/>
          </a:p>
        </p:txBody>
      </p:sp>
      <p:sp>
        <p:nvSpPr>
          <p:cNvPr id="124932" name="Text Box 6"/>
          <p:cNvSpPr txBox="1">
            <a:spLocks noChangeArrowheads="1"/>
          </p:cNvSpPr>
          <p:nvPr/>
        </p:nvSpPr>
        <p:spPr bwMode="auto">
          <a:xfrm>
            <a:off x="1206292" y="2203847"/>
            <a:ext cx="1594247"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spcBef>
                <a:spcPct val="50000"/>
              </a:spcBef>
            </a:pPr>
            <a:r>
              <a:rPr lang="en-GB" altLang="nl-NL" dirty="0" smtClean="0"/>
              <a:t>Fine application</a:t>
            </a:r>
            <a:endParaRPr lang="en-GB" altLang="nl-NL" dirty="0"/>
          </a:p>
        </p:txBody>
      </p:sp>
      <p:sp>
        <p:nvSpPr>
          <p:cNvPr id="124934" name="Text Box 4"/>
          <p:cNvSpPr txBox="1">
            <a:spLocks noChangeArrowheads="1"/>
          </p:cNvSpPr>
          <p:nvPr/>
        </p:nvSpPr>
        <p:spPr bwMode="auto">
          <a:xfrm>
            <a:off x="1350169" y="4276461"/>
            <a:ext cx="1594247"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nl-NL" dirty="0" smtClean="0"/>
              <a:t>Application rate</a:t>
            </a:r>
            <a:endParaRPr lang="en-GB" altLang="nl-NL" dirty="0"/>
          </a:p>
        </p:txBody>
      </p:sp>
      <p:sp>
        <p:nvSpPr>
          <p:cNvPr id="124935" name="Text Box 4"/>
          <p:cNvSpPr txBox="1">
            <a:spLocks noChangeArrowheads="1"/>
          </p:cNvSpPr>
          <p:nvPr/>
        </p:nvSpPr>
        <p:spPr bwMode="auto">
          <a:xfrm>
            <a:off x="1350169" y="3723416"/>
            <a:ext cx="2141711"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nl-NL" i="1" dirty="0" smtClean="0"/>
              <a:t>Automatic adjustment of:</a:t>
            </a:r>
            <a:endParaRPr lang="en-GB" altLang="nl-NL" i="1" dirty="0"/>
          </a:p>
        </p:txBody>
      </p:sp>
      <p:pic>
        <p:nvPicPr>
          <p:cNvPr id="124936" name="Picture 13" descr="J:\Afdelingen\Sales &amp; Marketing\Marketing Material\Pictures\2017\Strooiers\Details strooier\170607482.jpg"/>
          <p:cNvPicPr>
            <a:picLocks noChangeAspect="1" noChangeArrowheads="1"/>
          </p:cNvPicPr>
          <p:nvPr/>
        </p:nvPicPr>
        <p:blipFill>
          <a:blip r:embed="rId2" cstate="email">
            <a:extLst>
              <a:ext uri="{28A0092B-C50C-407E-A947-70E740481C1C}">
                <a14:useLocalDpi xmlns:a14="http://schemas.microsoft.com/office/drawing/2010/main"/>
              </a:ext>
            </a:extLst>
          </a:blip>
          <a:srcRect/>
          <a:stretch>
            <a:fillRect/>
          </a:stretch>
        </p:blipFill>
        <p:spPr bwMode="auto">
          <a:xfrm>
            <a:off x="3956448" y="2003823"/>
            <a:ext cx="3402806" cy="2269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4937" name="Line 5"/>
          <p:cNvSpPr>
            <a:spLocks noChangeShapeType="1"/>
          </p:cNvSpPr>
          <p:nvPr/>
        </p:nvSpPr>
        <p:spPr bwMode="auto">
          <a:xfrm>
            <a:off x="2681288" y="3138488"/>
            <a:ext cx="2078831" cy="200025"/>
          </a:xfrm>
          <a:prstGeom prst="line">
            <a:avLst/>
          </a:prstGeom>
          <a:noFill/>
          <a:ln w="28575">
            <a:solidFill>
              <a:srgbClr val="007A3B"/>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dirty="0"/>
          </a:p>
        </p:txBody>
      </p:sp>
      <p:sp>
        <p:nvSpPr>
          <p:cNvPr id="124938" name="Line 7"/>
          <p:cNvSpPr>
            <a:spLocks noChangeShapeType="1"/>
          </p:cNvSpPr>
          <p:nvPr/>
        </p:nvSpPr>
        <p:spPr bwMode="auto">
          <a:xfrm>
            <a:off x="2681287" y="2657475"/>
            <a:ext cx="1890713" cy="292894"/>
          </a:xfrm>
          <a:prstGeom prst="line">
            <a:avLst/>
          </a:prstGeom>
          <a:noFill/>
          <a:ln w="28575">
            <a:solidFill>
              <a:srgbClr val="007A3B"/>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dirty="0"/>
          </a:p>
        </p:txBody>
      </p:sp>
      <p:pic>
        <p:nvPicPr>
          <p:cNvPr id="12" name="Picture 11" descr="Free illustration: Black, Back, Button, Navigation - Free ...">
            <a:hlinkClick r:id="rId3" action="ppaction://hlinksldjump"/>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0" y="4776889"/>
            <a:ext cx="454131" cy="366611"/>
          </a:xfrm>
          <a:prstGeom prst="rect">
            <a:avLst/>
          </a:prstGeom>
        </p:spPr>
      </p:pic>
    </p:spTree>
    <p:extLst>
      <p:ext uri="{BB962C8B-B14F-4D97-AF65-F5344CB8AC3E}">
        <p14:creationId xmlns:p14="http://schemas.microsoft.com/office/powerpoint/2010/main" val="2519777671"/>
      </p:ext>
    </p:extLst>
  </p:cSld>
  <p:clrMapOvr>
    <a:masterClrMapping/>
  </p:clrMapOvr>
  <p:transition spd="slow"/>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TL ISOBUS Spreader settings-LR">
            <a:hlinkClick r:id="" action="ppaction://media"/>
          </p:cNvPr>
          <p:cNvPicPr>
            <a:picLocks noGrp="1" noChangeAspect="1"/>
          </p:cNvPicPr>
          <p:nvPr>
            <p:ph idx="1"/>
            <a:videoFile r:link="rId1"/>
            <p:extLst>
              <p:ext uri="{DAA4B4D4-6D71-4841-9C94-3DE7FCFB9230}">
                <p14:media xmlns:p14="http://schemas.microsoft.com/office/powerpoint/2010/main" r:embed="rId2">
                  <p14:trim st="1479"/>
                </p14:media>
              </p:ext>
            </p:extLst>
          </p:nvPr>
        </p:nvPicPr>
        <p:blipFill>
          <a:blip r:embed="rId4"/>
          <a:stretch>
            <a:fillRect/>
          </a:stretch>
        </p:blipFill>
        <p:spPr>
          <a:xfrm>
            <a:off x="1882775" y="1347788"/>
            <a:ext cx="5376863" cy="3024187"/>
          </a:xfrm>
        </p:spPr>
      </p:pic>
      <p:sp>
        <p:nvSpPr>
          <p:cNvPr id="2" name="Title 1"/>
          <p:cNvSpPr>
            <a:spLocks noGrp="1"/>
          </p:cNvSpPr>
          <p:nvPr>
            <p:ph type="ctrTitle"/>
          </p:nvPr>
        </p:nvSpPr>
        <p:spPr/>
        <p:txBody>
          <a:bodyPr/>
          <a:lstStyle/>
          <a:p>
            <a:r>
              <a:rPr lang="en-GB" sz="2800" dirty="0"/>
              <a:t>How to Adjust the Settings of a Weighing Spreader via an ISOBUS Terminal</a:t>
            </a:r>
            <a:r>
              <a:rPr lang="en-GB" sz="2800" dirty="0" smtClean="0"/>
              <a:t>?</a:t>
            </a:r>
            <a:endParaRPr lang="nl-NL" sz="2800" dirty="0"/>
          </a:p>
        </p:txBody>
      </p:sp>
      <p:pic>
        <p:nvPicPr>
          <p:cNvPr id="6" name="Picture 5" descr="Free illustration: Black, Back, Button, Navigation - Free ...">
            <a:hlinkClick r:id="rId5" action="ppaction://hlinksldjump"/>
          </p:cNvPr>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a:off x="0" y="4776889"/>
            <a:ext cx="454131" cy="366611"/>
          </a:xfrm>
          <a:prstGeom prst="rect">
            <a:avLst/>
          </a:prstGeom>
        </p:spPr>
      </p:pic>
    </p:spTree>
    <p:extLst>
      <p:ext uri="{BB962C8B-B14F-4D97-AF65-F5344CB8AC3E}">
        <p14:creationId xmlns:p14="http://schemas.microsoft.com/office/powerpoint/2010/main" val="3055569824"/>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TL IsoMatch Spreader settings-LR">
            <a:hlinkClick r:id="" action="ppaction://media"/>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1882775" y="1347788"/>
            <a:ext cx="5376863" cy="3024187"/>
          </a:xfrm>
        </p:spPr>
      </p:pic>
      <p:sp>
        <p:nvSpPr>
          <p:cNvPr id="5" name="Text Placeholder 2"/>
          <p:cNvSpPr txBox="1">
            <a:spLocks/>
          </p:cNvSpPr>
          <p:nvPr/>
        </p:nvSpPr>
        <p:spPr>
          <a:xfrm>
            <a:off x="719137" y="530679"/>
            <a:ext cx="8765397" cy="528717"/>
          </a:xfrm>
          <a:prstGeom prst="rect">
            <a:avLst/>
          </a:prstGeom>
        </p:spPr>
        <p:txBody>
          <a:bodyPr lIns="0" tIns="0" rIns="0" bIns="0"/>
          <a:lstStyle>
            <a:lvl1pPr marL="342900" indent="-342900" algn="l" rtl="0" eaLnBrk="0" fontAlgn="base" hangingPunct="0">
              <a:spcBef>
                <a:spcPct val="20000"/>
              </a:spcBef>
              <a:spcAft>
                <a:spcPct val="0"/>
              </a:spcAft>
              <a:defRPr sz="3000" b="1" i="0" baseline="0">
                <a:solidFill>
                  <a:srgbClr val="007A3B"/>
                </a:solidFill>
                <a:latin typeface="+mj-lt"/>
                <a:ea typeface="Geneva" charset="-128"/>
                <a:cs typeface="Geneva"/>
              </a:defRPr>
            </a:lvl1pPr>
            <a:lvl2pPr marL="742950" indent="-209550" algn="l" rtl="0" eaLnBrk="0" fontAlgn="base" hangingPunct="0">
              <a:spcBef>
                <a:spcPct val="20000"/>
              </a:spcBef>
              <a:spcAft>
                <a:spcPct val="0"/>
              </a:spcAft>
              <a:buFont typeface="Wingdings" panose="05000000000000000000" pitchFamily="2" charset="2"/>
              <a:defRPr>
                <a:solidFill>
                  <a:schemeClr val="tx1"/>
                </a:solidFill>
                <a:latin typeface="+mn-lt"/>
                <a:ea typeface="Geneva" charset="-128"/>
                <a:cs typeface="Geneva"/>
              </a:defRPr>
            </a:lvl2pPr>
            <a:lvl3pPr marL="1162050" indent="-228600" algn="l" rtl="0" eaLnBrk="0" fontAlgn="base" hangingPunct="0">
              <a:spcBef>
                <a:spcPct val="20000"/>
              </a:spcBef>
              <a:spcAft>
                <a:spcPct val="0"/>
              </a:spcAft>
              <a:defRPr sz="1600">
                <a:solidFill>
                  <a:schemeClr val="tx1"/>
                </a:solidFill>
                <a:latin typeface="+mn-lt"/>
                <a:ea typeface="Geneva" charset="-128"/>
                <a:cs typeface="Geneva"/>
              </a:defRPr>
            </a:lvl3pPr>
            <a:lvl4pPr marL="1600200" indent="-228600" algn="l" rtl="0" eaLnBrk="0" fontAlgn="base" hangingPunct="0">
              <a:spcBef>
                <a:spcPct val="20000"/>
              </a:spcBef>
              <a:spcAft>
                <a:spcPct val="0"/>
              </a:spcAft>
              <a:buFont typeface="Arial" panose="020B0604020202020204" pitchFamily="34" charset="0"/>
              <a:buChar char="»"/>
              <a:defRPr sz="1600">
                <a:solidFill>
                  <a:schemeClr val="tx1"/>
                </a:solidFill>
                <a:latin typeface="+mn-lt"/>
                <a:ea typeface="Geneva" charset="-128"/>
                <a:cs typeface="Geneva"/>
              </a:defRPr>
            </a:lvl4pPr>
            <a:lvl5pPr marL="2057400" indent="-228600" algn="l" rtl="0" eaLnBrk="0" fontAlgn="base" hangingPunct="0">
              <a:spcBef>
                <a:spcPct val="20000"/>
              </a:spcBef>
              <a:spcAft>
                <a:spcPct val="0"/>
              </a:spcAft>
              <a:buChar char="–"/>
              <a:defRPr sz="1600">
                <a:solidFill>
                  <a:schemeClr val="tx1"/>
                </a:solidFill>
                <a:latin typeface="+mn-lt"/>
                <a:ea typeface="Geneva" charset="-128"/>
                <a:cs typeface="Geneva"/>
              </a:defRPr>
            </a:lvl5pPr>
            <a:lvl6pPr marL="2514600" indent="-228600" algn="l" rtl="0" eaLnBrk="1" fontAlgn="base" hangingPunct="1">
              <a:spcBef>
                <a:spcPct val="20000"/>
              </a:spcBef>
              <a:spcAft>
                <a:spcPct val="0"/>
              </a:spcAft>
              <a:buChar char="–"/>
              <a:defRPr sz="1600">
                <a:solidFill>
                  <a:schemeClr val="tx1"/>
                </a:solidFill>
                <a:latin typeface="+mn-lt"/>
                <a:ea typeface="Geneva" charset="-128"/>
              </a:defRPr>
            </a:lvl6pPr>
            <a:lvl7pPr marL="2971800" indent="-228600" algn="l" rtl="0" eaLnBrk="1" fontAlgn="base" hangingPunct="1">
              <a:spcBef>
                <a:spcPct val="20000"/>
              </a:spcBef>
              <a:spcAft>
                <a:spcPct val="0"/>
              </a:spcAft>
              <a:buChar char="–"/>
              <a:defRPr sz="1600">
                <a:solidFill>
                  <a:schemeClr val="tx1"/>
                </a:solidFill>
                <a:latin typeface="+mn-lt"/>
                <a:ea typeface="Geneva" charset="-128"/>
              </a:defRPr>
            </a:lvl7pPr>
            <a:lvl8pPr marL="3429000" indent="-228600" algn="l" rtl="0" eaLnBrk="1" fontAlgn="base" hangingPunct="1">
              <a:spcBef>
                <a:spcPct val="20000"/>
              </a:spcBef>
              <a:spcAft>
                <a:spcPct val="0"/>
              </a:spcAft>
              <a:buChar char="–"/>
              <a:defRPr sz="1600">
                <a:solidFill>
                  <a:schemeClr val="tx1"/>
                </a:solidFill>
                <a:latin typeface="+mn-lt"/>
                <a:ea typeface="Geneva" charset="-128"/>
              </a:defRPr>
            </a:lvl8pPr>
            <a:lvl9pPr marL="3886200" indent="-228600" algn="l" rtl="0" eaLnBrk="1" fontAlgn="base" hangingPunct="1">
              <a:spcBef>
                <a:spcPct val="20000"/>
              </a:spcBef>
              <a:spcAft>
                <a:spcPct val="0"/>
              </a:spcAft>
              <a:buChar char="–"/>
              <a:defRPr sz="1600">
                <a:solidFill>
                  <a:schemeClr val="tx1"/>
                </a:solidFill>
                <a:latin typeface="+mn-lt"/>
                <a:ea typeface="Geneva" charset="-128"/>
              </a:defRPr>
            </a:lvl9pPr>
          </a:lstStyle>
          <a:p>
            <a:r>
              <a:rPr lang="en-GB" sz="2800" kern="0" dirty="0"/>
              <a:t>How to Adjust the Settings of a </a:t>
            </a:r>
            <a:r>
              <a:rPr lang="en-GB" sz="2800" kern="0" dirty="0" smtClean="0"/>
              <a:t>Weighing</a:t>
            </a:r>
            <a:br>
              <a:rPr lang="en-GB" sz="2800" kern="0" dirty="0" smtClean="0"/>
            </a:br>
            <a:r>
              <a:rPr lang="en-GB" sz="2800" kern="0" dirty="0" smtClean="0"/>
              <a:t>Spreader via </a:t>
            </a:r>
            <a:r>
              <a:rPr lang="en-GB" sz="2800" kern="0" dirty="0"/>
              <a:t>an IsoMatch Tellus Terminal?</a:t>
            </a:r>
          </a:p>
        </p:txBody>
      </p:sp>
      <p:pic>
        <p:nvPicPr>
          <p:cNvPr id="7" name="Picture 6" descr="Free illustration: Black, Back, Button, Navigation - Free ...">
            <a:hlinkClick r:id="rId5" action="ppaction://hlinksldjump"/>
          </p:cNvPr>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a:off x="0" y="4776889"/>
            <a:ext cx="454131" cy="366611"/>
          </a:xfrm>
          <a:prstGeom prst="rect">
            <a:avLst/>
          </a:prstGeom>
        </p:spPr>
      </p:pic>
    </p:spTree>
    <p:extLst>
      <p:ext uri="{BB962C8B-B14F-4D97-AF65-F5344CB8AC3E}">
        <p14:creationId xmlns:p14="http://schemas.microsoft.com/office/powerpoint/2010/main" val="776281021"/>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2892029" y="1962485"/>
            <a:ext cx="3515915" cy="2342478"/>
          </a:xfrm>
          <a:prstGeom prst="rect">
            <a:avLst/>
          </a:prstGeom>
        </p:spPr>
      </p:pic>
      <p:sp>
        <p:nvSpPr>
          <p:cNvPr id="2" name="Title 1"/>
          <p:cNvSpPr>
            <a:spLocks noGrp="1"/>
          </p:cNvSpPr>
          <p:nvPr>
            <p:ph type="ctrTitle"/>
          </p:nvPr>
        </p:nvSpPr>
        <p:spPr/>
        <p:txBody>
          <a:bodyPr/>
          <a:lstStyle/>
          <a:p>
            <a:r>
              <a:rPr lang="en-GB" altLang="nl-NL" sz="3200" dirty="0">
                <a:ea typeface="Geneva"/>
              </a:rPr>
              <a:t>Spreader settings Exacta-CL, TL and TLX </a:t>
            </a:r>
            <a:r>
              <a:rPr lang="en-GB" altLang="nl-NL" sz="3200" dirty="0" smtClean="0">
                <a:ea typeface="Geneva"/>
              </a:rPr>
              <a:t>GEOSPREAD</a:t>
            </a:r>
            <a:r>
              <a:rPr lang="en-GB" altLang="nl-NL" sz="3200" baseline="30000" dirty="0" smtClean="0">
                <a:ea typeface="Geneva"/>
              </a:rPr>
              <a:t>®</a:t>
            </a:r>
            <a:endParaRPr lang="nl-NL" baseline="30000" dirty="0"/>
          </a:p>
        </p:txBody>
      </p:sp>
      <p:sp>
        <p:nvSpPr>
          <p:cNvPr id="125956" name="Text Box 4"/>
          <p:cNvSpPr txBox="1">
            <a:spLocks noChangeArrowheads="1"/>
          </p:cNvSpPr>
          <p:nvPr/>
        </p:nvSpPr>
        <p:spPr bwMode="auto">
          <a:xfrm>
            <a:off x="1033463" y="2928057"/>
            <a:ext cx="1594247"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spcBef>
                <a:spcPct val="50000"/>
              </a:spcBef>
            </a:pPr>
            <a:r>
              <a:rPr lang="en-GB" altLang="nl-NL" dirty="0" smtClean="0"/>
              <a:t>Discharge point</a:t>
            </a:r>
            <a:endParaRPr lang="en-GB" altLang="nl-NL" dirty="0"/>
          </a:p>
        </p:txBody>
      </p:sp>
      <p:sp>
        <p:nvSpPr>
          <p:cNvPr id="125957" name="Line 5"/>
          <p:cNvSpPr>
            <a:spLocks noChangeShapeType="1"/>
          </p:cNvSpPr>
          <p:nvPr/>
        </p:nvSpPr>
        <p:spPr bwMode="auto">
          <a:xfrm flipV="1">
            <a:off x="2560319" y="2996804"/>
            <a:ext cx="1147287" cy="249436"/>
          </a:xfrm>
          <a:prstGeom prst="line">
            <a:avLst/>
          </a:prstGeom>
          <a:noFill/>
          <a:ln w="28575">
            <a:solidFill>
              <a:srgbClr val="007A3B"/>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dirty="0"/>
          </a:p>
        </p:txBody>
      </p:sp>
      <p:sp>
        <p:nvSpPr>
          <p:cNvPr id="125958" name="Text Box 6"/>
          <p:cNvSpPr txBox="1">
            <a:spLocks noChangeArrowheads="1"/>
          </p:cNvSpPr>
          <p:nvPr/>
        </p:nvSpPr>
        <p:spPr bwMode="auto">
          <a:xfrm>
            <a:off x="7185751" y="1999238"/>
            <a:ext cx="1476375"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spcBef>
                <a:spcPct val="50000"/>
              </a:spcBef>
            </a:pPr>
            <a:r>
              <a:rPr lang="en-GB" altLang="nl-NL" dirty="0" smtClean="0"/>
              <a:t>Fine application</a:t>
            </a:r>
            <a:endParaRPr lang="en-GB" altLang="nl-NL" dirty="0"/>
          </a:p>
        </p:txBody>
      </p:sp>
      <p:sp>
        <p:nvSpPr>
          <p:cNvPr id="125959" name="Line 7"/>
          <p:cNvSpPr>
            <a:spLocks noChangeShapeType="1"/>
          </p:cNvSpPr>
          <p:nvPr/>
        </p:nvSpPr>
        <p:spPr bwMode="auto">
          <a:xfrm>
            <a:off x="2560319" y="2645569"/>
            <a:ext cx="1633639" cy="161926"/>
          </a:xfrm>
          <a:prstGeom prst="line">
            <a:avLst/>
          </a:prstGeom>
          <a:noFill/>
          <a:ln w="28575">
            <a:solidFill>
              <a:srgbClr val="007A3B"/>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dirty="0"/>
          </a:p>
        </p:txBody>
      </p:sp>
      <p:sp>
        <p:nvSpPr>
          <p:cNvPr id="125960" name="Text Box 4"/>
          <p:cNvSpPr txBox="1">
            <a:spLocks noChangeArrowheads="1"/>
          </p:cNvSpPr>
          <p:nvPr/>
        </p:nvSpPr>
        <p:spPr bwMode="auto">
          <a:xfrm>
            <a:off x="1059657" y="2367052"/>
            <a:ext cx="1594247"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spcBef>
                <a:spcPct val="50000"/>
              </a:spcBef>
            </a:pPr>
            <a:r>
              <a:rPr lang="en-GB" altLang="nl-NL" dirty="0" smtClean="0"/>
              <a:t>Application rate</a:t>
            </a:r>
            <a:endParaRPr lang="en-GB" altLang="nl-NL" dirty="0"/>
          </a:p>
        </p:txBody>
      </p:sp>
      <p:sp>
        <p:nvSpPr>
          <p:cNvPr id="125961" name="Text Box 4"/>
          <p:cNvSpPr txBox="1">
            <a:spLocks noChangeArrowheads="1"/>
          </p:cNvSpPr>
          <p:nvPr/>
        </p:nvSpPr>
        <p:spPr bwMode="auto">
          <a:xfrm>
            <a:off x="1150144" y="1537573"/>
            <a:ext cx="1503760" cy="9233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nl-NL" i="1" dirty="0" smtClean="0"/>
              <a:t>Automatic adjustment of:</a:t>
            </a:r>
            <a:endParaRPr lang="en-GB" altLang="nl-NL" i="1" dirty="0"/>
          </a:p>
        </p:txBody>
      </p:sp>
      <p:sp>
        <p:nvSpPr>
          <p:cNvPr id="125963" name="Line 7"/>
          <p:cNvSpPr>
            <a:spLocks noChangeShapeType="1"/>
          </p:cNvSpPr>
          <p:nvPr/>
        </p:nvSpPr>
        <p:spPr bwMode="auto">
          <a:xfrm flipV="1">
            <a:off x="6342999" y="2597944"/>
            <a:ext cx="875295" cy="351848"/>
          </a:xfrm>
          <a:prstGeom prst="line">
            <a:avLst/>
          </a:prstGeom>
          <a:noFill/>
          <a:ln w="28575">
            <a:solidFill>
              <a:srgbClr val="007A3B"/>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dirty="0"/>
          </a:p>
        </p:txBody>
      </p:sp>
      <p:pic>
        <p:nvPicPr>
          <p:cNvPr id="14" name="Picture 13" descr="Free illustration: Black, Back, Button, Navigation - Free ...">
            <a:hlinkClick r:id="rId3" action="ppaction://hlinksldjump"/>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0" y="4776889"/>
            <a:ext cx="454131" cy="366611"/>
          </a:xfrm>
          <a:prstGeom prst="rect">
            <a:avLst/>
          </a:prstGeom>
        </p:spPr>
      </p:pic>
    </p:spTree>
    <p:extLst>
      <p:ext uri="{BB962C8B-B14F-4D97-AF65-F5344CB8AC3E}">
        <p14:creationId xmlns:p14="http://schemas.microsoft.com/office/powerpoint/2010/main" val="3233259805"/>
      </p:ext>
    </p:extLst>
  </p:cSld>
  <p:clrMapOvr>
    <a:masterClrMapping/>
  </p:clrMapOvr>
  <p:transition spd="slow"/>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TL GEOSPREAD ISOBUS Spreader settings--LR">
            <a:hlinkClick r:id="" action="ppaction://media"/>
          </p:cNvPr>
          <p:cNvPicPr>
            <a:picLocks noGrp="1" noChangeAspect="1"/>
          </p:cNvPicPr>
          <p:nvPr>
            <p:ph idx="1"/>
            <a:videoFile r:link="rId1"/>
            <p:extLst>
              <p:ext uri="{DAA4B4D4-6D71-4841-9C94-3DE7FCFB9230}">
                <p14:media xmlns:p14="http://schemas.microsoft.com/office/powerpoint/2010/main" r:embed="rId2">
                  <p14:trim st="2826"/>
                </p14:media>
              </p:ext>
            </p:extLst>
          </p:nvPr>
        </p:nvPicPr>
        <p:blipFill>
          <a:blip r:embed="rId4"/>
          <a:stretch>
            <a:fillRect/>
          </a:stretch>
        </p:blipFill>
        <p:spPr>
          <a:xfrm>
            <a:off x="1882775" y="1347788"/>
            <a:ext cx="5376863" cy="3024187"/>
          </a:xfrm>
        </p:spPr>
      </p:pic>
      <p:sp>
        <p:nvSpPr>
          <p:cNvPr id="2" name="Title 1"/>
          <p:cNvSpPr>
            <a:spLocks noGrp="1"/>
          </p:cNvSpPr>
          <p:nvPr>
            <p:ph type="ctrTitle"/>
          </p:nvPr>
        </p:nvSpPr>
        <p:spPr/>
        <p:txBody>
          <a:bodyPr/>
          <a:lstStyle/>
          <a:p>
            <a:r>
              <a:rPr lang="en-GB" sz="2400" dirty="0"/>
              <a:t>How to Adjust the </a:t>
            </a:r>
            <a:r>
              <a:rPr lang="en-GB" sz="2400" dirty="0" smtClean="0"/>
              <a:t>GEOSPREAD</a:t>
            </a:r>
            <a:r>
              <a:rPr lang="en-GB" altLang="nl-NL" sz="2400" baseline="30000" dirty="0" smtClean="0">
                <a:ea typeface="Geneva"/>
              </a:rPr>
              <a:t>®</a:t>
            </a:r>
            <a:r>
              <a:rPr lang="en-GB" sz="2400" dirty="0" smtClean="0"/>
              <a:t> </a:t>
            </a:r>
            <a:r>
              <a:rPr lang="en-GB" sz="2400" dirty="0"/>
              <a:t>Spreader Settings via an ISOBUS Terminal</a:t>
            </a:r>
            <a:r>
              <a:rPr lang="en-GB" sz="2400" dirty="0" smtClean="0"/>
              <a:t>?</a:t>
            </a:r>
            <a:endParaRPr lang="nl-NL" sz="2400" dirty="0"/>
          </a:p>
        </p:txBody>
      </p:sp>
      <p:sp>
        <p:nvSpPr>
          <p:cNvPr id="5" name="Line 38"/>
          <p:cNvSpPr>
            <a:spLocks noChangeShapeType="1"/>
          </p:cNvSpPr>
          <p:nvPr/>
        </p:nvSpPr>
        <p:spPr bwMode="auto">
          <a:xfrm>
            <a:off x="1143000" y="3111810"/>
            <a:ext cx="1771650" cy="0"/>
          </a:xfrm>
          <a:prstGeom prst="line">
            <a:avLst/>
          </a:prstGeom>
          <a:noFill/>
          <a:ln w="19050">
            <a:solidFill>
              <a:srgbClr val="007A3B"/>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endParaRPr lang="en-GB" dirty="0"/>
          </a:p>
        </p:txBody>
      </p:sp>
      <p:sp>
        <p:nvSpPr>
          <p:cNvPr id="6" name="Line 39"/>
          <p:cNvSpPr>
            <a:spLocks noChangeShapeType="1"/>
          </p:cNvSpPr>
          <p:nvPr/>
        </p:nvSpPr>
        <p:spPr bwMode="auto">
          <a:xfrm>
            <a:off x="1143000" y="3759510"/>
            <a:ext cx="1771650" cy="0"/>
          </a:xfrm>
          <a:prstGeom prst="line">
            <a:avLst/>
          </a:prstGeom>
          <a:noFill/>
          <a:ln w="19050">
            <a:solidFill>
              <a:srgbClr val="007A3B"/>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endParaRPr lang="en-GB" dirty="0"/>
          </a:p>
        </p:txBody>
      </p:sp>
      <p:sp>
        <p:nvSpPr>
          <p:cNvPr id="7" name="Text Box 40">
            <a:hlinkClick r:id="rId5" action="ppaction://hlinkfile"/>
          </p:cNvPr>
          <p:cNvSpPr txBox="1">
            <a:spLocks noChangeArrowheads="1"/>
          </p:cNvSpPr>
          <p:nvPr/>
        </p:nvSpPr>
        <p:spPr bwMode="auto">
          <a:xfrm>
            <a:off x="1941910" y="3341601"/>
            <a:ext cx="972740" cy="207749"/>
          </a:xfrm>
          <a:prstGeom prst="rect">
            <a:avLst/>
          </a:prstGeom>
          <a:noFill/>
          <a:ln>
            <a:noFill/>
          </a:ln>
          <a:effectLst/>
          <a:extLst>
            <a:ext uri="{909E8E84-426E-40DD-AFC4-6F175D3DCCD1}">
              <a14:hiddenFill xmlns:a14="http://schemas.microsoft.com/office/drawing/2010/main">
                <a:solidFill>
                  <a:srgbClr val="A0AA00"/>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nl-NL" sz="750" dirty="0"/>
              <a:t>Movie</a:t>
            </a:r>
          </a:p>
        </p:txBody>
      </p:sp>
      <p:pic>
        <p:nvPicPr>
          <p:cNvPr id="8" name="Afbeelding 13" descr="Afbeeldingsresultaat voor movie icon">
            <a:hlinkClick r:id="rId6"/>
          </p:cNvPr>
          <p:cNvPicPr>
            <a:picLocks noChangeAspect="1" noChangeArrowheads="1"/>
          </p:cNvPicPr>
          <p:nvPr/>
        </p:nvPicPr>
        <p:blipFill>
          <a:blip r:embed="rId7" cstate="email">
            <a:extLst>
              <a:ext uri="{28A0092B-C50C-407E-A947-70E740481C1C}">
                <a14:useLocalDpi xmlns:a14="http://schemas.microsoft.com/office/drawing/2010/main"/>
              </a:ext>
            </a:extLst>
          </a:blip>
          <a:srcRect/>
          <a:stretch>
            <a:fillRect/>
          </a:stretch>
        </p:blipFill>
        <p:spPr bwMode="auto">
          <a:xfrm>
            <a:off x="1214438" y="3110620"/>
            <a:ext cx="592931" cy="6441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9" descr="Free illustration: Black, Back, Button, Navigation - Free ...">
            <a:hlinkClick r:id="rId8" action="ppaction://hlinksldjump"/>
          </p:cNvPr>
          <p:cNvPicPr>
            <a:picLocks noChangeAspect="1"/>
          </p:cNvPicPr>
          <p:nvPr/>
        </p:nvPicPr>
        <p:blipFill>
          <a:blip r:embed="rId9" cstate="email">
            <a:extLst>
              <a:ext uri="{28A0092B-C50C-407E-A947-70E740481C1C}">
                <a14:useLocalDpi xmlns:a14="http://schemas.microsoft.com/office/drawing/2010/main"/>
              </a:ext>
            </a:extLst>
          </a:blip>
          <a:stretch>
            <a:fillRect/>
          </a:stretch>
        </p:blipFill>
        <p:spPr>
          <a:xfrm>
            <a:off x="0" y="4776889"/>
            <a:ext cx="454131" cy="366611"/>
          </a:xfrm>
          <a:prstGeom prst="rect">
            <a:avLst/>
          </a:prstGeom>
        </p:spPr>
      </p:pic>
    </p:spTree>
    <p:extLst>
      <p:ext uri="{BB962C8B-B14F-4D97-AF65-F5344CB8AC3E}">
        <p14:creationId xmlns:p14="http://schemas.microsoft.com/office/powerpoint/2010/main" val="534801656"/>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TL GEOSPREAD IsoMatch Spreader settings-LR">
            <a:hlinkClick r:id="" action="ppaction://media"/>
          </p:cNvPr>
          <p:cNvPicPr>
            <a:picLocks noGrp="1" noChangeAspect="1"/>
          </p:cNvPicPr>
          <p:nvPr>
            <p:ph idx="1"/>
            <a:videoFile r:link="rId1"/>
            <p:extLst>
              <p:ext uri="{DAA4B4D4-6D71-4841-9C94-3DE7FCFB9230}">
                <p14:media xmlns:p14="http://schemas.microsoft.com/office/powerpoint/2010/main" r:embed="rId2">
                  <p14:trim st="2699"/>
                </p14:media>
              </p:ext>
            </p:extLst>
          </p:nvPr>
        </p:nvPicPr>
        <p:blipFill>
          <a:blip r:embed="rId4"/>
          <a:stretch>
            <a:fillRect/>
          </a:stretch>
        </p:blipFill>
        <p:spPr>
          <a:xfrm>
            <a:off x="1882775" y="1347788"/>
            <a:ext cx="5376863" cy="3024187"/>
          </a:xfrm>
        </p:spPr>
      </p:pic>
      <p:sp>
        <p:nvSpPr>
          <p:cNvPr id="2" name="Title 1"/>
          <p:cNvSpPr>
            <a:spLocks noGrp="1"/>
          </p:cNvSpPr>
          <p:nvPr>
            <p:ph type="ctrTitle"/>
          </p:nvPr>
        </p:nvSpPr>
        <p:spPr>
          <a:xfrm>
            <a:off x="720001" y="885033"/>
            <a:ext cx="7704862" cy="323850"/>
          </a:xfrm>
        </p:spPr>
        <p:txBody>
          <a:bodyPr/>
          <a:lstStyle/>
          <a:p>
            <a:r>
              <a:rPr lang="en-GB" sz="2400" dirty="0"/>
              <a:t>How to Adjust the </a:t>
            </a:r>
            <a:r>
              <a:rPr lang="en-GB" sz="2400" dirty="0" smtClean="0"/>
              <a:t>GEOSPREAD</a:t>
            </a:r>
            <a:r>
              <a:rPr lang="en-GB" altLang="nl-NL" sz="2400" baseline="30000" dirty="0" smtClean="0">
                <a:ea typeface="Geneva"/>
              </a:rPr>
              <a:t>®</a:t>
            </a:r>
            <a:r>
              <a:rPr lang="en-GB" sz="2400" dirty="0" smtClean="0"/>
              <a:t> </a:t>
            </a:r>
            <a:r>
              <a:rPr lang="en-GB" sz="2400" dirty="0"/>
              <a:t>Spreader Settings via an </a:t>
            </a:r>
            <a:r>
              <a:rPr lang="en-GB" sz="2400" dirty="0" err="1"/>
              <a:t>IsoMatch</a:t>
            </a:r>
            <a:r>
              <a:rPr lang="en-GB" sz="2400" dirty="0"/>
              <a:t> </a:t>
            </a:r>
            <a:r>
              <a:rPr lang="en-GB" sz="2400" dirty="0" err="1"/>
              <a:t>Tellus</a:t>
            </a:r>
            <a:r>
              <a:rPr lang="en-GB" sz="2400" dirty="0"/>
              <a:t> Terminal?</a:t>
            </a:r>
            <a:br>
              <a:rPr lang="en-GB" sz="2400" dirty="0"/>
            </a:br>
            <a:endParaRPr lang="nl-NL" sz="2400" dirty="0"/>
          </a:p>
        </p:txBody>
      </p:sp>
      <p:pic>
        <p:nvPicPr>
          <p:cNvPr id="6" name="Picture 5" descr="Free illustration: Black, Back, Button, Navigation - Free ...">
            <a:hlinkClick r:id="rId5" action="ppaction://hlinksldjump"/>
          </p:cNvPr>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a:off x="0" y="4776889"/>
            <a:ext cx="454131" cy="366611"/>
          </a:xfrm>
          <a:prstGeom prst="rect">
            <a:avLst/>
          </a:prstGeom>
        </p:spPr>
      </p:pic>
    </p:spTree>
    <p:extLst>
      <p:ext uri="{BB962C8B-B14F-4D97-AF65-F5344CB8AC3E}">
        <p14:creationId xmlns:p14="http://schemas.microsoft.com/office/powerpoint/2010/main" val="1153826779"/>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altLang="nl-NL" dirty="0" smtClean="0"/>
              <a:t/>
            </a:r>
            <a:br>
              <a:rPr lang="en-GB" altLang="nl-NL" dirty="0" smtClean="0"/>
            </a:br>
            <a:r>
              <a:rPr lang="en-GB" altLang="nl-NL" dirty="0" smtClean="0"/>
              <a:t>Kverneland </a:t>
            </a:r>
            <a:r>
              <a:rPr lang="en-GB" altLang="nl-NL" dirty="0"/>
              <a:t>Disc Spreader Range</a:t>
            </a:r>
            <a:r>
              <a:rPr lang="nl-NL" dirty="0"/>
              <a:t/>
            </a:r>
            <a:br>
              <a:rPr lang="nl-NL" dirty="0"/>
            </a:br>
            <a:endParaRPr lang="nl-NL" dirty="0"/>
          </a:p>
        </p:txBody>
      </p:sp>
      <p:sp>
        <p:nvSpPr>
          <p:cNvPr id="9" name="Line 38"/>
          <p:cNvSpPr>
            <a:spLocks noChangeShapeType="1"/>
          </p:cNvSpPr>
          <p:nvPr/>
        </p:nvSpPr>
        <p:spPr bwMode="auto">
          <a:xfrm>
            <a:off x="7372350" y="3981450"/>
            <a:ext cx="1771650" cy="0"/>
          </a:xfrm>
          <a:prstGeom prst="line">
            <a:avLst/>
          </a:prstGeom>
          <a:noFill/>
          <a:ln w="19050">
            <a:solidFill>
              <a:srgbClr val="007A3B"/>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endParaRPr lang="en-GB" dirty="0"/>
          </a:p>
        </p:txBody>
      </p:sp>
      <p:sp>
        <p:nvSpPr>
          <p:cNvPr id="10" name="Line 39"/>
          <p:cNvSpPr>
            <a:spLocks noChangeShapeType="1"/>
          </p:cNvSpPr>
          <p:nvPr/>
        </p:nvSpPr>
        <p:spPr bwMode="auto">
          <a:xfrm>
            <a:off x="7372350" y="4629150"/>
            <a:ext cx="1771650" cy="0"/>
          </a:xfrm>
          <a:prstGeom prst="line">
            <a:avLst/>
          </a:prstGeom>
          <a:noFill/>
          <a:ln w="19050">
            <a:solidFill>
              <a:srgbClr val="007A3B"/>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endParaRPr lang="en-GB" dirty="0"/>
          </a:p>
        </p:txBody>
      </p:sp>
      <p:sp>
        <p:nvSpPr>
          <p:cNvPr id="11" name="Text Box 40">
            <a:hlinkClick r:id="rId2" action="ppaction://hlinkfile"/>
          </p:cNvPr>
          <p:cNvSpPr txBox="1">
            <a:spLocks noChangeArrowheads="1"/>
          </p:cNvSpPr>
          <p:nvPr/>
        </p:nvSpPr>
        <p:spPr bwMode="auto">
          <a:xfrm>
            <a:off x="8171260" y="4211241"/>
            <a:ext cx="972740" cy="207749"/>
          </a:xfrm>
          <a:prstGeom prst="rect">
            <a:avLst/>
          </a:prstGeom>
          <a:noFill/>
          <a:ln>
            <a:noFill/>
          </a:ln>
          <a:effectLst/>
          <a:extLst>
            <a:ext uri="{909E8E84-426E-40DD-AFC4-6F175D3DCCD1}">
              <a14:hiddenFill xmlns:a14="http://schemas.microsoft.com/office/drawing/2010/main">
                <a:solidFill>
                  <a:srgbClr val="A0AA00"/>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US" altLang="nl-NL" sz="750" dirty="0"/>
              <a:t>Movie</a:t>
            </a:r>
            <a:endParaRPr lang="nl-NL" altLang="nl-NL" sz="750" dirty="0"/>
          </a:p>
        </p:txBody>
      </p:sp>
      <p:pic>
        <p:nvPicPr>
          <p:cNvPr id="12" name="Afbeelding 13" descr="Afbeeldingsresultaat voor movie icon">
            <a:hlinkClick r:id="rId3"/>
          </p:cNvPr>
          <p:cNvPicPr>
            <a:picLocks noChangeAspect="1" noChangeArrowheads="1"/>
          </p:cNvPicPr>
          <p:nvPr/>
        </p:nvPicPr>
        <p:blipFill>
          <a:blip r:embed="rId4" cstate="email">
            <a:extLst>
              <a:ext uri="{28A0092B-C50C-407E-A947-70E740481C1C}">
                <a14:useLocalDpi xmlns:a14="http://schemas.microsoft.com/office/drawing/2010/main"/>
              </a:ext>
            </a:extLst>
          </a:blip>
          <a:srcRect/>
          <a:stretch>
            <a:fillRect/>
          </a:stretch>
        </p:blipFill>
        <p:spPr bwMode="auto">
          <a:xfrm>
            <a:off x="7443788" y="3980260"/>
            <a:ext cx="592931" cy="6441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 name="Picture 13" descr="Free illustration: Black, Back, Button, Navigation - Free ...">
            <a:hlinkClick r:id="rId5" action="ppaction://hlinksldjump"/>
          </p:cNvPr>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a:off x="0" y="4776889"/>
            <a:ext cx="454131" cy="366611"/>
          </a:xfrm>
          <a:prstGeom prst="rect">
            <a:avLst/>
          </a:prstGeom>
        </p:spPr>
      </p:pic>
      <p:pic>
        <p:nvPicPr>
          <p:cNvPr id="3" name="Picture 2"/>
          <p:cNvPicPr>
            <a:picLocks noChangeAspect="1"/>
          </p:cNvPicPr>
          <p:nvPr/>
        </p:nvPicPr>
        <p:blipFill rotWithShape="1">
          <a:blip r:embed="rId7" cstate="screen">
            <a:extLst>
              <a:ext uri="{28A0092B-C50C-407E-A947-70E740481C1C}">
                <a14:useLocalDpi xmlns:a14="http://schemas.microsoft.com/office/drawing/2010/main"/>
              </a:ext>
            </a:extLst>
          </a:blip>
          <a:srcRect t="8904" r="3911"/>
          <a:stretch/>
        </p:blipFill>
        <p:spPr>
          <a:xfrm>
            <a:off x="588672" y="1126905"/>
            <a:ext cx="6620129" cy="3731886"/>
          </a:xfrm>
          <a:prstGeom prst="rect">
            <a:avLst/>
          </a:prstGeom>
        </p:spPr>
      </p:pic>
    </p:spTree>
    <p:extLst>
      <p:ext uri="{BB962C8B-B14F-4D97-AF65-F5344CB8AC3E}">
        <p14:creationId xmlns:p14="http://schemas.microsoft.com/office/powerpoint/2010/main" val="4021995072"/>
      </p:ext>
    </p:extLst>
  </p:cSld>
  <p:clrMapOvr>
    <a:masterClrMapping/>
  </p:clrMapOvr>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682247" y="1095375"/>
            <a:ext cx="5681680" cy="3922406"/>
          </a:xfrm>
          <a:prstGeom prst="rect">
            <a:avLst/>
          </a:prstGeom>
        </p:spPr>
      </p:pic>
      <p:sp>
        <p:nvSpPr>
          <p:cNvPr id="7" name="Title 6"/>
          <p:cNvSpPr>
            <a:spLocks noGrp="1"/>
          </p:cNvSpPr>
          <p:nvPr>
            <p:ph type="ctrTitle"/>
          </p:nvPr>
        </p:nvSpPr>
        <p:spPr/>
        <p:txBody>
          <a:bodyPr/>
          <a:lstStyle/>
          <a:p>
            <a:r>
              <a:rPr lang="en-GB" altLang="nl-NL" sz="2400" dirty="0"/>
              <a:t>Kverneland Disc Spreader </a:t>
            </a:r>
            <a:r>
              <a:rPr lang="en-GB" altLang="nl-NL" sz="2400" dirty="0" smtClean="0"/>
              <a:t>Range</a:t>
            </a:r>
            <a:endParaRPr lang="nl-NL" sz="2400" dirty="0"/>
          </a:p>
        </p:txBody>
      </p:sp>
      <p:sp>
        <p:nvSpPr>
          <p:cNvPr id="13" name="Line 38"/>
          <p:cNvSpPr>
            <a:spLocks noChangeShapeType="1"/>
          </p:cNvSpPr>
          <p:nvPr/>
        </p:nvSpPr>
        <p:spPr bwMode="auto">
          <a:xfrm>
            <a:off x="7334316" y="3976688"/>
            <a:ext cx="1771650" cy="0"/>
          </a:xfrm>
          <a:prstGeom prst="line">
            <a:avLst/>
          </a:prstGeom>
          <a:noFill/>
          <a:ln w="19050">
            <a:solidFill>
              <a:srgbClr val="007A3B"/>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endParaRPr lang="en-GB" dirty="0"/>
          </a:p>
        </p:txBody>
      </p:sp>
      <p:sp>
        <p:nvSpPr>
          <p:cNvPr id="14" name="Line 39"/>
          <p:cNvSpPr>
            <a:spLocks noChangeShapeType="1"/>
          </p:cNvSpPr>
          <p:nvPr/>
        </p:nvSpPr>
        <p:spPr bwMode="auto">
          <a:xfrm>
            <a:off x="7334316" y="4624388"/>
            <a:ext cx="1771650" cy="0"/>
          </a:xfrm>
          <a:prstGeom prst="line">
            <a:avLst/>
          </a:prstGeom>
          <a:noFill/>
          <a:ln w="19050">
            <a:solidFill>
              <a:srgbClr val="007A3B"/>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endParaRPr lang="en-GB" dirty="0"/>
          </a:p>
        </p:txBody>
      </p:sp>
      <p:sp>
        <p:nvSpPr>
          <p:cNvPr id="15" name="Text Box 40">
            <a:hlinkClick r:id="rId3" action="ppaction://hlinkfile"/>
          </p:cNvPr>
          <p:cNvSpPr txBox="1">
            <a:spLocks noChangeArrowheads="1"/>
          </p:cNvSpPr>
          <p:nvPr/>
        </p:nvSpPr>
        <p:spPr bwMode="auto">
          <a:xfrm>
            <a:off x="8133226" y="4206480"/>
            <a:ext cx="972740" cy="207749"/>
          </a:xfrm>
          <a:prstGeom prst="rect">
            <a:avLst/>
          </a:prstGeom>
          <a:noFill/>
          <a:ln>
            <a:noFill/>
          </a:ln>
          <a:effectLst/>
          <a:extLst>
            <a:ext uri="{909E8E84-426E-40DD-AFC4-6F175D3DCCD1}">
              <a14:hiddenFill xmlns:a14="http://schemas.microsoft.com/office/drawing/2010/main">
                <a:solidFill>
                  <a:srgbClr val="A0AA00"/>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US" altLang="nl-NL" sz="750" dirty="0"/>
              <a:t>Movie</a:t>
            </a:r>
            <a:endParaRPr lang="nl-NL" altLang="nl-NL" sz="750" dirty="0"/>
          </a:p>
        </p:txBody>
      </p:sp>
      <p:pic>
        <p:nvPicPr>
          <p:cNvPr id="16" name="Afbeelding 13" descr="Afbeeldingsresultaat voor movie icon">
            <a:hlinkClick r:id="rId4"/>
          </p:cNvPr>
          <p:cNvPicPr>
            <a:picLocks noChangeAspect="1" noChangeArrowheads="1"/>
          </p:cNvPicPr>
          <p:nvPr/>
        </p:nvPicPr>
        <p:blipFill>
          <a:blip r:embed="rId5" cstate="email">
            <a:extLst>
              <a:ext uri="{28A0092B-C50C-407E-A947-70E740481C1C}">
                <a14:useLocalDpi xmlns:a14="http://schemas.microsoft.com/office/drawing/2010/main"/>
              </a:ext>
            </a:extLst>
          </a:blip>
          <a:srcRect/>
          <a:stretch>
            <a:fillRect/>
          </a:stretch>
        </p:blipFill>
        <p:spPr bwMode="auto">
          <a:xfrm>
            <a:off x="7405754" y="3975498"/>
            <a:ext cx="592931" cy="6441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 name="Picture 16" descr="| KajaFax | The Officially Approved Kajagoogoo Community &amp; Fan Club ..."/>
          <p:cNvPicPr>
            <a:picLocks noChangeAspect="1"/>
          </p:cNvPicPr>
          <p:nvPr/>
        </p:nvPicPr>
        <p:blipFill>
          <a:blip r:embed="rId6" cstate="screen">
            <a:clrChange>
              <a:clrFrom>
                <a:srgbClr val="FFFFFF"/>
              </a:clrFrom>
              <a:clrTo>
                <a:srgbClr val="FFFFFF">
                  <a:alpha val="0"/>
                </a:srgbClr>
              </a:clrTo>
            </a:clrChange>
            <a:extLst>
              <a:ext uri="{28A0092B-C50C-407E-A947-70E740481C1C}">
                <a14:useLocalDpi xmlns:a14="http://schemas.microsoft.com/office/drawing/2010/main"/>
              </a:ext>
            </a:extLst>
          </a:blip>
          <a:stretch>
            <a:fillRect/>
          </a:stretch>
        </p:blipFill>
        <p:spPr>
          <a:xfrm>
            <a:off x="4233394" y="2080414"/>
            <a:ext cx="639158" cy="419885"/>
          </a:xfrm>
          <a:prstGeom prst="rect">
            <a:avLst/>
          </a:prstGeom>
        </p:spPr>
      </p:pic>
      <p:sp>
        <p:nvSpPr>
          <p:cNvPr id="19" name="Striped Right Arrow 18">
            <a:hlinkClick r:id="rId7" action="ppaction://hlinksldjump"/>
          </p:cNvPr>
          <p:cNvSpPr/>
          <p:nvPr/>
        </p:nvSpPr>
        <p:spPr bwMode="auto">
          <a:xfrm>
            <a:off x="496140" y="4829595"/>
            <a:ext cx="648072" cy="270030"/>
          </a:xfrm>
          <a:prstGeom prst="stripedRightArrow">
            <a:avLst>
              <a:gd name="adj1" fmla="val 53993"/>
              <a:gd name="adj2" fmla="val 57120"/>
            </a:avLst>
          </a:prstGeom>
          <a:solidFill>
            <a:srgbClr val="FF0000"/>
          </a:solidFill>
          <a:ln w="3175" cap="flat" cmpd="sng" algn="ctr">
            <a:noFill/>
            <a:prstDash val="solid"/>
            <a:round/>
            <a:headEnd type="none" w="med" len="med"/>
            <a:tailEnd type="none" w="med" len="med"/>
          </a:ln>
          <a:effectLst/>
        </p:spPr>
        <p:txBody>
          <a:bodyPr vert="horz" wrap="none" lIns="68580" tIns="34290" rIns="68580" bIns="34290" numCol="1" rtlCol="0" anchor="ctr" anchorCtr="0" compatLnSpc="1">
            <a:prstTxWarp prst="textNoShape">
              <a:avLst/>
            </a:prstTxWarp>
          </a:bodyPr>
          <a:lstStyle/>
          <a:p>
            <a:pPr algn="ctr" defTabSz="685800"/>
            <a:r>
              <a:rPr lang="cs-CZ" sz="675" dirty="0">
                <a:solidFill>
                  <a:schemeClr val="bg1"/>
                </a:solidFill>
                <a:latin typeface="Arial" charset="0"/>
              </a:rPr>
              <a:t>NEXT NEWS</a:t>
            </a:r>
            <a:endParaRPr lang="en-GB" sz="1050" dirty="0">
              <a:solidFill>
                <a:schemeClr val="bg1"/>
              </a:solidFill>
              <a:latin typeface="Arial" charset="0"/>
            </a:endParaRPr>
          </a:p>
        </p:txBody>
      </p:sp>
      <p:pic>
        <p:nvPicPr>
          <p:cNvPr id="20" name="Picture 19" descr="Free illustration: Black, Back, Button, Navigation - Free ...">
            <a:hlinkClick r:id="rId8" action="ppaction://hlinksldjump"/>
          </p:cNvPr>
          <p:cNvPicPr>
            <a:picLocks noChangeAspect="1"/>
          </p:cNvPicPr>
          <p:nvPr/>
        </p:nvPicPr>
        <p:blipFill>
          <a:blip r:embed="rId9" cstate="email">
            <a:extLst>
              <a:ext uri="{28A0092B-C50C-407E-A947-70E740481C1C}">
                <a14:useLocalDpi xmlns:a14="http://schemas.microsoft.com/office/drawing/2010/main"/>
              </a:ext>
            </a:extLst>
          </a:blip>
          <a:stretch>
            <a:fillRect/>
          </a:stretch>
        </p:blipFill>
        <p:spPr>
          <a:xfrm>
            <a:off x="0" y="4776889"/>
            <a:ext cx="454131" cy="366611"/>
          </a:xfrm>
          <a:prstGeom prst="rect">
            <a:avLst/>
          </a:prstGeom>
        </p:spPr>
      </p:pic>
      <p:pic>
        <p:nvPicPr>
          <p:cNvPr id="21" name="Picture 20" descr="| KajaFax | The Officially Approved Kajagoogoo Community &amp; Fan Club ..."/>
          <p:cNvPicPr>
            <a:picLocks noChangeAspect="1"/>
          </p:cNvPicPr>
          <p:nvPr/>
        </p:nvPicPr>
        <p:blipFill>
          <a:blip r:embed="rId6" cstate="screen">
            <a:clrChange>
              <a:clrFrom>
                <a:srgbClr val="FFFFFF"/>
              </a:clrFrom>
              <a:clrTo>
                <a:srgbClr val="FFFFFF">
                  <a:alpha val="0"/>
                </a:srgbClr>
              </a:clrTo>
            </a:clrChange>
            <a:extLst>
              <a:ext uri="{28A0092B-C50C-407E-A947-70E740481C1C}">
                <a14:useLocalDpi xmlns:a14="http://schemas.microsoft.com/office/drawing/2010/main"/>
              </a:ext>
            </a:extLst>
          </a:blip>
          <a:stretch>
            <a:fillRect/>
          </a:stretch>
        </p:blipFill>
        <p:spPr>
          <a:xfrm>
            <a:off x="5796207" y="4619626"/>
            <a:ext cx="639158" cy="419885"/>
          </a:xfrm>
          <a:prstGeom prst="rect">
            <a:avLst/>
          </a:prstGeom>
        </p:spPr>
      </p:pic>
      <p:pic>
        <p:nvPicPr>
          <p:cNvPr id="22" name="Picture 21" descr="| KajaFax | The Officially Approved Kajagoogoo Community &amp; Fan Club ..."/>
          <p:cNvPicPr>
            <a:picLocks noChangeAspect="1"/>
          </p:cNvPicPr>
          <p:nvPr/>
        </p:nvPicPr>
        <p:blipFill>
          <a:blip r:embed="rId6" cstate="screen">
            <a:clrChange>
              <a:clrFrom>
                <a:srgbClr val="FFFFFF"/>
              </a:clrFrom>
              <a:clrTo>
                <a:srgbClr val="FFFFFF">
                  <a:alpha val="0"/>
                </a:srgbClr>
              </a:clrTo>
            </a:clrChange>
            <a:extLst>
              <a:ext uri="{28A0092B-C50C-407E-A947-70E740481C1C}">
                <a14:useLocalDpi xmlns:a14="http://schemas.microsoft.com/office/drawing/2010/main"/>
              </a:ext>
            </a:extLst>
          </a:blip>
          <a:stretch>
            <a:fillRect/>
          </a:stretch>
        </p:blipFill>
        <p:spPr>
          <a:xfrm>
            <a:off x="5724769" y="3409663"/>
            <a:ext cx="639158" cy="419885"/>
          </a:xfrm>
          <a:prstGeom prst="rect">
            <a:avLst/>
          </a:prstGeom>
        </p:spPr>
      </p:pic>
    </p:spTree>
    <p:extLst>
      <p:ext uri="{BB962C8B-B14F-4D97-AF65-F5344CB8AC3E}">
        <p14:creationId xmlns:p14="http://schemas.microsoft.com/office/powerpoint/2010/main" val="4143003605"/>
      </p:ext>
    </p:extLst>
  </p:cSld>
  <p:clrMapOvr>
    <a:masterClrMapping/>
  </p:clrMapOvr>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60" name="Titel 1"/>
          <p:cNvSpPr txBox="1">
            <a:spLocks/>
          </p:cNvSpPr>
          <p:nvPr/>
        </p:nvSpPr>
        <p:spPr bwMode="auto">
          <a:xfrm>
            <a:off x="1494235" y="701279"/>
            <a:ext cx="6155531" cy="3262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endParaRPr lang="en-GB" altLang="nl-NL" sz="2400" dirty="0">
              <a:solidFill>
                <a:srgbClr val="007A3B"/>
              </a:solidFill>
              <a:ea typeface="Geneva" charset="-128"/>
            </a:endParaRPr>
          </a:p>
        </p:txBody>
      </p:sp>
      <p:sp>
        <p:nvSpPr>
          <p:cNvPr id="2" name="Title 1"/>
          <p:cNvSpPr>
            <a:spLocks noGrp="1"/>
          </p:cNvSpPr>
          <p:nvPr>
            <p:ph type="ctrTitle"/>
          </p:nvPr>
        </p:nvSpPr>
        <p:spPr/>
        <p:txBody>
          <a:bodyPr/>
          <a:lstStyle/>
          <a:p>
            <a:r>
              <a:rPr lang="en-GB" altLang="nl-NL" dirty="0" smtClean="0"/>
              <a:t>Kverneland Exacta-EL</a:t>
            </a:r>
            <a:endParaRPr lang="nl-NL" dirty="0"/>
          </a:p>
        </p:txBody>
      </p:sp>
      <p:pic>
        <p:nvPicPr>
          <p:cNvPr id="5" name="Tijdelijke aanduiding voor afbeelding 2"/>
          <p:cNvPicPr>
            <a:picLocks noGrp="1" noChangeAspect="1"/>
          </p:cNvPicPr>
          <p:nvPr>
            <p:ph type="pic" sz="quarter" idx="4294967295"/>
          </p:nvPr>
        </p:nvPicPr>
        <p:blipFill>
          <a:blip r:embed="rId2" cstate="screen">
            <a:extLst>
              <a:ext uri="{28A0092B-C50C-407E-A947-70E740481C1C}">
                <a14:useLocalDpi xmlns:a14="http://schemas.microsoft.com/office/drawing/2010/main"/>
              </a:ext>
            </a:extLst>
          </a:blip>
          <a:srcRect/>
          <a:stretch>
            <a:fillRect/>
          </a:stretch>
        </p:blipFill>
        <p:spPr bwMode="auto">
          <a:xfrm>
            <a:off x="-11113" y="1995488"/>
            <a:ext cx="9155113" cy="3148012"/>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035866067"/>
      </p:ext>
    </p:extLst>
  </p:cSld>
  <p:clrMapOvr>
    <a:masterClrMapping/>
  </p:clrMapOvr>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34"/>
          <p:cNvSpPr>
            <a:spLocks noGrp="1" noChangeArrowheads="1"/>
          </p:cNvSpPr>
          <p:nvPr>
            <p:ph type="ctrTitle"/>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numCol="1" compatLnSpc="1">
            <a:prstTxWarp prst="textNoShape">
              <a:avLst/>
            </a:prstTxWarp>
          </a:bodyPr>
          <a:lstStyle/>
          <a:p>
            <a:pPr algn="l" eaLnBrk="1" hangingPunct="1"/>
            <a:r>
              <a:rPr lang="en-GB" altLang="nl-NL" sz="2400" dirty="0">
                <a:solidFill>
                  <a:schemeClr val="bg2"/>
                </a:solidFill>
              </a:rPr>
              <a:t>Kverneland Exacta-EL</a:t>
            </a:r>
          </a:p>
        </p:txBody>
      </p:sp>
      <p:pic>
        <p:nvPicPr>
          <p:cNvPr id="23557" name="Tijdelijke aanduiding voor afbeelding 12"/>
          <p:cNvPicPr>
            <a:picLocks noGrp="1" noChangeAspect="1"/>
          </p:cNvPicPr>
          <p:nvPr>
            <p:ph type="pic" sz="quarter" idx="4294967295"/>
          </p:nvPr>
        </p:nvPicPr>
        <p:blipFill rotWithShape="1">
          <a:blip r:embed="rId3" cstate="screen">
            <a:extLst>
              <a:ext uri="{28A0092B-C50C-407E-A947-70E740481C1C}">
                <a14:useLocalDpi xmlns:a14="http://schemas.microsoft.com/office/drawing/2010/main"/>
              </a:ext>
            </a:extLst>
          </a:blip>
          <a:srcRect/>
          <a:stretch/>
        </p:blipFill>
        <p:spPr bwMode="auto">
          <a:xfrm>
            <a:off x="-430" y="0"/>
            <a:ext cx="9144000" cy="2363561"/>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3558" name="Rectangle 42"/>
          <p:cNvSpPr>
            <a:spLocks noChangeArrowheads="1"/>
          </p:cNvSpPr>
          <p:nvPr/>
        </p:nvSpPr>
        <p:spPr bwMode="auto">
          <a:xfrm>
            <a:off x="0" y="188119"/>
            <a:ext cx="2000250" cy="457200"/>
          </a:xfrm>
          <a:prstGeom prst="rect">
            <a:avLst/>
          </a:prstGeom>
          <a:solidFill>
            <a:srgbClr val="007A3B"/>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US" altLang="nl-NL" dirty="0">
                <a:solidFill>
                  <a:srgbClr val="FFFFFF"/>
                </a:solidFill>
              </a:rPr>
              <a:t>Overview</a:t>
            </a:r>
          </a:p>
        </p:txBody>
      </p:sp>
      <p:graphicFrame>
        <p:nvGraphicFramePr>
          <p:cNvPr id="15" name="Group 44"/>
          <p:cNvGraphicFramePr>
            <a:graphicFrameLocks noGrp="1"/>
          </p:cNvGraphicFramePr>
          <p:nvPr>
            <p:extLst>
              <p:ext uri="{D42A27DB-BD31-4B8C-83A1-F6EECF244321}">
                <p14:modId xmlns:p14="http://schemas.microsoft.com/office/powerpoint/2010/main" val="1058547595"/>
              </p:ext>
            </p:extLst>
          </p:nvPr>
        </p:nvGraphicFramePr>
        <p:xfrm>
          <a:off x="719138" y="2769711"/>
          <a:ext cx="3960021" cy="1752598"/>
        </p:xfrm>
        <a:graphic>
          <a:graphicData uri="http://schemas.openxmlformats.org/drawingml/2006/table">
            <a:tbl>
              <a:tblPr/>
              <a:tblGrid>
                <a:gridCol w="1313464">
                  <a:extLst>
                    <a:ext uri="{9D8B030D-6E8A-4147-A177-3AD203B41FA5}">
                      <a16:colId xmlns:a16="http://schemas.microsoft.com/office/drawing/2014/main" val="20000"/>
                    </a:ext>
                  </a:extLst>
                </a:gridCol>
                <a:gridCol w="918193">
                  <a:extLst>
                    <a:ext uri="{9D8B030D-6E8A-4147-A177-3AD203B41FA5}">
                      <a16:colId xmlns:a16="http://schemas.microsoft.com/office/drawing/2014/main" val="20001"/>
                    </a:ext>
                  </a:extLst>
                </a:gridCol>
                <a:gridCol w="864182">
                  <a:extLst>
                    <a:ext uri="{9D8B030D-6E8A-4147-A177-3AD203B41FA5}">
                      <a16:colId xmlns:a16="http://schemas.microsoft.com/office/drawing/2014/main" val="20002"/>
                    </a:ext>
                  </a:extLst>
                </a:gridCol>
                <a:gridCol w="864182">
                  <a:extLst>
                    <a:ext uri="{9D8B030D-6E8A-4147-A177-3AD203B41FA5}">
                      <a16:colId xmlns:a16="http://schemas.microsoft.com/office/drawing/2014/main" val="20003"/>
                    </a:ext>
                  </a:extLst>
                </a:gridCol>
              </a:tblGrid>
              <a:tr h="275232">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US" sz="900" b="1" i="0" u="none" strike="noStrike" cap="none" normalizeH="0" baseline="0" dirty="0" smtClean="0">
                        <a:ln>
                          <a:noFill/>
                        </a:ln>
                        <a:solidFill>
                          <a:schemeClr val="tx1"/>
                        </a:solidFill>
                        <a:effectLst/>
                        <a:latin typeface="Arial" charset="0"/>
                        <a:cs typeface="Arial" charset="0"/>
                      </a:endParaRPr>
                    </a:p>
                  </a:txBody>
                  <a:tcPr marL="68587" marR="68587" marT="34315" marB="34315" horzOverflow="overflow">
                    <a:lnL cap="flat">
                      <a:noFill/>
                    </a:lnL>
                    <a:lnR w="12700" cap="flat" cmpd="sng" algn="ctr">
                      <a:solidFill>
                        <a:schemeClr val="bg1"/>
                      </a:solidFill>
                      <a:prstDash val="solid"/>
                      <a:round/>
                      <a:headEnd type="none" w="med" len="med"/>
                      <a:tailEnd type="none" w="med" len="med"/>
                    </a:lnR>
                    <a:lnT cap="flat">
                      <a:noFill/>
                    </a:lnT>
                    <a:lnB>
                      <a:noFill/>
                    </a:lnB>
                    <a:lnTlToBr>
                      <a:noFill/>
                    </a:lnTlToBr>
                    <a:lnBlToTr>
                      <a:noFill/>
                    </a:lnBlToTr>
                    <a:solidFill>
                      <a:schemeClr val="bg1">
                        <a:lumMod val="50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1" i="0" u="none" strike="noStrike" cap="none" normalizeH="0" baseline="0" dirty="0" smtClean="0">
                          <a:ln>
                            <a:noFill/>
                          </a:ln>
                          <a:solidFill>
                            <a:schemeClr val="tx1"/>
                          </a:solidFill>
                          <a:effectLst/>
                          <a:latin typeface="Arial" charset="0"/>
                        </a:rPr>
                        <a:t>EL 700</a:t>
                      </a:r>
                    </a:p>
                  </a:txBody>
                  <a:tcPr marL="68587" marR="68587" marT="34315" marB="3431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cap="flat">
                      <a:noFill/>
                    </a:lnT>
                    <a:lnB>
                      <a:noFill/>
                    </a:lnB>
                    <a:lnTlToBr>
                      <a:noFill/>
                    </a:lnTlToBr>
                    <a:lnBlToTr>
                      <a:noFill/>
                    </a:lnBlToTr>
                    <a:solidFill>
                      <a:schemeClr val="bg1">
                        <a:lumMod val="50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1" i="0" u="none" strike="noStrike" cap="none" normalizeH="0" baseline="0" dirty="0" smtClean="0">
                          <a:ln>
                            <a:noFill/>
                          </a:ln>
                          <a:solidFill>
                            <a:schemeClr val="tx1"/>
                          </a:solidFill>
                          <a:effectLst/>
                          <a:latin typeface="Arial" charset="0"/>
                        </a:rPr>
                        <a:t>EL 900</a:t>
                      </a:r>
                    </a:p>
                  </a:txBody>
                  <a:tcPr marL="68587" marR="68587" marT="34315" marB="3431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cap="flat">
                      <a:noFill/>
                    </a:lnT>
                    <a:lnB>
                      <a:noFill/>
                    </a:lnB>
                    <a:lnTlToBr>
                      <a:noFill/>
                    </a:lnTlToBr>
                    <a:lnBlToTr>
                      <a:noFill/>
                    </a:lnBlToTr>
                    <a:solidFill>
                      <a:schemeClr val="bg1">
                        <a:lumMod val="50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1" i="0" u="none" strike="noStrike" cap="none" normalizeH="0" baseline="0" dirty="0" smtClean="0">
                          <a:ln>
                            <a:noFill/>
                          </a:ln>
                          <a:solidFill>
                            <a:schemeClr val="tx1"/>
                          </a:solidFill>
                          <a:effectLst/>
                          <a:latin typeface="Arial" charset="0"/>
                        </a:rPr>
                        <a:t>EL 1400</a:t>
                      </a:r>
                    </a:p>
                  </a:txBody>
                  <a:tcPr marL="68587" marR="68587" marT="34315" marB="3431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cap="flat">
                      <a:noFill/>
                    </a:lnT>
                    <a:lnB>
                      <a:noFill/>
                    </a:lnB>
                    <a:lnTlToBr>
                      <a:noFill/>
                    </a:lnTlToBr>
                    <a:lnBlToTr>
                      <a:noFill/>
                    </a:lnBlToTr>
                    <a:solidFill>
                      <a:schemeClr val="bg1">
                        <a:lumMod val="50000"/>
                      </a:schemeClr>
                    </a:solidFill>
                  </a:tcPr>
                </a:tc>
                <a:extLst>
                  <a:ext uri="{0D108BD9-81ED-4DB2-BD59-A6C34878D82A}">
                    <a16:rowId xmlns:a16="http://schemas.microsoft.com/office/drawing/2014/main" val="10000"/>
                  </a:ext>
                </a:extLst>
              </a:tr>
              <a:tr h="21117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Hopper capacity (l)</a:t>
                      </a:r>
                    </a:p>
                  </a:txBody>
                  <a:tcPr marL="68587" marR="68587" marT="34315" marB="34315" horzOverflow="overflow">
                    <a:lnL cap="flat">
                      <a:noFill/>
                    </a:lnL>
                    <a:lnR w="12700" cap="flat" cmpd="sng" algn="ctr">
                      <a:solidFill>
                        <a:schemeClr val="bg1"/>
                      </a:solidFill>
                      <a:prstDash val="solid"/>
                      <a:round/>
                      <a:headEnd type="none" w="med" len="med"/>
                      <a:tailEnd type="none" w="med" len="med"/>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700</a:t>
                      </a:r>
                    </a:p>
                  </a:txBody>
                  <a:tcPr marL="68587" marR="68587" marT="34315" marB="3431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900</a:t>
                      </a:r>
                    </a:p>
                  </a:txBody>
                  <a:tcPr marL="68587" marR="68587" marT="34315" marB="3431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1400</a:t>
                      </a:r>
                    </a:p>
                  </a:txBody>
                  <a:tcPr marL="68587" marR="68587" marT="34315" marB="3431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noFill/>
                  </a:tcPr>
                </a:tc>
                <a:extLst>
                  <a:ext uri="{0D108BD9-81ED-4DB2-BD59-A6C34878D82A}">
                    <a16:rowId xmlns:a16="http://schemas.microsoft.com/office/drawing/2014/main" val="10001"/>
                  </a:ext>
                </a:extLst>
              </a:tr>
              <a:tr h="216179">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Filling height (cm)</a:t>
                      </a:r>
                    </a:p>
                  </a:txBody>
                  <a:tcPr marL="68587" marR="68587" marT="34315" marB="34315" horzOverflow="overflow">
                    <a:lnL cap="flat">
                      <a:noFill/>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96</a:t>
                      </a:r>
                    </a:p>
                  </a:txBody>
                  <a:tcPr marL="68587" marR="68587" marT="34315" marB="3431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108</a:t>
                      </a:r>
                    </a:p>
                  </a:txBody>
                  <a:tcPr marL="68587" marR="68587" marT="34315" marB="3431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128</a:t>
                      </a:r>
                    </a:p>
                  </a:txBody>
                  <a:tcPr marL="68587" marR="68587" marT="34315" marB="3431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85000"/>
                      </a:schemeClr>
                    </a:solidFill>
                  </a:tcPr>
                </a:tc>
                <a:extLst>
                  <a:ext uri="{0D108BD9-81ED-4DB2-BD59-A6C34878D82A}">
                    <a16:rowId xmlns:a16="http://schemas.microsoft.com/office/drawing/2014/main" val="10002"/>
                  </a:ext>
                </a:extLst>
              </a:tr>
              <a:tr h="205887">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Width (cm)</a:t>
                      </a:r>
                    </a:p>
                  </a:txBody>
                  <a:tcPr marL="68587" marR="68587" marT="34315" marB="34315" horzOverflow="overflow">
                    <a:lnL cap="flat">
                      <a:noFill/>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alpha val="50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154</a:t>
                      </a:r>
                    </a:p>
                  </a:txBody>
                  <a:tcPr marL="68587" marR="68587" marT="34315" marB="3431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alpha val="50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154</a:t>
                      </a:r>
                    </a:p>
                  </a:txBody>
                  <a:tcPr marL="68587" marR="68587" marT="34315" marB="3431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alpha val="50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176</a:t>
                      </a:r>
                    </a:p>
                  </a:txBody>
                  <a:tcPr marL="68587" marR="68587" marT="34315" marB="3431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alpha val="50000"/>
                      </a:schemeClr>
                    </a:solidFill>
                  </a:tcPr>
                </a:tc>
                <a:extLst>
                  <a:ext uri="{0D108BD9-81ED-4DB2-BD59-A6C34878D82A}">
                    <a16:rowId xmlns:a16="http://schemas.microsoft.com/office/drawing/2014/main" val="10003"/>
                  </a:ext>
                </a:extLst>
              </a:tr>
              <a:tr h="205887">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Filling width (cm)</a:t>
                      </a:r>
                    </a:p>
                  </a:txBody>
                  <a:tcPr marL="68587" marR="68587" marT="34315" marB="34315" horzOverflow="overflow">
                    <a:lnL cap="flat">
                      <a:noFill/>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148</a:t>
                      </a:r>
                    </a:p>
                  </a:txBody>
                  <a:tcPr marL="68587" marR="68587" marT="34315" marB="3431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148</a:t>
                      </a:r>
                    </a:p>
                  </a:txBody>
                  <a:tcPr marL="68587" marR="68587" marT="34315" marB="3431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170</a:t>
                      </a:r>
                    </a:p>
                  </a:txBody>
                  <a:tcPr marL="68587" marR="68587" marT="34315" marB="3431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extLst>
                  <a:ext uri="{0D108BD9-81ED-4DB2-BD59-A6C34878D82A}">
                    <a16:rowId xmlns:a16="http://schemas.microsoft.com/office/drawing/2014/main" val="10004"/>
                  </a:ext>
                </a:extLst>
              </a:tr>
              <a:tr h="205887">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Empty weight (kg)</a:t>
                      </a:r>
                    </a:p>
                  </a:txBody>
                  <a:tcPr marL="68587" marR="68587" marT="34315" marB="34315" horzOverflow="overflow">
                    <a:lnL cap="flat">
                      <a:noFill/>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250</a:t>
                      </a:r>
                    </a:p>
                  </a:txBody>
                  <a:tcPr marL="68587" marR="68587" marT="34315" marB="3431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270</a:t>
                      </a:r>
                    </a:p>
                  </a:txBody>
                  <a:tcPr marL="68587" marR="68587" marT="34315" marB="3431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290</a:t>
                      </a:r>
                    </a:p>
                  </a:txBody>
                  <a:tcPr marL="68587" marR="68587" marT="34315" marB="3431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5"/>
                  </a:ext>
                </a:extLst>
              </a:tr>
              <a:tr h="226469">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Spread width (m)</a:t>
                      </a:r>
                    </a:p>
                  </a:txBody>
                  <a:tcPr marL="68587" marR="68587" marT="34315" marB="34315" horzOverflow="overflow">
                    <a:lnL cap="flat">
                      <a:noFill/>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9-18 (20/21)*</a:t>
                      </a:r>
                    </a:p>
                  </a:txBody>
                  <a:tcPr marL="68587" marR="68587" marT="34315" marB="3431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900" b="0" i="0" u="none" strike="noStrike" kern="1200" cap="none" normalizeH="0" baseline="0" dirty="0" smtClean="0">
                          <a:ln>
                            <a:noFill/>
                          </a:ln>
                          <a:solidFill>
                            <a:schemeClr val="tx1"/>
                          </a:solidFill>
                          <a:effectLst/>
                          <a:latin typeface="Arial" charset="0"/>
                          <a:ea typeface="+mn-ea"/>
                          <a:cs typeface="+mn-cs"/>
                        </a:rPr>
                        <a:t>9-18 (20/21)*</a:t>
                      </a:r>
                    </a:p>
                  </a:txBody>
                  <a:tcPr marL="68587" marR="68587" marT="34315" marB="3431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900" b="0" i="0" u="none" strike="noStrike" kern="1200" cap="none" normalizeH="0" baseline="0" dirty="0" smtClean="0">
                          <a:ln>
                            <a:noFill/>
                          </a:ln>
                          <a:solidFill>
                            <a:schemeClr val="tx1"/>
                          </a:solidFill>
                          <a:effectLst/>
                          <a:latin typeface="Arial" charset="0"/>
                          <a:ea typeface="+mn-ea"/>
                          <a:cs typeface="+mn-cs"/>
                        </a:rPr>
                        <a:t>9-18 (20/21)*</a:t>
                      </a:r>
                    </a:p>
                  </a:txBody>
                  <a:tcPr marL="68587" marR="68587" marT="34315" marB="3431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extLst>
                  <a:ext uri="{0D108BD9-81ED-4DB2-BD59-A6C34878D82A}">
                    <a16:rowId xmlns:a16="http://schemas.microsoft.com/office/drawing/2014/main" val="10006"/>
                  </a:ext>
                </a:extLst>
              </a:tr>
              <a:tr h="205887">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Output (kg/min)</a:t>
                      </a:r>
                    </a:p>
                  </a:txBody>
                  <a:tcPr marL="68587" marR="68587" marT="34315" marB="34315" horzOverflow="overflow">
                    <a:lnL cap="flat">
                      <a:noFill/>
                    </a:lnL>
                    <a:lnR w="12700" cap="flat" cmpd="sng" algn="ctr">
                      <a:solidFill>
                        <a:schemeClr val="bg1"/>
                      </a:solidFill>
                      <a:prstDash val="solid"/>
                      <a:round/>
                      <a:headEnd type="none" w="med" len="med"/>
                      <a:tailEnd type="none" w="med" len="med"/>
                    </a:lnR>
                    <a:lnT>
                      <a:noFill/>
                    </a:lnT>
                    <a:lnB w="12700" cap="flat" cmpd="sng" algn="ctr">
                      <a:solidFill>
                        <a:schemeClr val="bg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10-230</a:t>
                      </a:r>
                    </a:p>
                  </a:txBody>
                  <a:tcPr marL="68587" marR="68587" marT="34315" marB="3431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solidFill>
                        <a:schemeClr val="bg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10-230</a:t>
                      </a:r>
                    </a:p>
                  </a:txBody>
                  <a:tcPr marL="68587" marR="68587" marT="34315" marB="3431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solidFill>
                        <a:schemeClr val="bg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10-230</a:t>
                      </a:r>
                    </a:p>
                  </a:txBody>
                  <a:tcPr marL="68587" marR="68587" marT="34315" marB="3431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solidFill>
                        <a:schemeClr val="bg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7"/>
                  </a:ext>
                </a:extLst>
              </a:tr>
            </a:tbl>
          </a:graphicData>
        </a:graphic>
      </p:graphicFrame>
      <p:sp>
        <p:nvSpPr>
          <p:cNvPr id="23597" name="TextBox 1"/>
          <p:cNvSpPr txBox="1">
            <a:spLocks noChangeArrowheads="1"/>
          </p:cNvSpPr>
          <p:nvPr/>
        </p:nvSpPr>
        <p:spPr bwMode="auto">
          <a:xfrm>
            <a:off x="637116" y="4522309"/>
            <a:ext cx="2214563" cy="2077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nl-NL" altLang="nl-NL" sz="750" dirty="0"/>
              <a:t>*</a:t>
            </a:r>
            <a:r>
              <a:rPr lang="nl-NL" altLang="nl-NL" sz="750" dirty="0" err="1"/>
              <a:t>with</a:t>
            </a:r>
            <a:r>
              <a:rPr lang="nl-NL" altLang="nl-NL" sz="750" dirty="0"/>
              <a:t> </a:t>
            </a:r>
            <a:r>
              <a:rPr lang="nl-NL" altLang="nl-NL" sz="750" dirty="0" err="1"/>
              <a:t>optional</a:t>
            </a:r>
            <a:r>
              <a:rPr lang="nl-NL" altLang="nl-NL" sz="750" dirty="0"/>
              <a:t> set of </a:t>
            </a:r>
            <a:r>
              <a:rPr lang="nl-NL" altLang="nl-NL" sz="750" dirty="0" err="1"/>
              <a:t>vanes</a:t>
            </a:r>
            <a:endParaRPr lang="nl-NL" altLang="nl-NL" sz="750" dirty="0"/>
          </a:p>
        </p:txBody>
      </p:sp>
      <p:sp>
        <p:nvSpPr>
          <p:cNvPr id="11" name="Rectangle 34"/>
          <p:cNvSpPr>
            <a:spLocks noGrp="1" noChangeArrowheads="1"/>
          </p:cNvSpPr>
          <p:nvPr>
            <p:ph idx="1"/>
          </p:nvPr>
        </p:nvSpPr>
        <p:spPr bwMode="auto">
          <a:xfrm>
            <a:off x="485661" y="2268172"/>
            <a:ext cx="7704137" cy="3024187"/>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numCol="1" compatLnSpc="1">
            <a:prstTxWarp prst="textNoShape">
              <a:avLst/>
            </a:prstTxWarp>
          </a:bodyPr>
          <a:lstStyle/>
          <a:p>
            <a:pPr marL="0" indent="0" algn="l" eaLnBrk="1" hangingPunct="1">
              <a:buNone/>
            </a:pPr>
            <a:r>
              <a:rPr lang="en-GB" altLang="nl-NL" sz="3200" dirty="0" smtClean="0">
                <a:solidFill>
                  <a:schemeClr val="bg2"/>
                </a:solidFill>
              </a:rPr>
              <a:t>  </a:t>
            </a:r>
            <a:r>
              <a:rPr lang="en-GB" altLang="nl-NL" b="1" dirty="0" smtClean="0">
                <a:solidFill>
                  <a:schemeClr val="bg2"/>
                </a:solidFill>
              </a:rPr>
              <a:t>Kverneland Exacta-EL</a:t>
            </a:r>
          </a:p>
        </p:txBody>
      </p:sp>
      <p:pic>
        <p:nvPicPr>
          <p:cNvPr id="10" name="Picture 9" descr="Free illustration: Black, Back, Button, Navigation - Free ...">
            <a:hlinkClick r:id="rId4" action="ppaction://hlinksldjump"/>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0" y="4776889"/>
            <a:ext cx="454131" cy="366611"/>
          </a:xfrm>
          <a:prstGeom prst="rect">
            <a:avLst/>
          </a:prstGeom>
        </p:spPr>
      </p:pic>
    </p:spTree>
    <p:extLst>
      <p:ext uri="{BB962C8B-B14F-4D97-AF65-F5344CB8AC3E}">
        <p14:creationId xmlns:p14="http://schemas.microsoft.com/office/powerpoint/2010/main" val="1476722121"/>
      </p:ext>
    </p:extLst>
  </p:cSld>
  <p:clrMapOvr>
    <a:masterClrMapping/>
  </p:clrMapOvr>
  <p:transition spd="slow"/>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607" name="Afbeelding 14" descr="C:\Users\gr_evdv\AppData\Local\Temp\Temp1_LinesAndNumbers_PNG_JPG.ZIP\LinesAndNumbers_PNG_JPG\Line_2.png"/>
          <p:cNvPicPr>
            <a:picLocks noChangeAspect="1" noChangeArrowheads="1"/>
          </p:cNvPicPr>
          <p:nvPr/>
        </p:nvPicPr>
        <p:blipFill>
          <a:blip r:embed="rId2" cstate="email">
            <a:extLst>
              <a:ext uri="{28A0092B-C50C-407E-A947-70E740481C1C}">
                <a14:useLocalDpi xmlns:a14="http://schemas.microsoft.com/office/drawing/2010/main"/>
              </a:ext>
            </a:extLst>
          </a:blip>
          <a:srcRect/>
          <a:stretch>
            <a:fillRect/>
          </a:stretch>
        </p:blipFill>
        <p:spPr bwMode="auto">
          <a:xfrm>
            <a:off x="5265726" y="1337072"/>
            <a:ext cx="1789509" cy="10084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Picture 3"/>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2210439" y="1206170"/>
            <a:ext cx="3564397" cy="2715731"/>
          </a:xfrm>
          <a:prstGeom prst="rect">
            <a:avLst/>
          </a:prstGeom>
        </p:spPr>
      </p:pic>
      <p:sp>
        <p:nvSpPr>
          <p:cNvPr id="25603" name="Tekstvak 6"/>
          <p:cNvSpPr txBox="1">
            <a:spLocks noChangeArrowheads="1"/>
          </p:cNvSpPr>
          <p:nvPr/>
        </p:nvSpPr>
        <p:spPr bwMode="auto">
          <a:xfrm>
            <a:off x="706774" y="2005046"/>
            <a:ext cx="2240756" cy="4154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nl-NL" sz="1050" b="0" dirty="0"/>
              <a:t>Three options of hopper capacity 700 – 900 – 1,400 litres</a:t>
            </a:r>
          </a:p>
        </p:txBody>
      </p:sp>
      <p:sp>
        <p:nvSpPr>
          <p:cNvPr id="25604" name="Tekstvak 6"/>
          <p:cNvSpPr txBox="1">
            <a:spLocks noChangeArrowheads="1"/>
          </p:cNvSpPr>
          <p:nvPr/>
        </p:nvSpPr>
        <p:spPr bwMode="auto">
          <a:xfrm>
            <a:off x="1658156" y="3349229"/>
            <a:ext cx="1620441" cy="5770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nl-NL" sz="1050" b="0" dirty="0"/>
              <a:t>Four detachable vanes per disc determine the working width</a:t>
            </a:r>
          </a:p>
        </p:txBody>
      </p:sp>
      <p:sp>
        <p:nvSpPr>
          <p:cNvPr id="25605" name="Tekstvak 6"/>
          <p:cNvSpPr txBox="1">
            <a:spLocks noChangeArrowheads="1"/>
          </p:cNvSpPr>
          <p:nvPr/>
        </p:nvSpPr>
        <p:spPr bwMode="auto">
          <a:xfrm>
            <a:off x="5433628" y="3383853"/>
            <a:ext cx="2591991" cy="2539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nl-NL" sz="1050" b="0" dirty="0" err="1"/>
              <a:t>CentreFlow</a:t>
            </a:r>
            <a:r>
              <a:rPr lang="en-GB" altLang="nl-NL" sz="1050" b="0" dirty="0"/>
              <a:t> spreading system</a:t>
            </a:r>
          </a:p>
        </p:txBody>
      </p:sp>
      <p:sp>
        <p:nvSpPr>
          <p:cNvPr id="25606" name="Tekstvak 6"/>
          <p:cNvSpPr txBox="1">
            <a:spLocks noChangeArrowheads="1"/>
          </p:cNvSpPr>
          <p:nvPr/>
        </p:nvSpPr>
        <p:spPr bwMode="auto">
          <a:xfrm>
            <a:off x="5972361" y="1185282"/>
            <a:ext cx="1226394" cy="2539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nl-NL" sz="1050" b="0" dirty="0"/>
              <a:t>Hydraulic control</a:t>
            </a:r>
          </a:p>
        </p:txBody>
      </p:sp>
      <p:pic>
        <p:nvPicPr>
          <p:cNvPr id="25608" name="Afbeelding 15" descr="C:\Users\gr_evdv\AppData\Local\Temp\Temp1_LinesAndNumbers_PNG_JPG.ZIP\LinesAndNumbers_PNG_JPG\Line_3.png"/>
          <p:cNvPicPr>
            <a:picLocks noChangeAspect="1" noChangeArrowheads="1"/>
          </p:cNvPicPr>
          <p:nvPr/>
        </p:nvPicPr>
        <p:blipFill>
          <a:blip r:embed="rId4" cstate="email">
            <a:extLst>
              <a:ext uri="{28A0092B-C50C-407E-A947-70E740481C1C}">
                <a14:useLocalDpi xmlns:a14="http://schemas.microsoft.com/office/drawing/2010/main"/>
              </a:ext>
            </a:extLst>
          </a:blip>
          <a:srcRect/>
          <a:stretch>
            <a:fillRect/>
          </a:stretch>
        </p:blipFill>
        <p:spPr bwMode="auto">
          <a:xfrm>
            <a:off x="2434444" y="3196829"/>
            <a:ext cx="1328738" cy="11037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5609" name="Afbeelding 18" descr="C:\Users\gr_evdv\AppData\Local\Temp\Temp1_LinesAndNumbers_PNG_JPG.ZIP\LinesAndNumbers_PNG_JPG\Line_1.png"/>
          <p:cNvPicPr>
            <a:picLocks noChangeAspect="1" noChangeArrowheads="1"/>
          </p:cNvPicPr>
          <p:nvPr/>
        </p:nvPicPr>
        <p:blipFill>
          <a:blip r:embed="rId5" cstate="email">
            <a:extLst>
              <a:ext uri="{28A0092B-C50C-407E-A947-70E740481C1C}">
                <a14:useLocalDpi xmlns:a14="http://schemas.microsoft.com/office/drawing/2010/main"/>
              </a:ext>
            </a:extLst>
          </a:blip>
          <a:srcRect/>
          <a:stretch>
            <a:fillRect/>
          </a:stretch>
        </p:blipFill>
        <p:spPr bwMode="auto">
          <a:xfrm>
            <a:off x="1558144" y="1743075"/>
            <a:ext cx="1627585" cy="12049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5610" name="Afbeelding 19" descr="C:\Users\gr_evdv\AppData\Local\Temp\Temp1_LinesAndNumbers_PNG_JPG.ZIP\LinesAndNumbers_PNG_JPG\Line_4.png"/>
          <p:cNvPicPr>
            <a:picLocks noChangeAspect="1" noChangeArrowheads="1"/>
          </p:cNvPicPr>
          <p:nvPr/>
        </p:nvPicPr>
        <p:blipFill>
          <a:blip r:embed="rId6" cstate="email">
            <a:extLst>
              <a:ext uri="{28A0092B-C50C-407E-A947-70E740481C1C}">
                <a14:useLocalDpi xmlns:a14="http://schemas.microsoft.com/office/drawing/2010/main"/>
              </a:ext>
            </a:extLst>
          </a:blip>
          <a:srcRect/>
          <a:stretch>
            <a:fillRect/>
          </a:stretch>
        </p:blipFill>
        <p:spPr bwMode="auto">
          <a:xfrm>
            <a:off x="4901419" y="2895600"/>
            <a:ext cx="1985963" cy="11858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 name="Picture 12" descr="Free illustration: Black, Back, Button, Navigation - Free ...">
            <a:hlinkClick r:id="rId7" action="ppaction://hlinksldjump"/>
          </p:cNvPr>
          <p:cNvPicPr>
            <a:picLocks noChangeAspect="1"/>
          </p:cNvPicPr>
          <p:nvPr/>
        </p:nvPicPr>
        <p:blipFill>
          <a:blip r:embed="rId8" cstate="email">
            <a:extLst>
              <a:ext uri="{28A0092B-C50C-407E-A947-70E740481C1C}">
                <a14:useLocalDpi xmlns:a14="http://schemas.microsoft.com/office/drawing/2010/main"/>
              </a:ext>
            </a:extLst>
          </a:blip>
          <a:stretch>
            <a:fillRect/>
          </a:stretch>
        </p:blipFill>
        <p:spPr>
          <a:xfrm>
            <a:off x="0" y="4776889"/>
            <a:ext cx="454131" cy="366611"/>
          </a:xfrm>
          <a:prstGeom prst="rect">
            <a:avLst/>
          </a:prstGeom>
        </p:spPr>
      </p:pic>
    </p:spTree>
    <p:extLst>
      <p:ext uri="{BB962C8B-B14F-4D97-AF65-F5344CB8AC3E}">
        <p14:creationId xmlns:p14="http://schemas.microsoft.com/office/powerpoint/2010/main" val="1330906080"/>
      </p:ext>
    </p:extLst>
  </p:cSld>
  <p:clrMapOvr>
    <a:masterClrMapping/>
  </p:clrMapOvr>
  <p:transition spd="slow"/>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5" name="Rectangle 3"/>
          <p:cNvSpPr>
            <a:spLocks noGrp="1" noChangeArrowheads="1"/>
          </p:cNvSpPr>
          <p:nvPr>
            <p:ph idx="1"/>
          </p:nvPr>
        </p:nvSpPr>
        <p:spPr/>
        <p:txBody>
          <a:bodyPr/>
          <a:lstStyle/>
          <a:p>
            <a:pPr marL="0" indent="0">
              <a:buNone/>
              <a:defRPr/>
            </a:pPr>
            <a:r>
              <a:rPr lang="en-GB" altLang="nl-NL" b="1" dirty="0" smtClean="0">
                <a:cs typeface="+mn-cs"/>
              </a:rPr>
              <a:t>Standard features </a:t>
            </a:r>
          </a:p>
          <a:p>
            <a:pPr lvl="1" eaLnBrk="1" hangingPunct="1">
              <a:buFont typeface="Arial" panose="020B0604020202020204" pitchFamily="34" charset="0"/>
              <a:buChar char="•"/>
              <a:defRPr/>
            </a:pPr>
            <a:r>
              <a:rPr lang="en-GB" altLang="nl-NL" dirty="0" smtClean="0"/>
              <a:t>Right hand spreading disc can be shut off</a:t>
            </a:r>
          </a:p>
          <a:p>
            <a:pPr lvl="1" eaLnBrk="1" hangingPunct="1">
              <a:buFont typeface="Arial" panose="020B0604020202020204" pitchFamily="34" charset="0"/>
              <a:buChar char="•"/>
              <a:defRPr/>
            </a:pPr>
            <a:r>
              <a:rPr lang="en-GB" altLang="nl-NL" dirty="0" smtClean="0"/>
              <a:t>Overload clutch</a:t>
            </a:r>
          </a:p>
          <a:p>
            <a:pPr lvl="1" eaLnBrk="1" hangingPunct="1">
              <a:buFont typeface="Arial" panose="020B0604020202020204" pitchFamily="34" charset="0"/>
              <a:buChar char="•"/>
              <a:defRPr/>
            </a:pPr>
            <a:r>
              <a:rPr lang="en-GB" altLang="nl-NL" dirty="0" smtClean="0"/>
              <a:t>Stainless steel hose connections</a:t>
            </a:r>
          </a:p>
          <a:p>
            <a:pPr lvl="1" eaLnBrk="1" hangingPunct="1">
              <a:buFont typeface="Arial" panose="020B0604020202020204" pitchFamily="34" charset="0"/>
              <a:buChar char="•"/>
              <a:defRPr/>
            </a:pPr>
            <a:r>
              <a:rPr lang="en-GB" altLang="nl-NL" dirty="0" smtClean="0"/>
              <a:t>Robust steel sieves</a:t>
            </a:r>
          </a:p>
          <a:p>
            <a:pPr lvl="1" eaLnBrk="1" hangingPunct="1">
              <a:buFont typeface="Arial" panose="020B0604020202020204" pitchFamily="34" charset="0"/>
              <a:buChar char="•"/>
              <a:defRPr/>
            </a:pPr>
            <a:r>
              <a:rPr lang="en-GB" altLang="nl-NL" dirty="0" smtClean="0"/>
              <a:t>Tool to open the sieve</a:t>
            </a:r>
          </a:p>
          <a:p>
            <a:pPr lvl="1" eaLnBrk="1" hangingPunct="1">
              <a:buFont typeface="Arial" panose="020B0604020202020204" pitchFamily="34" charset="0"/>
              <a:buChar char="•"/>
              <a:defRPr/>
            </a:pPr>
            <a:r>
              <a:rPr lang="en-GB" altLang="nl-NL" dirty="0" smtClean="0"/>
              <a:t>Grading box to test the fertiliser quality</a:t>
            </a:r>
          </a:p>
          <a:p>
            <a:pPr lvl="1" eaLnBrk="1" hangingPunct="1">
              <a:buFont typeface="Arial" panose="020B0604020202020204" pitchFamily="34" charset="0"/>
              <a:buChar char="•"/>
              <a:defRPr/>
            </a:pPr>
            <a:r>
              <a:rPr lang="en-GB" altLang="nl-NL" dirty="0" smtClean="0"/>
              <a:t>Four hopper windows</a:t>
            </a:r>
          </a:p>
          <a:p>
            <a:pPr lvl="1" eaLnBrk="1" hangingPunct="1">
              <a:buFont typeface="Arial" panose="020B0604020202020204" pitchFamily="34" charset="0"/>
              <a:buChar char="•"/>
              <a:defRPr/>
            </a:pPr>
            <a:r>
              <a:rPr lang="en-GB" altLang="nl-NL" dirty="0" smtClean="0"/>
              <a:t>All vanes for 9-18 m (4 vanes per disc)</a:t>
            </a:r>
          </a:p>
          <a:p>
            <a:pPr lvl="1" eaLnBrk="1" hangingPunct="1">
              <a:buFont typeface="Arial" panose="020B0604020202020204" pitchFamily="34" charset="0"/>
              <a:buChar char="•"/>
              <a:defRPr/>
            </a:pPr>
            <a:r>
              <a:rPr lang="en-GB" altLang="nl-NL" dirty="0" smtClean="0"/>
              <a:t>With longer vanes 21m working width </a:t>
            </a:r>
            <a:br>
              <a:rPr lang="en-GB" altLang="nl-NL" dirty="0" smtClean="0"/>
            </a:br>
            <a:r>
              <a:rPr lang="en-GB" altLang="nl-NL" dirty="0" smtClean="0"/>
              <a:t>is possible</a:t>
            </a:r>
          </a:p>
          <a:p>
            <a:pPr lvl="1" eaLnBrk="1" hangingPunct="1">
              <a:buFont typeface="Arial" panose="020B0604020202020204" pitchFamily="34" charset="0"/>
              <a:buChar char="•"/>
              <a:defRPr/>
            </a:pPr>
            <a:endParaRPr lang="en-GB" altLang="nl-NL" dirty="0" smtClean="0"/>
          </a:p>
          <a:p>
            <a:pPr eaLnBrk="1" hangingPunct="1">
              <a:buFontTx/>
              <a:buNone/>
              <a:defRPr/>
            </a:pPr>
            <a:endParaRPr lang="en-GB" altLang="nl-NL" dirty="0" smtClean="0">
              <a:cs typeface="+mn-cs"/>
            </a:endParaRPr>
          </a:p>
        </p:txBody>
      </p:sp>
      <p:sp>
        <p:nvSpPr>
          <p:cNvPr id="2" name="Title 1"/>
          <p:cNvSpPr>
            <a:spLocks noGrp="1"/>
          </p:cNvSpPr>
          <p:nvPr>
            <p:ph type="ctrTitle"/>
          </p:nvPr>
        </p:nvSpPr>
        <p:spPr/>
        <p:txBody>
          <a:bodyPr/>
          <a:lstStyle/>
          <a:p>
            <a:r>
              <a:rPr lang="en-GB" altLang="nl-NL" dirty="0" smtClean="0">
                <a:ea typeface="Geneva"/>
              </a:rPr>
              <a:t>Exacta-EL</a:t>
            </a:r>
            <a:endParaRPr lang="nl-NL" dirty="0"/>
          </a:p>
        </p:txBody>
      </p:sp>
      <p:pic>
        <p:nvPicPr>
          <p:cNvPr id="26628" name="Picture 6"/>
          <p:cNvPicPr>
            <a:picLocks noChangeAspect="1" noChangeArrowheads="1"/>
          </p:cNvPicPr>
          <p:nvPr/>
        </p:nvPicPr>
        <p:blipFill>
          <a:blip r:embed="rId2" cstate="email">
            <a:extLst>
              <a:ext uri="{28A0092B-C50C-407E-A947-70E740481C1C}">
                <a14:useLocalDpi xmlns:a14="http://schemas.microsoft.com/office/drawing/2010/main"/>
              </a:ext>
            </a:extLst>
          </a:blip>
          <a:srcRect/>
          <a:stretch>
            <a:fillRect/>
          </a:stretch>
        </p:blipFill>
        <p:spPr bwMode="auto">
          <a:xfrm>
            <a:off x="5175648" y="3488456"/>
            <a:ext cx="2453878" cy="136683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6629" name="Ovaal 5"/>
          <p:cNvSpPr>
            <a:spLocks noChangeArrowheads="1"/>
          </p:cNvSpPr>
          <p:nvPr/>
        </p:nvSpPr>
        <p:spPr bwMode="auto">
          <a:xfrm>
            <a:off x="7002066" y="3921919"/>
            <a:ext cx="702469" cy="323850"/>
          </a:xfrm>
          <a:prstGeom prst="ellipse">
            <a:avLst/>
          </a:prstGeom>
          <a:noFill/>
          <a:ln w="38100">
            <a:solidFill>
              <a:srgbClr val="007A3B"/>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nl-NL" dirty="0"/>
          </a:p>
        </p:txBody>
      </p:sp>
      <p:sp>
        <p:nvSpPr>
          <p:cNvPr id="26630" name="Ovaal 6"/>
          <p:cNvSpPr>
            <a:spLocks noChangeArrowheads="1"/>
          </p:cNvSpPr>
          <p:nvPr/>
        </p:nvSpPr>
        <p:spPr bwMode="auto">
          <a:xfrm>
            <a:off x="6137673" y="4229100"/>
            <a:ext cx="702469" cy="323850"/>
          </a:xfrm>
          <a:prstGeom prst="ellipse">
            <a:avLst/>
          </a:prstGeom>
          <a:noFill/>
          <a:ln w="38100">
            <a:solidFill>
              <a:srgbClr val="007A3B"/>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nl-NL" dirty="0"/>
          </a:p>
        </p:txBody>
      </p:sp>
      <p:sp>
        <p:nvSpPr>
          <p:cNvPr id="26631" name="Ovaal 7"/>
          <p:cNvSpPr>
            <a:spLocks noChangeArrowheads="1"/>
          </p:cNvSpPr>
          <p:nvPr/>
        </p:nvSpPr>
        <p:spPr bwMode="auto">
          <a:xfrm rot="-2903207">
            <a:off x="5786438" y="3506391"/>
            <a:ext cx="702469" cy="323850"/>
          </a:xfrm>
          <a:prstGeom prst="ellipse">
            <a:avLst/>
          </a:prstGeom>
          <a:noFill/>
          <a:ln w="38100">
            <a:solidFill>
              <a:srgbClr val="007A3B"/>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nl-NL" dirty="0"/>
          </a:p>
        </p:txBody>
      </p:sp>
      <p:sp>
        <p:nvSpPr>
          <p:cNvPr id="26632" name="Ovaal 8"/>
          <p:cNvSpPr>
            <a:spLocks noChangeArrowheads="1"/>
          </p:cNvSpPr>
          <p:nvPr/>
        </p:nvSpPr>
        <p:spPr bwMode="auto">
          <a:xfrm rot="-2368637">
            <a:off x="5031581" y="3849291"/>
            <a:ext cx="701279" cy="323850"/>
          </a:xfrm>
          <a:prstGeom prst="ellipse">
            <a:avLst/>
          </a:prstGeom>
          <a:noFill/>
          <a:ln w="38100">
            <a:solidFill>
              <a:srgbClr val="007A3B"/>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nl-NL" dirty="0"/>
          </a:p>
        </p:txBody>
      </p:sp>
      <p:pic>
        <p:nvPicPr>
          <p:cNvPr id="11" name="Picture 10"/>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4961707" y="1470502"/>
            <a:ext cx="3023834" cy="2303873"/>
          </a:xfrm>
          <a:prstGeom prst="rect">
            <a:avLst/>
          </a:prstGeom>
        </p:spPr>
      </p:pic>
      <p:pic>
        <p:nvPicPr>
          <p:cNvPr id="12" name="Picture 11" descr="Free illustration: Black, Back, Button, Navigation - Free ...">
            <a:hlinkClick r:id="rId4" action="ppaction://hlinksldjump"/>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0" y="4776889"/>
            <a:ext cx="454131" cy="366611"/>
          </a:xfrm>
          <a:prstGeom prst="rect">
            <a:avLst/>
          </a:prstGeom>
        </p:spPr>
      </p:pic>
    </p:spTree>
    <p:extLst>
      <p:ext uri="{BB962C8B-B14F-4D97-AF65-F5344CB8AC3E}">
        <p14:creationId xmlns:p14="http://schemas.microsoft.com/office/powerpoint/2010/main" val="2478607874"/>
      </p:ext>
    </p:extLst>
  </p:cSld>
  <p:clrMapOvr>
    <a:masterClrMapping/>
  </p:clrMapOvr>
  <p:transition spd="slow"/>
  <p:timing>
    <p:tnLst>
      <p:par>
        <p:cT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60" name="Titel 1"/>
          <p:cNvSpPr txBox="1">
            <a:spLocks/>
          </p:cNvSpPr>
          <p:nvPr/>
        </p:nvSpPr>
        <p:spPr bwMode="auto">
          <a:xfrm>
            <a:off x="1494235" y="701279"/>
            <a:ext cx="6155531" cy="3262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endParaRPr lang="en-GB" altLang="nl-NL" sz="2400" dirty="0">
              <a:solidFill>
                <a:srgbClr val="007A3B"/>
              </a:solidFill>
              <a:ea typeface="Geneva" charset="-128"/>
            </a:endParaRPr>
          </a:p>
        </p:txBody>
      </p:sp>
      <p:sp>
        <p:nvSpPr>
          <p:cNvPr id="2" name="Title 1"/>
          <p:cNvSpPr>
            <a:spLocks noGrp="1"/>
          </p:cNvSpPr>
          <p:nvPr>
            <p:ph type="ctrTitle"/>
          </p:nvPr>
        </p:nvSpPr>
        <p:spPr/>
        <p:txBody>
          <a:bodyPr/>
          <a:lstStyle/>
          <a:p>
            <a:r>
              <a:rPr lang="en-GB" altLang="nl-NL" dirty="0" smtClean="0"/>
              <a:t>Kverneland Exacta-CL</a:t>
            </a:r>
            <a:endParaRPr lang="nl-NL" dirty="0"/>
          </a:p>
        </p:txBody>
      </p:sp>
      <p:pic>
        <p:nvPicPr>
          <p:cNvPr id="6" name="Tijdelijke aanduiding voor afbeelding 2"/>
          <p:cNvPicPr>
            <a:picLocks noGrp="1" noChangeAspect="1"/>
          </p:cNvPicPr>
          <p:nvPr>
            <p:ph type="pic" sz="quarter" idx="4294967295"/>
          </p:nvPr>
        </p:nvPicPr>
        <p:blipFill>
          <a:blip r:embed="rId2" cstate="screen">
            <a:extLst>
              <a:ext uri="{28A0092B-C50C-407E-A947-70E740481C1C}">
                <a14:useLocalDpi xmlns:a14="http://schemas.microsoft.com/office/drawing/2010/main"/>
              </a:ext>
            </a:extLst>
          </a:blip>
          <a:srcRect/>
          <a:stretch>
            <a:fillRect/>
          </a:stretch>
        </p:blipFill>
        <p:spPr bwMode="auto">
          <a:xfrm>
            <a:off x="-11113" y="1995488"/>
            <a:ext cx="9155113" cy="3148012"/>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736979886"/>
      </p:ext>
    </p:extLst>
  </p:cSld>
  <p:clrMapOvr>
    <a:masterClrMapping/>
  </p:clrMapOvr>
  <p:timing>
    <p:tnLst>
      <p:par>
        <p:cTn id="1" dur="indefinite" restart="never" nodeType="tmRoot"/>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68335" y="1327853"/>
            <a:ext cx="7704862" cy="3024187"/>
          </a:xfrm>
        </p:spPr>
        <p:txBody>
          <a:bodyPr/>
          <a:lstStyle/>
          <a:p>
            <a:endParaRPr lang="nl-NL" dirty="0"/>
          </a:p>
        </p:txBody>
      </p:sp>
      <p:sp>
        <p:nvSpPr>
          <p:cNvPr id="28675" name="Rectangle 34"/>
          <p:cNvSpPr>
            <a:spLocks noGrp="1" noChangeArrowheads="1"/>
          </p:cNvSpPr>
          <p:nvPr>
            <p:ph type="ctrTitle"/>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numCol="1" compatLnSpc="1">
            <a:prstTxWarp prst="textNoShape">
              <a:avLst/>
            </a:prstTxWarp>
          </a:bodyPr>
          <a:lstStyle/>
          <a:p>
            <a:pPr algn="l" eaLnBrk="1" hangingPunct="1"/>
            <a:r>
              <a:rPr lang="en-GB" altLang="nl-NL" sz="2400" dirty="0">
                <a:solidFill>
                  <a:schemeClr val="bg2"/>
                </a:solidFill>
              </a:rPr>
              <a:t>Kverneland Exacta-CL</a:t>
            </a:r>
          </a:p>
        </p:txBody>
      </p:sp>
      <p:pic>
        <p:nvPicPr>
          <p:cNvPr id="28674" name="Tijdelijke aanduiding voor afbeelding 2"/>
          <p:cNvPicPr>
            <a:picLocks noGrp="1" noChangeAspect="1"/>
          </p:cNvPicPr>
          <p:nvPr>
            <p:ph type="pic" sz="quarter" idx="4294967295"/>
          </p:nvPr>
        </p:nvPicPr>
        <p:blipFill rotWithShape="1">
          <a:blip r:embed="rId3" cstate="screen">
            <a:extLst>
              <a:ext uri="{28A0092B-C50C-407E-A947-70E740481C1C}">
                <a14:useLocalDpi xmlns:a14="http://schemas.microsoft.com/office/drawing/2010/main"/>
              </a:ext>
            </a:extLst>
          </a:blip>
          <a:srcRect/>
          <a:stretch/>
        </p:blipFill>
        <p:spPr bwMode="auto">
          <a:xfrm>
            <a:off x="0" y="0"/>
            <a:ext cx="9144000" cy="2522764"/>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8676" name="Rectangle 42"/>
          <p:cNvSpPr>
            <a:spLocks noChangeArrowheads="1"/>
          </p:cNvSpPr>
          <p:nvPr/>
        </p:nvSpPr>
        <p:spPr bwMode="auto">
          <a:xfrm>
            <a:off x="0" y="188119"/>
            <a:ext cx="2000250" cy="457200"/>
          </a:xfrm>
          <a:prstGeom prst="rect">
            <a:avLst/>
          </a:prstGeom>
          <a:solidFill>
            <a:srgbClr val="007A3B"/>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US" altLang="nl-NL" dirty="0">
                <a:solidFill>
                  <a:srgbClr val="FFFFFF"/>
                </a:solidFill>
              </a:rPr>
              <a:t>Overview</a:t>
            </a:r>
          </a:p>
        </p:txBody>
      </p:sp>
      <p:sp>
        <p:nvSpPr>
          <p:cNvPr id="28677" name="TextBox 1"/>
          <p:cNvSpPr txBox="1">
            <a:spLocks noChangeArrowheads="1"/>
          </p:cNvSpPr>
          <p:nvPr/>
        </p:nvSpPr>
        <p:spPr bwMode="auto">
          <a:xfrm>
            <a:off x="637925" y="4688194"/>
            <a:ext cx="2214563" cy="2077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nl-NL" altLang="nl-NL" sz="750" dirty="0">
                <a:solidFill>
                  <a:srgbClr val="000000"/>
                </a:solidFill>
              </a:rPr>
              <a:t>*</a:t>
            </a:r>
            <a:r>
              <a:rPr lang="nl-NL" altLang="nl-NL" sz="750" dirty="0" err="1">
                <a:solidFill>
                  <a:srgbClr val="000000"/>
                </a:solidFill>
              </a:rPr>
              <a:t>with</a:t>
            </a:r>
            <a:r>
              <a:rPr lang="nl-NL" altLang="nl-NL" sz="750" dirty="0">
                <a:solidFill>
                  <a:srgbClr val="000000"/>
                </a:solidFill>
              </a:rPr>
              <a:t> </a:t>
            </a:r>
            <a:r>
              <a:rPr lang="nl-NL" altLang="nl-NL" sz="750" dirty="0" err="1">
                <a:solidFill>
                  <a:srgbClr val="000000"/>
                </a:solidFill>
              </a:rPr>
              <a:t>optional</a:t>
            </a:r>
            <a:r>
              <a:rPr lang="nl-NL" altLang="nl-NL" sz="750" dirty="0">
                <a:solidFill>
                  <a:srgbClr val="000000"/>
                </a:solidFill>
              </a:rPr>
              <a:t> set of </a:t>
            </a:r>
            <a:r>
              <a:rPr lang="nl-NL" altLang="nl-NL" sz="750" dirty="0" err="1">
                <a:solidFill>
                  <a:srgbClr val="000000"/>
                </a:solidFill>
              </a:rPr>
              <a:t>vanes</a:t>
            </a:r>
            <a:endParaRPr lang="nl-NL" altLang="nl-NL" sz="750" dirty="0">
              <a:solidFill>
                <a:srgbClr val="000000"/>
              </a:solidFill>
            </a:endParaRPr>
          </a:p>
        </p:txBody>
      </p:sp>
      <p:graphicFrame>
        <p:nvGraphicFramePr>
          <p:cNvPr id="16" name="Group 44"/>
          <p:cNvGraphicFramePr>
            <a:graphicFrameLocks noGrp="1"/>
          </p:cNvGraphicFramePr>
          <p:nvPr>
            <p:extLst>
              <p:ext uri="{D42A27DB-BD31-4B8C-83A1-F6EECF244321}">
                <p14:modId xmlns:p14="http://schemas.microsoft.com/office/powerpoint/2010/main" val="4128097550"/>
              </p:ext>
            </p:extLst>
          </p:nvPr>
        </p:nvGraphicFramePr>
        <p:xfrm>
          <a:off x="720001" y="2962793"/>
          <a:ext cx="4283870" cy="1751412"/>
        </p:xfrm>
        <a:graphic>
          <a:graphicData uri="http://schemas.openxmlformats.org/drawingml/2006/table">
            <a:tbl>
              <a:tblPr/>
              <a:tblGrid>
                <a:gridCol w="1420879">
                  <a:extLst>
                    <a:ext uri="{9D8B030D-6E8A-4147-A177-3AD203B41FA5}">
                      <a16:colId xmlns:a16="http://schemas.microsoft.com/office/drawing/2014/main" val="20000"/>
                    </a:ext>
                  </a:extLst>
                </a:gridCol>
                <a:gridCol w="993283">
                  <a:extLst>
                    <a:ext uri="{9D8B030D-6E8A-4147-A177-3AD203B41FA5}">
                      <a16:colId xmlns:a16="http://schemas.microsoft.com/office/drawing/2014/main" val="20001"/>
                    </a:ext>
                  </a:extLst>
                </a:gridCol>
                <a:gridCol w="934854">
                  <a:extLst>
                    <a:ext uri="{9D8B030D-6E8A-4147-A177-3AD203B41FA5}">
                      <a16:colId xmlns:a16="http://schemas.microsoft.com/office/drawing/2014/main" val="20002"/>
                    </a:ext>
                  </a:extLst>
                </a:gridCol>
                <a:gridCol w="934854">
                  <a:extLst>
                    <a:ext uri="{9D8B030D-6E8A-4147-A177-3AD203B41FA5}">
                      <a16:colId xmlns:a16="http://schemas.microsoft.com/office/drawing/2014/main" val="20003"/>
                    </a:ext>
                  </a:extLst>
                </a:gridCol>
              </a:tblGrid>
              <a:tr h="275045">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US" sz="900" b="1" i="0" u="none" strike="noStrike" cap="none" normalizeH="0" baseline="0" dirty="0" smtClean="0">
                        <a:ln>
                          <a:noFill/>
                        </a:ln>
                        <a:solidFill>
                          <a:schemeClr val="tx1"/>
                        </a:solidFill>
                        <a:effectLst/>
                        <a:latin typeface="Arial" charset="0"/>
                        <a:cs typeface="Arial" charset="0"/>
                      </a:endParaRPr>
                    </a:p>
                  </a:txBody>
                  <a:tcPr marL="68590" marR="68590" marT="34292" marB="34292" horzOverflow="overflow">
                    <a:lnL cap="flat">
                      <a:noFill/>
                    </a:lnL>
                    <a:lnR w="12700" cap="flat" cmpd="sng" algn="ctr">
                      <a:solidFill>
                        <a:schemeClr val="bg1"/>
                      </a:solidFill>
                      <a:prstDash val="solid"/>
                      <a:round/>
                      <a:headEnd type="none" w="med" len="med"/>
                      <a:tailEnd type="none" w="med" len="med"/>
                    </a:lnR>
                    <a:lnT cap="flat">
                      <a:noFill/>
                    </a:lnT>
                    <a:lnB>
                      <a:noFill/>
                    </a:lnB>
                    <a:lnTlToBr>
                      <a:noFill/>
                    </a:lnTlToBr>
                    <a:lnBlToTr>
                      <a:noFill/>
                    </a:lnBlToTr>
                    <a:solidFill>
                      <a:schemeClr val="bg1">
                        <a:lumMod val="50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1" i="0" u="none" strike="noStrike" cap="none" normalizeH="0" baseline="0" dirty="0" smtClean="0">
                          <a:ln>
                            <a:noFill/>
                          </a:ln>
                          <a:solidFill>
                            <a:schemeClr val="tx1"/>
                          </a:solidFill>
                          <a:effectLst/>
                          <a:latin typeface="Arial" charset="0"/>
                        </a:rPr>
                        <a:t>CL 1100</a:t>
                      </a:r>
                    </a:p>
                  </a:txBody>
                  <a:tcPr marL="68590" marR="68590" marT="34292" marB="34292"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cap="flat">
                      <a:noFill/>
                    </a:lnT>
                    <a:lnB>
                      <a:noFill/>
                    </a:lnB>
                    <a:lnTlToBr>
                      <a:noFill/>
                    </a:lnTlToBr>
                    <a:lnBlToTr>
                      <a:noFill/>
                    </a:lnBlToTr>
                    <a:solidFill>
                      <a:schemeClr val="bg1">
                        <a:lumMod val="50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1" i="0" u="none" strike="noStrike" cap="none" normalizeH="0" baseline="0" dirty="0" smtClean="0">
                          <a:ln>
                            <a:noFill/>
                          </a:ln>
                          <a:solidFill>
                            <a:schemeClr val="tx1"/>
                          </a:solidFill>
                          <a:effectLst/>
                          <a:latin typeface="Arial" charset="0"/>
                        </a:rPr>
                        <a:t>CL 1550</a:t>
                      </a:r>
                    </a:p>
                  </a:txBody>
                  <a:tcPr marL="68590" marR="68590" marT="34292" marB="34292"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cap="flat">
                      <a:noFill/>
                    </a:lnT>
                    <a:lnB>
                      <a:noFill/>
                    </a:lnB>
                    <a:lnTlToBr>
                      <a:noFill/>
                    </a:lnTlToBr>
                    <a:lnBlToTr>
                      <a:noFill/>
                    </a:lnBlToTr>
                    <a:solidFill>
                      <a:schemeClr val="bg1">
                        <a:lumMod val="50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1" i="0" u="none" strike="noStrike" cap="none" normalizeH="0" baseline="0" dirty="0" smtClean="0">
                          <a:ln>
                            <a:noFill/>
                          </a:ln>
                          <a:solidFill>
                            <a:schemeClr val="tx1"/>
                          </a:solidFill>
                          <a:effectLst/>
                          <a:latin typeface="Arial" charset="0"/>
                        </a:rPr>
                        <a:t>CL 2000</a:t>
                      </a:r>
                    </a:p>
                  </a:txBody>
                  <a:tcPr marL="68590" marR="68590" marT="34292" marB="34292"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cap="flat">
                      <a:noFill/>
                    </a:lnT>
                    <a:lnB>
                      <a:noFill/>
                    </a:lnB>
                    <a:lnTlToBr>
                      <a:noFill/>
                    </a:lnTlToBr>
                    <a:lnBlToTr>
                      <a:noFill/>
                    </a:lnBlToTr>
                    <a:solidFill>
                      <a:schemeClr val="bg1">
                        <a:lumMod val="50000"/>
                      </a:schemeClr>
                    </a:solidFill>
                  </a:tcPr>
                </a:tc>
                <a:extLst>
                  <a:ext uri="{0D108BD9-81ED-4DB2-BD59-A6C34878D82A}">
                    <a16:rowId xmlns:a16="http://schemas.microsoft.com/office/drawing/2014/main" val="10000"/>
                  </a:ext>
                </a:extLst>
              </a:tr>
              <a:tr h="211027">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Hopper capacity (l)</a:t>
                      </a:r>
                    </a:p>
                  </a:txBody>
                  <a:tcPr marL="68590" marR="68590" marT="34292" marB="34292" horzOverflow="overflow">
                    <a:lnL cap="flat">
                      <a:noFill/>
                    </a:lnL>
                    <a:lnR w="12700" cap="flat" cmpd="sng" algn="ctr">
                      <a:solidFill>
                        <a:schemeClr val="bg1"/>
                      </a:solidFill>
                      <a:prstDash val="solid"/>
                      <a:round/>
                      <a:headEnd type="none" w="med" len="med"/>
                      <a:tailEnd type="none" w="med" len="med"/>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1100</a:t>
                      </a:r>
                    </a:p>
                  </a:txBody>
                  <a:tcPr marL="68590" marR="68590" marT="34292" marB="34292"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1550</a:t>
                      </a:r>
                    </a:p>
                  </a:txBody>
                  <a:tcPr marL="68590" marR="68590" marT="34292" marB="34292"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2000</a:t>
                      </a:r>
                    </a:p>
                  </a:txBody>
                  <a:tcPr marL="68590" marR="68590" marT="34292" marB="34292"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noFill/>
                  </a:tcPr>
                </a:tc>
                <a:extLst>
                  <a:ext uri="{0D108BD9-81ED-4DB2-BD59-A6C34878D82A}">
                    <a16:rowId xmlns:a16="http://schemas.microsoft.com/office/drawing/2014/main" val="10001"/>
                  </a:ext>
                </a:extLst>
              </a:tr>
              <a:tr h="216032">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Filling height (cm)</a:t>
                      </a:r>
                    </a:p>
                  </a:txBody>
                  <a:tcPr marL="68590" marR="68590" marT="34292" marB="34292" horzOverflow="overflow">
                    <a:lnL cap="flat">
                      <a:noFill/>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100</a:t>
                      </a:r>
                    </a:p>
                  </a:txBody>
                  <a:tcPr marL="68590" marR="68590" marT="34292" marB="34292"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119</a:t>
                      </a:r>
                    </a:p>
                  </a:txBody>
                  <a:tcPr marL="68590" marR="68590" marT="34292" marB="34292"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138</a:t>
                      </a:r>
                    </a:p>
                  </a:txBody>
                  <a:tcPr marL="68590" marR="68590" marT="34292" marB="34292"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85000"/>
                      </a:schemeClr>
                    </a:solidFill>
                  </a:tcPr>
                </a:tc>
                <a:extLst>
                  <a:ext uri="{0D108BD9-81ED-4DB2-BD59-A6C34878D82A}">
                    <a16:rowId xmlns:a16="http://schemas.microsoft.com/office/drawing/2014/main" val="10002"/>
                  </a:ext>
                </a:extLst>
              </a:tr>
              <a:tr h="205748">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Width (cm)</a:t>
                      </a:r>
                    </a:p>
                  </a:txBody>
                  <a:tcPr marL="68590" marR="68590" marT="34292" marB="34292" horzOverflow="overflow">
                    <a:lnL cap="flat">
                      <a:noFill/>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alpha val="50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220</a:t>
                      </a:r>
                    </a:p>
                  </a:txBody>
                  <a:tcPr marL="68590" marR="68590" marT="34292" marB="34292"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alpha val="50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220</a:t>
                      </a:r>
                    </a:p>
                  </a:txBody>
                  <a:tcPr marL="68590" marR="68590" marT="34292" marB="34292"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alpha val="50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220</a:t>
                      </a:r>
                    </a:p>
                  </a:txBody>
                  <a:tcPr marL="68590" marR="68590" marT="34292" marB="34292"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alpha val="50000"/>
                      </a:schemeClr>
                    </a:solidFill>
                  </a:tcPr>
                </a:tc>
                <a:extLst>
                  <a:ext uri="{0D108BD9-81ED-4DB2-BD59-A6C34878D82A}">
                    <a16:rowId xmlns:a16="http://schemas.microsoft.com/office/drawing/2014/main" val="10003"/>
                  </a:ext>
                </a:extLst>
              </a:tr>
              <a:tr h="205748">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Filling width (cm)</a:t>
                      </a:r>
                    </a:p>
                  </a:txBody>
                  <a:tcPr marL="68590" marR="68590" marT="34292" marB="34292" horzOverflow="overflow">
                    <a:lnL cap="flat">
                      <a:noFill/>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214</a:t>
                      </a:r>
                    </a:p>
                  </a:txBody>
                  <a:tcPr marL="68590" marR="68590" marT="34292" marB="34292"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214</a:t>
                      </a:r>
                    </a:p>
                  </a:txBody>
                  <a:tcPr marL="68590" marR="68590" marT="34292" marB="34292"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214</a:t>
                      </a:r>
                    </a:p>
                  </a:txBody>
                  <a:tcPr marL="68590" marR="68590" marT="34292" marB="34292"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extLst>
                  <a:ext uri="{0D108BD9-81ED-4DB2-BD59-A6C34878D82A}">
                    <a16:rowId xmlns:a16="http://schemas.microsoft.com/office/drawing/2014/main" val="10004"/>
                  </a:ext>
                </a:extLst>
              </a:tr>
              <a:tr h="205748">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Empty weight (kg)</a:t>
                      </a:r>
                    </a:p>
                  </a:txBody>
                  <a:tcPr marL="68590" marR="68590" marT="34292" marB="34292" horzOverflow="overflow">
                    <a:lnL cap="flat">
                      <a:noFill/>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325</a:t>
                      </a:r>
                    </a:p>
                  </a:txBody>
                  <a:tcPr marL="68590" marR="68590" marT="34292" marB="34292"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350</a:t>
                      </a:r>
                    </a:p>
                  </a:txBody>
                  <a:tcPr marL="68590" marR="68590" marT="34292" marB="34292"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375</a:t>
                      </a:r>
                    </a:p>
                  </a:txBody>
                  <a:tcPr marL="68590" marR="68590" marT="34292" marB="34292"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5"/>
                  </a:ext>
                </a:extLst>
              </a:tr>
              <a:tr h="226316">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Spread width (m)</a:t>
                      </a:r>
                    </a:p>
                  </a:txBody>
                  <a:tcPr marL="68590" marR="68590" marT="34292" marB="34292" horzOverflow="overflow">
                    <a:lnL cap="flat">
                      <a:noFill/>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10-24 (27/28)*</a:t>
                      </a:r>
                    </a:p>
                  </a:txBody>
                  <a:tcPr marL="68590" marR="68590" marT="34292" marB="34292"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10-24 (27/28)*</a:t>
                      </a:r>
                    </a:p>
                  </a:txBody>
                  <a:tcPr marL="68590" marR="68590" marT="34292" marB="34292"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10-24 (27/28)*</a:t>
                      </a:r>
                    </a:p>
                  </a:txBody>
                  <a:tcPr marL="68590" marR="68590" marT="34292" marB="34292"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extLst>
                  <a:ext uri="{0D108BD9-81ED-4DB2-BD59-A6C34878D82A}">
                    <a16:rowId xmlns:a16="http://schemas.microsoft.com/office/drawing/2014/main" val="10006"/>
                  </a:ext>
                </a:extLst>
              </a:tr>
              <a:tr h="205748">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Output (kg/min)</a:t>
                      </a:r>
                    </a:p>
                  </a:txBody>
                  <a:tcPr marL="68590" marR="68590" marT="34292" marB="34292" horzOverflow="overflow">
                    <a:lnL cap="flat">
                      <a:noFill/>
                    </a:lnL>
                    <a:lnR w="12700" cap="flat" cmpd="sng" algn="ctr">
                      <a:solidFill>
                        <a:schemeClr val="bg1"/>
                      </a:solidFill>
                      <a:prstDash val="solid"/>
                      <a:round/>
                      <a:headEnd type="none" w="med" len="med"/>
                      <a:tailEnd type="none" w="med" len="med"/>
                    </a:lnR>
                    <a:lnT>
                      <a:noFill/>
                    </a:lnT>
                    <a:lnB w="12700" cap="flat" cmpd="sng" algn="ctr">
                      <a:solidFill>
                        <a:schemeClr val="bg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10-320</a:t>
                      </a:r>
                    </a:p>
                  </a:txBody>
                  <a:tcPr marL="68590" marR="68590" marT="34292" marB="34292"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solidFill>
                        <a:schemeClr val="bg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10-320</a:t>
                      </a:r>
                    </a:p>
                  </a:txBody>
                  <a:tcPr marL="68590" marR="68590" marT="34292" marB="34292"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solidFill>
                        <a:schemeClr val="bg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10-320</a:t>
                      </a:r>
                    </a:p>
                  </a:txBody>
                  <a:tcPr marL="68590" marR="68590" marT="34292" marB="34292"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solidFill>
                        <a:schemeClr val="bg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7"/>
                  </a:ext>
                </a:extLst>
              </a:tr>
            </a:tbl>
          </a:graphicData>
        </a:graphic>
      </p:graphicFrame>
      <p:sp>
        <p:nvSpPr>
          <p:cNvPr id="3" name="Rectangle 2"/>
          <p:cNvSpPr/>
          <p:nvPr/>
        </p:nvSpPr>
        <p:spPr>
          <a:xfrm>
            <a:off x="637925" y="2593461"/>
            <a:ext cx="2634054" cy="369332"/>
          </a:xfrm>
          <a:prstGeom prst="rect">
            <a:avLst/>
          </a:prstGeom>
        </p:spPr>
        <p:txBody>
          <a:bodyPr wrap="none">
            <a:spAutoFit/>
          </a:bodyPr>
          <a:lstStyle/>
          <a:p>
            <a:r>
              <a:rPr lang="en-GB" altLang="nl-NL" dirty="0">
                <a:solidFill>
                  <a:schemeClr val="bg2"/>
                </a:solidFill>
              </a:rPr>
              <a:t>Kverneland Exacta-CL</a:t>
            </a:r>
            <a:endParaRPr lang="nl-NL" dirty="0"/>
          </a:p>
        </p:txBody>
      </p:sp>
      <p:pic>
        <p:nvPicPr>
          <p:cNvPr id="10" name="Picture 9" descr="Free illustration: Black, Back, Button, Navigation - Free ...">
            <a:hlinkClick r:id="rId4" action="ppaction://hlinksldjump"/>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0" y="4776889"/>
            <a:ext cx="454131" cy="366611"/>
          </a:xfrm>
          <a:prstGeom prst="rect">
            <a:avLst/>
          </a:prstGeom>
        </p:spPr>
      </p:pic>
    </p:spTree>
    <p:extLst>
      <p:ext uri="{BB962C8B-B14F-4D97-AF65-F5344CB8AC3E}">
        <p14:creationId xmlns:p14="http://schemas.microsoft.com/office/powerpoint/2010/main" val="2178041359"/>
      </p:ext>
    </p:extLst>
  </p:cSld>
  <p:clrMapOvr>
    <a:masterClrMapping/>
  </p:clrMapOvr>
  <p:transition spd="slow"/>
  <p:timing>
    <p:tnLst>
      <p:par>
        <p:cTn id="1" dur="indefinite" restart="never" nodeType="tmRoot"/>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2179702" y="778074"/>
            <a:ext cx="4738162" cy="3243343"/>
          </a:xfrm>
          <a:prstGeom prst="rect">
            <a:avLst/>
          </a:prstGeom>
        </p:spPr>
      </p:pic>
      <p:sp>
        <p:nvSpPr>
          <p:cNvPr id="30723" name="Tekstvak 2"/>
          <p:cNvSpPr txBox="1">
            <a:spLocks noChangeArrowheads="1"/>
          </p:cNvSpPr>
          <p:nvPr/>
        </p:nvSpPr>
        <p:spPr bwMode="auto">
          <a:xfrm>
            <a:off x="1540669" y="841773"/>
            <a:ext cx="1835944"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nl-NL" sz="1200" b="0" dirty="0"/>
              <a:t>Hydraulic control</a:t>
            </a:r>
          </a:p>
        </p:txBody>
      </p:sp>
      <p:sp>
        <p:nvSpPr>
          <p:cNvPr id="30724" name="Tekstvak 3"/>
          <p:cNvSpPr txBox="1">
            <a:spLocks noChangeArrowheads="1"/>
          </p:cNvSpPr>
          <p:nvPr/>
        </p:nvSpPr>
        <p:spPr bwMode="auto">
          <a:xfrm>
            <a:off x="5598319" y="558404"/>
            <a:ext cx="2862263"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nl-NL" sz="1200" b="0" dirty="0"/>
              <a:t>Three options of hopper capacity</a:t>
            </a:r>
          </a:p>
          <a:p>
            <a:pPr eaLnBrk="1" hangingPunct="1"/>
            <a:r>
              <a:rPr lang="en-GB" altLang="nl-NL" sz="1200" b="0" dirty="0" smtClean="0"/>
              <a:t>1100 </a:t>
            </a:r>
            <a:r>
              <a:rPr lang="en-GB" altLang="nl-NL" sz="1200" b="0" dirty="0"/>
              <a:t>– </a:t>
            </a:r>
            <a:r>
              <a:rPr lang="en-GB" altLang="nl-NL" sz="1200" b="0" dirty="0" smtClean="0"/>
              <a:t>1550 </a:t>
            </a:r>
            <a:r>
              <a:rPr lang="en-GB" altLang="nl-NL" sz="1200" b="0" dirty="0"/>
              <a:t>– </a:t>
            </a:r>
            <a:r>
              <a:rPr lang="en-GB" altLang="nl-NL" sz="1200" b="0" dirty="0" smtClean="0"/>
              <a:t>2000 </a:t>
            </a:r>
            <a:r>
              <a:rPr lang="en-GB" altLang="nl-NL" sz="1200" b="0" dirty="0"/>
              <a:t>litres</a:t>
            </a:r>
          </a:p>
        </p:txBody>
      </p:sp>
      <p:sp>
        <p:nvSpPr>
          <p:cNvPr id="30725" name="Tekstvak 4"/>
          <p:cNvSpPr txBox="1">
            <a:spLocks noChangeArrowheads="1"/>
          </p:cNvSpPr>
          <p:nvPr/>
        </p:nvSpPr>
        <p:spPr bwMode="auto">
          <a:xfrm>
            <a:off x="5432822" y="3575980"/>
            <a:ext cx="1944291"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nl-NL" sz="1200" b="0" dirty="0" err="1"/>
              <a:t>CentreFlow</a:t>
            </a:r>
            <a:r>
              <a:rPr lang="en-GB" altLang="nl-NL" sz="1200" b="0" dirty="0"/>
              <a:t> system</a:t>
            </a:r>
          </a:p>
          <a:p>
            <a:pPr eaLnBrk="1" hangingPunct="1"/>
            <a:r>
              <a:rPr lang="en-GB" altLang="nl-NL" sz="1200" b="0" dirty="0"/>
              <a:t>with 8 vanes per disc</a:t>
            </a:r>
          </a:p>
        </p:txBody>
      </p:sp>
      <p:sp>
        <p:nvSpPr>
          <p:cNvPr id="30726" name="Tekstvak 5"/>
          <p:cNvSpPr txBox="1">
            <a:spLocks noChangeArrowheads="1"/>
          </p:cNvSpPr>
          <p:nvPr/>
        </p:nvSpPr>
        <p:spPr bwMode="auto">
          <a:xfrm>
            <a:off x="1219200" y="3452813"/>
            <a:ext cx="1960960"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nl-NL" sz="1200" b="0" dirty="0" err="1"/>
              <a:t>EasySet</a:t>
            </a:r>
            <a:r>
              <a:rPr lang="en-GB" altLang="nl-NL" sz="1200" b="0" dirty="0"/>
              <a:t>: for accurate setting and adjustment of application rates</a:t>
            </a:r>
          </a:p>
        </p:txBody>
      </p:sp>
      <p:sp>
        <p:nvSpPr>
          <p:cNvPr id="30727" name="Tekstvak 10"/>
          <p:cNvSpPr txBox="1">
            <a:spLocks noChangeArrowheads="1"/>
          </p:cNvSpPr>
          <p:nvPr/>
        </p:nvSpPr>
        <p:spPr bwMode="auto">
          <a:xfrm>
            <a:off x="1143000" y="2381251"/>
            <a:ext cx="1620441"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nl-NL" sz="1200" b="0" dirty="0"/>
              <a:t>Easy to assemble aluminium hopper extensions</a:t>
            </a:r>
          </a:p>
        </p:txBody>
      </p:sp>
      <p:sp>
        <p:nvSpPr>
          <p:cNvPr id="30728" name="Tekstvak 16"/>
          <p:cNvSpPr txBox="1">
            <a:spLocks noChangeArrowheads="1"/>
          </p:cNvSpPr>
          <p:nvPr/>
        </p:nvSpPr>
        <p:spPr bwMode="auto">
          <a:xfrm>
            <a:off x="3554016" y="33338"/>
            <a:ext cx="1989534"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nl-NL" sz="1200" b="0" dirty="0"/>
              <a:t>Set the right application rate and increase or decrease the application on the move</a:t>
            </a:r>
          </a:p>
        </p:txBody>
      </p:sp>
      <p:sp>
        <p:nvSpPr>
          <p:cNvPr id="30729" name="Tekstvak 20"/>
          <p:cNvSpPr txBox="1">
            <a:spLocks noChangeArrowheads="1"/>
          </p:cNvSpPr>
          <p:nvPr/>
        </p:nvSpPr>
        <p:spPr bwMode="auto">
          <a:xfrm>
            <a:off x="2411017" y="4669632"/>
            <a:ext cx="3402806"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nl-NL" sz="1200" b="0" dirty="0"/>
              <a:t>Both spreading discs can be shut off </a:t>
            </a:r>
          </a:p>
          <a:p>
            <a:pPr eaLnBrk="1" hangingPunct="1"/>
            <a:r>
              <a:rPr lang="en-GB" altLang="nl-NL" sz="1200" b="0" dirty="0"/>
              <a:t>independently to spread half the working width</a:t>
            </a:r>
          </a:p>
        </p:txBody>
      </p:sp>
      <p:pic>
        <p:nvPicPr>
          <p:cNvPr id="30731" name="Afbeelding 20" descr="C:\Users\gr_evdv\AppData\Local\Temp\Temp1_LinesAndNumbers_PNG_JPG.ZIP\LinesAndNumbers_PNG_JPG\Line_2.png"/>
          <p:cNvPicPr>
            <a:picLocks noChangeAspect="1" noChangeArrowheads="1"/>
          </p:cNvPicPr>
          <p:nvPr/>
        </p:nvPicPr>
        <p:blipFill>
          <a:blip r:embed="rId4" cstate="email">
            <a:extLst>
              <a:ext uri="{28A0092B-C50C-407E-A947-70E740481C1C}">
                <a14:useLocalDpi xmlns:a14="http://schemas.microsoft.com/office/drawing/2010/main"/>
              </a:ext>
            </a:extLst>
          </a:blip>
          <a:srcRect/>
          <a:stretch>
            <a:fillRect/>
          </a:stretch>
        </p:blipFill>
        <p:spPr bwMode="auto">
          <a:xfrm>
            <a:off x="5816204" y="791766"/>
            <a:ext cx="1788319" cy="10084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732" name="Afbeelding 22" descr="C:\Users\gr_evdv\AppData\Local\Temp\Temp1_LinesAndNumbers_PNG_JPG.ZIP\LinesAndNumbers_PNG_JPG\Line_2.png"/>
          <p:cNvPicPr>
            <a:picLocks noChangeAspect="1" noChangeArrowheads="1"/>
          </p:cNvPicPr>
          <p:nvPr/>
        </p:nvPicPr>
        <p:blipFill>
          <a:blip r:embed="rId5" cstate="email">
            <a:extLst>
              <a:ext uri="{28A0092B-C50C-407E-A947-70E740481C1C}">
                <a14:useLocalDpi xmlns:a14="http://schemas.microsoft.com/office/drawing/2010/main"/>
              </a:ext>
            </a:extLst>
          </a:blip>
          <a:srcRect/>
          <a:stretch>
            <a:fillRect/>
          </a:stretch>
        </p:blipFill>
        <p:spPr bwMode="auto">
          <a:xfrm>
            <a:off x="3164682" y="553641"/>
            <a:ext cx="2331244" cy="12465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733" name="Afbeelding 23" descr="C:\Users\gr_evdv\AppData\Local\Temp\Temp1_LinesAndNumbers_PNG_JPG.ZIP\LinesAndNumbers_PNG_JPG\Line_4.png"/>
          <p:cNvPicPr>
            <a:picLocks noChangeAspect="1" noChangeArrowheads="1"/>
          </p:cNvPicPr>
          <p:nvPr/>
        </p:nvPicPr>
        <p:blipFill>
          <a:blip r:embed="rId6" cstate="email">
            <a:extLst>
              <a:ext uri="{28A0092B-C50C-407E-A947-70E740481C1C}">
                <a14:useLocalDpi xmlns:a14="http://schemas.microsoft.com/office/drawing/2010/main"/>
              </a:ext>
            </a:extLst>
          </a:blip>
          <a:srcRect/>
          <a:stretch>
            <a:fillRect/>
          </a:stretch>
        </p:blipFill>
        <p:spPr bwMode="auto">
          <a:xfrm>
            <a:off x="1207294" y="702469"/>
            <a:ext cx="1985963" cy="11870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734" name="Afbeelding 26" descr="C:\Users\gr_evdv\AppData\Local\Temp\Temp1_LinesAndNumbers_PNG_JPG.ZIP\LinesAndNumbers_PNG_JPG\Line_3.png"/>
          <p:cNvPicPr>
            <a:picLocks noChangeAspect="1" noChangeArrowheads="1"/>
          </p:cNvPicPr>
          <p:nvPr/>
        </p:nvPicPr>
        <p:blipFill>
          <a:blip r:embed="rId7" cstate="email">
            <a:extLst>
              <a:ext uri="{28A0092B-C50C-407E-A947-70E740481C1C}">
                <a14:useLocalDpi xmlns:a14="http://schemas.microsoft.com/office/drawing/2010/main"/>
              </a:ext>
            </a:extLst>
          </a:blip>
          <a:srcRect/>
          <a:stretch>
            <a:fillRect/>
          </a:stretch>
        </p:blipFill>
        <p:spPr bwMode="auto">
          <a:xfrm>
            <a:off x="1406129" y="2356247"/>
            <a:ext cx="1329928" cy="11037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735" name="Afbeelding 28" descr="C:\Users\gr_evdv\AppData\Local\Temp\Temp1_LinesAndNumbers_PNG_JPG.ZIP\LinesAndNumbers_PNG_JPG\Line_3.png"/>
          <p:cNvPicPr>
            <a:picLocks noChangeAspect="1" noChangeArrowheads="1"/>
          </p:cNvPicPr>
          <p:nvPr/>
        </p:nvPicPr>
        <p:blipFill>
          <a:blip r:embed="rId7" cstate="email">
            <a:extLst>
              <a:ext uri="{28A0092B-C50C-407E-A947-70E740481C1C}">
                <a14:useLocalDpi xmlns:a14="http://schemas.microsoft.com/office/drawing/2010/main"/>
              </a:ext>
            </a:extLst>
          </a:blip>
          <a:srcRect/>
          <a:stretch>
            <a:fillRect/>
          </a:stretch>
        </p:blipFill>
        <p:spPr bwMode="auto">
          <a:xfrm>
            <a:off x="2046685" y="3361135"/>
            <a:ext cx="1329928" cy="11037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736" name="Afbeelding 32" descr="C:\Users\gr_evdv\AppData\Local\Temp\Temp1_LinesAndNumbers_PNG_JPG.ZIP\LinesAndNumbers_PNG_JPG\Line_3.png"/>
          <p:cNvPicPr>
            <a:picLocks noChangeAspect="1" noChangeArrowheads="1"/>
          </p:cNvPicPr>
          <p:nvPr/>
        </p:nvPicPr>
        <p:blipFill>
          <a:blip r:embed="rId8" cstate="email">
            <a:extLst>
              <a:ext uri="{28A0092B-C50C-407E-A947-70E740481C1C}">
                <a14:useLocalDpi xmlns:a14="http://schemas.microsoft.com/office/drawing/2010/main"/>
              </a:ext>
            </a:extLst>
          </a:blip>
          <a:srcRect/>
          <a:stretch>
            <a:fillRect/>
          </a:stretch>
        </p:blipFill>
        <p:spPr bwMode="auto">
          <a:xfrm>
            <a:off x="4330304" y="3558779"/>
            <a:ext cx="1102519" cy="13299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737" name="Afbeelding 33" descr="C:\Users\gr_evdv\AppData\Local\Temp\Temp1_LinesAndNumbers_PNG_JPG.ZIP\LinesAndNumbers_PNG_JPG\Line_4.png"/>
          <p:cNvPicPr>
            <a:picLocks noChangeAspect="1" noChangeArrowheads="1"/>
          </p:cNvPicPr>
          <p:nvPr/>
        </p:nvPicPr>
        <p:blipFill>
          <a:blip r:embed="rId9" cstate="email">
            <a:extLst>
              <a:ext uri="{28A0092B-C50C-407E-A947-70E740481C1C}">
                <a14:useLocalDpi xmlns:a14="http://schemas.microsoft.com/office/drawing/2010/main"/>
              </a:ext>
            </a:extLst>
          </a:blip>
          <a:srcRect/>
          <a:stretch>
            <a:fillRect/>
          </a:stretch>
        </p:blipFill>
        <p:spPr bwMode="auto">
          <a:xfrm>
            <a:off x="4951210" y="3257941"/>
            <a:ext cx="1985963" cy="11870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 name="Picture 19" descr="Free illustration: Black, Back, Button, Navigation - Free ...">
            <a:hlinkClick r:id="rId10" action="ppaction://hlinksldjump"/>
          </p:cNvPr>
          <p:cNvPicPr>
            <a:picLocks noChangeAspect="1"/>
          </p:cNvPicPr>
          <p:nvPr/>
        </p:nvPicPr>
        <p:blipFill>
          <a:blip r:embed="rId11" cstate="email">
            <a:extLst>
              <a:ext uri="{28A0092B-C50C-407E-A947-70E740481C1C}">
                <a14:useLocalDpi xmlns:a14="http://schemas.microsoft.com/office/drawing/2010/main"/>
              </a:ext>
            </a:extLst>
          </a:blip>
          <a:stretch>
            <a:fillRect/>
          </a:stretch>
        </p:blipFill>
        <p:spPr>
          <a:xfrm>
            <a:off x="0" y="4776889"/>
            <a:ext cx="454131" cy="366611"/>
          </a:xfrm>
          <a:prstGeom prst="rect">
            <a:avLst/>
          </a:prstGeom>
        </p:spPr>
      </p:pic>
    </p:spTree>
    <p:extLst>
      <p:ext uri="{BB962C8B-B14F-4D97-AF65-F5344CB8AC3E}">
        <p14:creationId xmlns:p14="http://schemas.microsoft.com/office/powerpoint/2010/main" val="3570686142"/>
      </p:ext>
    </p:extLst>
  </p:cSld>
  <p:clrMapOvr>
    <a:masterClrMapping/>
  </p:clrMapOvr>
  <p:transition spd="slow"/>
  <p:timing>
    <p:tnLst>
      <p:par>
        <p:cTn id="1" dur="indefinite" restart="never" nodeType="tmRoot"/>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2770" name="Groep 1"/>
          <p:cNvGrpSpPr>
            <a:grpSpLocks/>
          </p:cNvGrpSpPr>
          <p:nvPr/>
        </p:nvGrpSpPr>
        <p:grpSpPr bwMode="auto">
          <a:xfrm>
            <a:off x="4770835" y="3192066"/>
            <a:ext cx="3095625" cy="1656159"/>
            <a:chOff x="4883150" y="4640263"/>
            <a:chExt cx="4127500" cy="2208212"/>
          </a:xfrm>
        </p:grpSpPr>
        <p:pic>
          <p:nvPicPr>
            <p:cNvPr id="32774" name="Picture 5"/>
            <p:cNvPicPr>
              <a:picLocks noChangeAspect="1" noChangeArrowheads="1"/>
            </p:cNvPicPr>
            <p:nvPr/>
          </p:nvPicPr>
          <p:blipFill>
            <a:blip r:embed="rId2" cstate="email">
              <a:extLst>
                <a:ext uri="{28A0092B-C50C-407E-A947-70E740481C1C}">
                  <a14:useLocalDpi xmlns:a14="http://schemas.microsoft.com/office/drawing/2010/main"/>
                </a:ext>
              </a:extLst>
            </a:blip>
            <a:srcRect/>
            <a:stretch>
              <a:fillRect/>
            </a:stretch>
          </p:blipFill>
          <p:spPr bwMode="auto">
            <a:xfrm>
              <a:off x="4883150" y="4640263"/>
              <a:ext cx="4127500" cy="220821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2775" name="Ovaal 5"/>
            <p:cNvSpPr>
              <a:spLocks noChangeArrowheads="1"/>
            </p:cNvSpPr>
            <p:nvPr/>
          </p:nvSpPr>
          <p:spPr bwMode="auto">
            <a:xfrm rot="1583469">
              <a:off x="5775325" y="5303838"/>
              <a:ext cx="936625" cy="431800"/>
            </a:xfrm>
            <a:prstGeom prst="ellipse">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nl-NL" dirty="0"/>
            </a:p>
          </p:txBody>
        </p:sp>
        <p:sp>
          <p:nvSpPr>
            <p:cNvPr id="32776" name="Ovaal 6"/>
            <p:cNvSpPr>
              <a:spLocks noChangeArrowheads="1"/>
            </p:cNvSpPr>
            <p:nvPr/>
          </p:nvSpPr>
          <p:spPr bwMode="auto">
            <a:xfrm rot="1273676">
              <a:off x="4932363" y="4713288"/>
              <a:ext cx="896937" cy="395287"/>
            </a:xfrm>
            <a:prstGeom prst="ellipse">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nl-NL" dirty="0"/>
            </a:p>
          </p:txBody>
        </p:sp>
        <p:sp>
          <p:nvSpPr>
            <p:cNvPr id="32777" name="Ovaal 7"/>
            <p:cNvSpPr>
              <a:spLocks noChangeArrowheads="1"/>
            </p:cNvSpPr>
            <p:nvPr/>
          </p:nvSpPr>
          <p:spPr bwMode="auto">
            <a:xfrm rot="-1963332">
              <a:off x="7877175" y="5359400"/>
              <a:ext cx="936625" cy="431800"/>
            </a:xfrm>
            <a:prstGeom prst="ellipse">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nl-NL" dirty="0"/>
            </a:p>
          </p:txBody>
        </p:sp>
        <p:sp>
          <p:nvSpPr>
            <p:cNvPr id="32778" name="Ovaal 8"/>
            <p:cNvSpPr>
              <a:spLocks noChangeArrowheads="1"/>
            </p:cNvSpPr>
            <p:nvPr/>
          </p:nvSpPr>
          <p:spPr bwMode="auto">
            <a:xfrm rot="-1428762">
              <a:off x="7010400" y="6049963"/>
              <a:ext cx="917575" cy="508000"/>
            </a:xfrm>
            <a:prstGeom prst="ellipse">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nl-NL" dirty="0"/>
            </a:p>
          </p:txBody>
        </p:sp>
      </p:grpSp>
      <p:sp>
        <p:nvSpPr>
          <p:cNvPr id="32771" name="Rectangle 3"/>
          <p:cNvSpPr>
            <a:spLocks noGrp="1" noChangeArrowheads="1"/>
          </p:cNvSpPr>
          <p:nvPr>
            <p:ph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numCol="1" anchor="t" anchorCtr="0" compatLnSpc="1">
            <a:prstTxWarp prst="textNoShape">
              <a:avLst/>
            </a:prstTxWarp>
          </a:bodyPr>
          <a:lstStyle/>
          <a:p>
            <a:pPr marL="0" indent="0">
              <a:buNone/>
            </a:pPr>
            <a:r>
              <a:rPr lang="en-GB" altLang="nl-NL" b="1" dirty="0" smtClean="0"/>
              <a:t>Standard features </a:t>
            </a:r>
          </a:p>
          <a:p>
            <a:pPr lvl="1" eaLnBrk="1" hangingPunct="1">
              <a:buFont typeface="Arial" panose="020B0604020202020204" pitchFamily="34" charset="0"/>
              <a:buChar char="•"/>
            </a:pPr>
            <a:r>
              <a:rPr lang="en-GB" altLang="nl-NL" dirty="0" smtClean="0"/>
              <a:t>Integrated fine application facility</a:t>
            </a:r>
          </a:p>
          <a:p>
            <a:pPr lvl="1" eaLnBrk="1" hangingPunct="1">
              <a:buFont typeface="Arial" panose="020B0604020202020204" pitchFamily="34" charset="0"/>
              <a:buChar char="•"/>
            </a:pPr>
            <a:r>
              <a:rPr lang="en-GB" altLang="nl-NL" dirty="0" smtClean="0"/>
              <a:t>Overload clutch</a:t>
            </a:r>
          </a:p>
          <a:p>
            <a:pPr lvl="1" eaLnBrk="1" hangingPunct="1">
              <a:buFont typeface="Arial" panose="020B0604020202020204" pitchFamily="34" charset="0"/>
              <a:buChar char="•"/>
            </a:pPr>
            <a:r>
              <a:rPr lang="en-GB" altLang="nl-NL" dirty="0" smtClean="0"/>
              <a:t>Stainless steel hose connections</a:t>
            </a:r>
          </a:p>
          <a:p>
            <a:pPr lvl="1" eaLnBrk="1" hangingPunct="1">
              <a:buFont typeface="Arial" panose="020B0604020202020204" pitchFamily="34" charset="0"/>
              <a:buChar char="•"/>
            </a:pPr>
            <a:r>
              <a:rPr lang="en-GB" altLang="nl-NL" dirty="0" smtClean="0"/>
              <a:t>2 Delta shaped heavy duty grids</a:t>
            </a:r>
          </a:p>
          <a:p>
            <a:pPr lvl="1" eaLnBrk="1" hangingPunct="1">
              <a:buFont typeface="Arial" panose="020B0604020202020204" pitchFamily="34" charset="0"/>
              <a:buChar char="•"/>
            </a:pPr>
            <a:r>
              <a:rPr lang="en-GB" altLang="nl-NL" dirty="0" smtClean="0"/>
              <a:t>Tool to open the sieve</a:t>
            </a:r>
          </a:p>
          <a:p>
            <a:pPr lvl="1" eaLnBrk="1" hangingPunct="1">
              <a:buFont typeface="Arial" panose="020B0604020202020204" pitchFamily="34" charset="0"/>
              <a:buChar char="•"/>
            </a:pPr>
            <a:r>
              <a:rPr lang="en-GB" altLang="nl-NL" dirty="0" smtClean="0"/>
              <a:t>Grading box to test the fertiliser quality</a:t>
            </a:r>
          </a:p>
          <a:p>
            <a:pPr lvl="1" eaLnBrk="1" hangingPunct="1">
              <a:buFont typeface="Arial" panose="020B0604020202020204" pitchFamily="34" charset="0"/>
              <a:buChar char="•"/>
            </a:pPr>
            <a:r>
              <a:rPr lang="en-GB" altLang="nl-NL" dirty="0" smtClean="0"/>
              <a:t>Four hopper windows</a:t>
            </a:r>
          </a:p>
          <a:p>
            <a:pPr lvl="1" eaLnBrk="1" hangingPunct="1">
              <a:buFont typeface="Arial" panose="020B0604020202020204" pitchFamily="34" charset="0"/>
              <a:buChar char="•"/>
            </a:pPr>
            <a:r>
              <a:rPr lang="en-GB" altLang="nl-NL" dirty="0" smtClean="0"/>
              <a:t>All vanes for 10-24 m </a:t>
            </a:r>
          </a:p>
          <a:p>
            <a:pPr lvl="1" eaLnBrk="1" hangingPunct="1">
              <a:buFont typeface="Arial" panose="020B0604020202020204" pitchFamily="34" charset="0"/>
              <a:buChar char="•"/>
            </a:pPr>
            <a:r>
              <a:rPr lang="en-GB" altLang="nl-NL" dirty="0" smtClean="0"/>
              <a:t>With longer vanes 28m spreading </a:t>
            </a:r>
            <a:br>
              <a:rPr lang="en-GB" altLang="nl-NL" dirty="0" smtClean="0"/>
            </a:br>
            <a:r>
              <a:rPr lang="en-GB" altLang="nl-NL" dirty="0" smtClean="0"/>
              <a:t>width is possible</a:t>
            </a:r>
          </a:p>
          <a:p>
            <a:pPr lvl="1" eaLnBrk="1" hangingPunct="1">
              <a:buFont typeface="Arial" panose="020B0604020202020204" pitchFamily="34" charset="0"/>
              <a:buChar char="•"/>
            </a:pPr>
            <a:endParaRPr lang="en-GB" altLang="nl-NL" dirty="0" smtClean="0"/>
          </a:p>
          <a:p>
            <a:pPr lvl="1" eaLnBrk="1" hangingPunct="1">
              <a:buFontTx/>
              <a:buNone/>
            </a:pPr>
            <a:endParaRPr lang="en-GB" altLang="nl-NL" dirty="0" smtClean="0"/>
          </a:p>
        </p:txBody>
      </p:sp>
      <p:sp>
        <p:nvSpPr>
          <p:cNvPr id="4" name="Title 3"/>
          <p:cNvSpPr>
            <a:spLocks noGrp="1"/>
          </p:cNvSpPr>
          <p:nvPr>
            <p:ph type="ctrTitle"/>
          </p:nvPr>
        </p:nvSpPr>
        <p:spPr/>
        <p:txBody>
          <a:bodyPr/>
          <a:lstStyle/>
          <a:p>
            <a:pPr marL="0" indent="0">
              <a:defRPr/>
            </a:pPr>
            <a:r>
              <a:rPr lang="en-GB" altLang="nl-NL" dirty="0" smtClean="0">
                <a:ea typeface="Geneva"/>
              </a:rPr>
              <a:t>Exacta-CL</a:t>
            </a:r>
            <a:endParaRPr lang="nl-NL" dirty="0"/>
          </a:p>
        </p:txBody>
      </p:sp>
      <p:pic>
        <p:nvPicPr>
          <p:cNvPr id="3" name="Picture 2"/>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5144096" y="1230880"/>
            <a:ext cx="2846552" cy="1948508"/>
          </a:xfrm>
          <a:prstGeom prst="rect">
            <a:avLst/>
          </a:prstGeom>
        </p:spPr>
      </p:pic>
      <p:pic>
        <p:nvPicPr>
          <p:cNvPr id="12" name="Picture 11" descr="Free illustration: Black, Back, Button, Navigation - Free ...">
            <a:hlinkClick r:id="rId4" action="ppaction://hlinksldjump"/>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0" y="4776889"/>
            <a:ext cx="454131" cy="366611"/>
          </a:xfrm>
          <a:prstGeom prst="rect">
            <a:avLst/>
          </a:prstGeom>
        </p:spPr>
      </p:pic>
    </p:spTree>
    <p:extLst>
      <p:ext uri="{BB962C8B-B14F-4D97-AF65-F5344CB8AC3E}">
        <p14:creationId xmlns:p14="http://schemas.microsoft.com/office/powerpoint/2010/main" val="2705998687"/>
      </p:ext>
    </p:extLst>
  </p:cSld>
  <p:clrMapOvr>
    <a:masterClrMapping/>
  </p:clrMapOvr>
  <p:transition spd="slow"/>
  <p:timing>
    <p:tnLst>
      <p:par>
        <p:cTn id="1" dur="indefinite" restart="never" nodeType="tmRoot"/>
      </p:par>
    </p:tn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pPr marL="0" indent="0">
              <a:defRPr/>
            </a:pPr>
            <a:r>
              <a:rPr lang="nl-NL" altLang="nl-NL" dirty="0">
                <a:ea typeface="Geneva"/>
              </a:rPr>
              <a:t>Exacta-CL </a:t>
            </a:r>
            <a:r>
              <a:rPr lang="nl-NL" altLang="nl-NL" sz="3200" dirty="0">
                <a:ea typeface="Geneva"/>
              </a:rPr>
              <a:t>(Hydraulic</a:t>
            </a:r>
            <a:r>
              <a:rPr lang="nl-NL" altLang="nl-NL" sz="3200" dirty="0" smtClean="0">
                <a:ea typeface="Geneva"/>
              </a:rPr>
              <a:t>)</a:t>
            </a:r>
            <a:endParaRPr lang="nl-NL" dirty="0"/>
          </a:p>
        </p:txBody>
      </p:sp>
      <p:pic>
        <p:nvPicPr>
          <p:cNvPr id="33795" name="Picture 5" descr="Vic_RotaflowRO_031"/>
          <p:cNvPicPr preferRelativeResize="0">
            <a:picLocks noChangeAspect="1" noChangeArrowheads="1"/>
          </p:cNvPicPr>
          <p:nvPr/>
        </p:nvPicPr>
        <p:blipFill>
          <a:blip r:embed="rId2" cstate="email">
            <a:extLst>
              <a:ext uri="{28A0092B-C50C-407E-A947-70E740481C1C}">
                <a14:useLocalDpi xmlns:a14="http://schemas.microsoft.com/office/drawing/2010/main"/>
              </a:ext>
            </a:extLst>
          </a:blip>
          <a:srcRect/>
          <a:stretch>
            <a:fillRect/>
          </a:stretch>
        </p:blipFill>
        <p:spPr bwMode="auto">
          <a:xfrm>
            <a:off x="735553" y="1354843"/>
            <a:ext cx="1565672" cy="10370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DDDDDD"/>
                </a:solidFill>
                <a:miter lim="800000"/>
                <a:headEnd/>
                <a:tailEnd/>
              </a14:hiddenLine>
            </a:ext>
          </a:extLst>
        </p:spPr>
      </p:pic>
      <p:sp>
        <p:nvSpPr>
          <p:cNvPr id="33796" name="Text Box 7"/>
          <p:cNvSpPr txBox="1">
            <a:spLocks noChangeArrowheads="1"/>
          </p:cNvSpPr>
          <p:nvPr/>
        </p:nvSpPr>
        <p:spPr bwMode="auto">
          <a:xfrm>
            <a:off x="2291700" y="1356033"/>
            <a:ext cx="2645569" cy="1338828"/>
          </a:xfrm>
          <a:prstGeom prst="rect">
            <a:avLst/>
          </a:prstGeom>
          <a:solidFill>
            <a:schemeClr val="bg1"/>
          </a:solidFill>
          <a:ln w="9525">
            <a:solidFill>
              <a:srgbClr val="007A3B"/>
            </a:solidFill>
            <a:miter lim="800000"/>
            <a:headEnd/>
            <a:tailEnd/>
          </a:ln>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buFontTx/>
              <a:buChar char="•"/>
            </a:pPr>
            <a:r>
              <a:rPr lang="nl-NL" altLang="nl-NL" sz="1200" dirty="0"/>
              <a:t> </a:t>
            </a:r>
            <a:r>
              <a:rPr lang="nl-NL" altLang="nl-NL" sz="1200" dirty="0" err="1"/>
              <a:t>Operation</a:t>
            </a:r>
            <a:r>
              <a:rPr lang="nl-NL" altLang="nl-NL" sz="1200" dirty="0"/>
              <a:t> </a:t>
            </a:r>
            <a:r>
              <a:rPr lang="nl-NL" altLang="nl-NL" sz="1200" dirty="0" err="1"/>
              <a:t>with</a:t>
            </a:r>
            <a:r>
              <a:rPr lang="nl-NL" altLang="nl-NL" sz="1200" dirty="0"/>
              <a:t> double </a:t>
            </a:r>
            <a:r>
              <a:rPr lang="nl-NL" altLang="nl-NL" sz="1200" dirty="0" err="1"/>
              <a:t>acting</a:t>
            </a:r>
            <a:r>
              <a:rPr lang="nl-NL" altLang="nl-NL" sz="1200" dirty="0"/>
              <a:t> </a:t>
            </a:r>
            <a:r>
              <a:rPr lang="nl-NL" altLang="nl-NL" sz="1200" dirty="0" err="1"/>
              <a:t>valve</a:t>
            </a:r>
            <a:r>
              <a:rPr lang="nl-NL" altLang="nl-NL" sz="1200" dirty="0"/>
              <a:t> on tractor</a:t>
            </a:r>
          </a:p>
          <a:p>
            <a:pPr eaLnBrk="1" hangingPunct="1">
              <a:spcBef>
                <a:spcPct val="50000"/>
              </a:spcBef>
              <a:buFontTx/>
              <a:buChar char="•"/>
            </a:pPr>
            <a:r>
              <a:rPr lang="nl-NL" altLang="nl-NL" sz="1200" dirty="0"/>
              <a:t> </a:t>
            </a:r>
            <a:r>
              <a:rPr lang="nl-NL" altLang="nl-NL" sz="1200" dirty="0" err="1"/>
              <a:t>Stainless</a:t>
            </a:r>
            <a:r>
              <a:rPr lang="nl-NL" altLang="nl-NL" sz="1200" dirty="0"/>
              <a:t> steel </a:t>
            </a:r>
            <a:r>
              <a:rPr lang="nl-NL" altLang="nl-NL" sz="1200" dirty="0" err="1"/>
              <a:t>hose</a:t>
            </a:r>
            <a:r>
              <a:rPr lang="nl-NL" altLang="nl-NL" sz="1200" dirty="0"/>
              <a:t> </a:t>
            </a:r>
            <a:r>
              <a:rPr lang="nl-NL" altLang="nl-NL" sz="1200" dirty="0" err="1"/>
              <a:t>connections</a:t>
            </a:r>
            <a:endParaRPr lang="nl-NL" altLang="nl-NL" sz="1200" dirty="0"/>
          </a:p>
          <a:p>
            <a:pPr eaLnBrk="1" hangingPunct="1">
              <a:spcBef>
                <a:spcPct val="50000"/>
              </a:spcBef>
              <a:buFontTx/>
              <a:buChar char="•"/>
            </a:pPr>
            <a:endParaRPr lang="nl-NL" altLang="nl-NL" dirty="0"/>
          </a:p>
        </p:txBody>
      </p:sp>
      <p:sp>
        <p:nvSpPr>
          <p:cNvPr id="33797" name="Text Box 8"/>
          <p:cNvSpPr txBox="1">
            <a:spLocks noChangeArrowheads="1"/>
          </p:cNvSpPr>
          <p:nvPr/>
        </p:nvSpPr>
        <p:spPr bwMode="auto">
          <a:xfrm>
            <a:off x="2288127" y="2358536"/>
            <a:ext cx="2649141" cy="1281120"/>
          </a:xfrm>
          <a:prstGeom prst="rect">
            <a:avLst/>
          </a:prstGeom>
          <a:solidFill>
            <a:schemeClr val="bg1"/>
          </a:solidFill>
          <a:ln w="9525">
            <a:solidFill>
              <a:srgbClr val="007A3B"/>
            </a:solidFill>
            <a:miter lim="800000"/>
            <a:headEnd/>
            <a:tailEnd/>
          </a:ln>
        </p:spPr>
        <p:txBody>
          <a:bodyPr anchor="ct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buFontTx/>
              <a:buChar char="•"/>
            </a:pPr>
            <a:r>
              <a:rPr lang="nl-NL" altLang="nl-NL" sz="1200"/>
              <a:t> Application setting in 90 steps</a:t>
            </a:r>
          </a:p>
          <a:p>
            <a:pPr eaLnBrk="1" hangingPunct="1">
              <a:spcBef>
                <a:spcPct val="50000"/>
              </a:spcBef>
              <a:buFontTx/>
              <a:buChar char="•"/>
            </a:pPr>
            <a:endParaRPr lang="nl-NL" altLang="nl-NL"/>
          </a:p>
          <a:p>
            <a:pPr eaLnBrk="1" hangingPunct="1">
              <a:spcBef>
                <a:spcPct val="50000"/>
              </a:spcBef>
              <a:buFontTx/>
              <a:buChar char="•"/>
            </a:pPr>
            <a:endParaRPr lang="nl-NL" altLang="nl-NL"/>
          </a:p>
          <a:p>
            <a:pPr eaLnBrk="1" hangingPunct="1">
              <a:spcBef>
                <a:spcPct val="50000"/>
              </a:spcBef>
            </a:pPr>
            <a:endParaRPr lang="en-US" altLang="nl-NL" sz="750"/>
          </a:p>
        </p:txBody>
      </p:sp>
      <p:sp>
        <p:nvSpPr>
          <p:cNvPr id="33798" name="Text Box 9"/>
          <p:cNvSpPr txBox="1">
            <a:spLocks noChangeArrowheads="1"/>
          </p:cNvSpPr>
          <p:nvPr/>
        </p:nvSpPr>
        <p:spPr bwMode="auto">
          <a:xfrm>
            <a:off x="2291700" y="3634890"/>
            <a:ext cx="2645569" cy="973343"/>
          </a:xfrm>
          <a:prstGeom prst="rect">
            <a:avLst/>
          </a:prstGeom>
          <a:solidFill>
            <a:schemeClr val="bg1"/>
          </a:solidFill>
          <a:ln w="9525">
            <a:solidFill>
              <a:srgbClr val="007A3B"/>
            </a:solidFill>
            <a:miter lim="800000"/>
            <a:headEnd/>
            <a:tailEnd/>
          </a:ln>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buFontTx/>
              <a:buChar char="•"/>
            </a:pPr>
            <a:r>
              <a:rPr lang="nl-NL" altLang="nl-NL" sz="1200" dirty="0"/>
              <a:t> Open/close indicator</a:t>
            </a:r>
          </a:p>
          <a:p>
            <a:pPr eaLnBrk="1" hangingPunct="1">
              <a:spcBef>
                <a:spcPct val="50000"/>
              </a:spcBef>
            </a:pPr>
            <a:r>
              <a:rPr lang="nl-NL" altLang="nl-NL" sz="1200" dirty="0"/>
              <a:t/>
            </a:r>
            <a:br>
              <a:rPr lang="nl-NL" altLang="nl-NL" sz="1200" dirty="0"/>
            </a:br>
            <a:r>
              <a:rPr lang="nl-NL" altLang="nl-NL" sz="800" dirty="0" smtClean="0"/>
              <a:t/>
            </a:r>
            <a:br>
              <a:rPr lang="nl-NL" altLang="nl-NL" sz="800" dirty="0" smtClean="0"/>
            </a:br>
            <a:endParaRPr lang="nl-NL" altLang="nl-NL" sz="800" dirty="0" smtClean="0"/>
          </a:p>
          <a:p>
            <a:pPr eaLnBrk="1" hangingPunct="1">
              <a:spcBef>
                <a:spcPct val="50000"/>
              </a:spcBef>
            </a:pPr>
            <a:endParaRPr lang="en-US" altLang="nl-NL" sz="750" dirty="0"/>
          </a:p>
        </p:txBody>
      </p:sp>
      <p:sp>
        <p:nvSpPr>
          <p:cNvPr id="28679" name="Rectangle 13"/>
          <p:cNvSpPr>
            <a:spLocks noChangeArrowheads="1"/>
          </p:cNvSpPr>
          <p:nvPr/>
        </p:nvSpPr>
        <p:spPr bwMode="auto">
          <a:xfrm>
            <a:off x="6145005" y="2823227"/>
            <a:ext cx="926306" cy="502444"/>
          </a:xfrm>
          <a:prstGeom prst="rect">
            <a:avLst/>
          </a:prstGeom>
          <a:solidFill>
            <a:schemeClr val="bg1">
              <a:lumMod val="85000"/>
            </a:schemeClr>
          </a:solidFill>
          <a:ln>
            <a:noFill/>
          </a:ln>
          <a:effectLst/>
        </p:spPr>
        <p:txBody>
          <a:bodyPr/>
          <a:lstStyle/>
          <a:p>
            <a:pPr algn="ctr" eaLnBrk="1" hangingPunct="1">
              <a:spcBef>
                <a:spcPct val="20000"/>
              </a:spcBef>
              <a:defRPr/>
            </a:pPr>
            <a:endParaRPr lang="en-US" altLang="nl-NL" sz="1050">
              <a:latin typeface="Arial" charset="0"/>
            </a:endParaRPr>
          </a:p>
        </p:txBody>
      </p:sp>
      <p:sp>
        <p:nvSpPr>
          <p:cNvPr id="28680" name="Rectangle 14"/>
          <p:cNvSpPr>
            <a:spLocks noChangeArrowheads="1"/>
          </p:cNvSpPr>
          <p:nvPr/>
        </p:nvSpPr>
        <p:spPr bwMode="auto">
          <a:xfrm>
            <a:off x="6127145" y="2286255"/>
            <a:ext cx="957263" cy="503634"/>
          </a:xfrm>
          <a:prstGeom prst="rect">
            <a:avLst/>
          </a:prstGeom>
          <a:solidFill>
            <a:schemeClr val="bg1">
              <a:lumMod val="85000"/>
            </a:schemeClr>
          </a:solidFill>
          <a:ln>
            <a:noFill/>
          </a:ln>
          <a:effectLst/>
        </p:spPr>
        <p:txBody>
          <a:bodyPr/>
          <a:lstStyle/>
          <a:p>
            <a:pPr algn="ctr" eaLnBrk="1" hangingPunct="1">
              <a:spcBef>
                <a:spcPct val="20000"/>
              </a:spcBef>
              <a:defRPr/>
            </a:pPr>
            <a:endParaRPr lang="en-US" altLang="nl-NL" sz="1050">
              <a:latin typeface="Arial" charset="0"/>
            </a:endParaRPr>
          </a:p>
        </p:txBody>
      </p:sp>
      <p:sp>
        <p:nvSpPr>
          <p:cNvPr id="13321" name="Rectangle 15"/>
          <p:cNvSpPr>
            <a:spLocks noChangeArrowheads="1"/>
          </p:cNvSpPr>
          <p:nvPr/>
        </p:nvSpPr>
        <p:spPr bwMode="auto">
          <a:xfrm>
            <a:off x="5427057" y="2823227"/>
            <a:ext cx="717947" cy="502444"/>
          </a:xfrm>
          <a:prstGeom prst="rect">
            <a:avLst/>
          </a:prstGeom>
          <a:solidFill>
            <a:schemeClr val="bg1">
              <a:lumMod val="85000"/>
            </a:schemeClr>
          </a:solidFill>
          <a:ln>
            <a:noFill/>
          </a:ln>
          <a:effectLst/>
          <a:extLst/>
        </p:spPr>
        <p:txBody>
          <a:bodyPr anchor="ctr"/>
          <a:lstStyle>
            <a:lvl1pPr eaLnBrk="0" hangingPunct="0">
              <a:spcBef>
                <a:spcPct val="20000"/>
              </a:spcBef>
              <a:buChar char="•"/>
              <a:defRPr sz="2000">
                <a:solidFill>
                  <a:schemeClr val="tx1"/>
                </a:solidFill>
                <a:latin typeface="Arial" pitchFamily="34" charset="0"/>
              </a:defRPr>
            </a:lvl1pPr>
            <a:lvl2pPr marL="742950" indent="-285750" eaLnBrk="0" hangingPunct="0">
              <a:spcBef>
                <a:spcPct val="20000"/>
              </a:spcBef>
              <a:buChar char="–"/>
              <a:defRPr>
                <a:solidFill>
                  <a:schemeClr val="tx1"/>
                </a:solidFill>
                <a:latin typeface="Arial" pitchFamily="34" charset="0"/>
              </a:defRPr>
            </a:lvl2pPr>
            <a:lvl3pPr marL="1143000" indent="-228600" eaLnBrk="0" hangingPunct="0">
              <a:spcBef>
                <a:spcPct val="20000"/>
              </a:spcBef>
              <a:buChar char="•"/>
              <a:defRPr sz="1600">
                <a:solidFill>
                  <a:schemeClr val="tx1"/>
                </a:solidFill>
                <a:latin typeface="Arial" pitchFamily="34" charset="0"/>
              </a:defRPr>
            </a:lvl3pPr>
            <a:lvl4pPr marL="1600200" indent="-228600" eaLnBrk="0" hangingPunct="0">
              <a:spcBef>
                <a:spcPct val="20000"/>
              </a:spcBef>
              <a:buChar char="–"/>
              <a:defRPr sz="1400">
                <a:solidFill>
                  <a:schemeClr val="tx1"/>
                </a:solidFill>
                <a:latin typeface="Arial" pitchFamily="34" charset="0"/>
              </a:defRPr>
            </a:lvl4pPr>
            <a:lvl5pPr marL="2057400" indent="-228600" eaLnBrk="0" hangingPunct="0">
              <a:spcBef>
                <a:spcPct val="20000"/>
              </a:spcBef>
              <a:buChar char="»"/>
              <a:defRPr sz="1200">
                <a:solidFill>
                  <a:schemeClr val="tx1"/>
                </a:solidFill>
                <a:latin typeface="Arial" pitchFamily="34" charset="0"/>
              </a:defRPr>
            </a:lvl5pPr>
            <a:lvl6pPr marL="2514600" indent="-228600" eaLnBrk="0" fontAlgn="base" hangingPunct="0">
              <a:spcBef>
                <a:spcPct val="20000"/>
              </a:spcBef>
              <a:spcAft>
                <a:spcPct val="0"/>
              </a:spcAft>
              <a:buChar char="»"/>
              <a:defRPr sz="1200">
                <a:solidFill>
                  <a:schemeClr val="tx1"/>
                </a:solidFill>
                <a:latin typeface="Arial" pitchFamily="34" charset="0"/>
              </a:defRPr>
            </a:lvl6pPr>
            <a:lvl7pPr marL="2971800" indent="-228600" eaLnBrk="0" fontAlgn="base" hangingPunct="0">
              <a:spcBef>
                <a:spcPct val="20000"/>
              </a:spcBef>
              <a:spcAft>
                <a:spcPct val="0"/>
              </a:spcAft>
              <a:buChar char="»"/>
              <a:defRPr sz="1200">
                <a:solidFill>
                  <a:schemeClr val="tx1"/>
                </a:solidFill>
                <a:latin typeface="Arial" pitchFamily="34" charset="0"/>
              </a:defRPr>
            </a:lvl7pPr>
            <a:lvl8pPr marL="3429000" indent="-228600" eaLnBrk="0" fontAlgn="base" hangingPunct="0">
              <a:spcBef>
                <a:spcPct val="20000"/>
              </a:spcBef>
              <a:spcAft>
                <a:spcPct val="0"/>
              </a:spcAft>
              <a:buChar char="»"/>
              <a:defRPr sz="1200">
                <a:solidFill>
                  <a:schemeClr val="tx1"/>
                </a:solidFill>
                <a:latin typeface="Arial" pitchFamily="34" charset="0"/>
              </a:defRPr>
            </a:lvl8pPr>
            <a:lvl9pPr marL="3886200" indent="-228600" eaLnBrk="0" fontAlgn="base" hangingPunct="0">
              <a:spcBef>
                <a:spcPct val="20000"/>
              </a:spcBef>
              <a:spcAft>
                <a:spcPct val="0"/>
              </a:spcAft>
              <a:buChar char="»"/>
              <a:defRPr sz="1200">
                <a:solidFill>
                  <a:schemeClr val="tx1"/>
                </a:solidFill>
                <a:latin typeface="Arial" pitchFamily="34" charset="0"/>
              </a:defRPr>
            </a:lvl9pPr>
          </a:lstStyle>
          <a:p>
            <a:pPr algn="ctr" eaLnBrk="1" hangingPunct="1">
              <a:buFontTx/>
              <a:buNone/>
              <a:defRPr/>
            </a:pPr>
            <a:r>
              <a:rPr lang="en-GB" altLang="nl-NL" sz="1050" dirty="0">
                <a:solidFill>
                  <a:schemeClr val="bg1">
                    <a:lumMod val="65000"/>
                  </a:schemeClr>
                </a:solidFill>
              </a:rPr>
              <a:t>CL E</a:t>
            </a:r>
          </a:p>
        </p:txBody>
      </p:sp>
      <p:sp>
        <p:nvSpPr>
          <p:cNvPr id="28682" name="Rectangle 17"/>
          <p:cNvSpPr>
            <a:spLocks noChangeArrowheads="1"/>
          </p:cNvSpPr>
          <p:nvPr/>
        </p:nvSpPr>
        <p:spPr bwMode="auto">
          <a:xfrm>
            <a:off x="5430630" y="2286255"/>
            <a:ext cx="717947" cy="503634"/>
          </a:xfrm>
          <a:prstGeom prst="rect">
            <a:avLst/>
          </a:prstGeom>
          <a:solidFill>
            <a:schemeClr val="bg1">
              <a:lumMod val="85000"/>
            </a:schemeClr>
          </a:solidFill>
          <a:ln>
            <a:noFill/>
          </a:ln>
          <a:effectLst/>
        </p:spPr>
        <p:txBody>
          <a:bodyPr anchor="ctr"/>
          <a:lstStyle/>
          <a:p>
            <a:pPr algn="ctr" eaLnBrk="1" hangingPunct="1">
              <a:spcBef>
                <a:spcPct val="20000"/>
              </a:spcBef>
              <a:defRPr/>
            </a:pPr>
            <a:r>
              <a:rPr lang="nl-NL" altLang="nl-NL" sz="1050">
                <a:latin typeface="Arial" charset="0"/>
              </a:rPr>
              <a:t>CL</a:t>
            </a:r>
            <a:endParaRPr lang="en-US" altLang="nl-NL" sz="1050">
              <a:latin typeface="Arial" charset="0"/>
            </a:endParaRPr>
          </a:p>
        </p:txBody>
      </p:sp>
      <p:sp>
        <p:nvSpPr>
          <p:cNvPr id="33803" name="Line 19"/>
          <p:cNvSpPr>
            <a:spLocks noChangeShapeType="1"/>
          </p:cNvSpPr>
          <p:nvPr/>
        </p:nvSpPr>
        <p:spPr bwMode="auto">
          <a:xfrm>
            <a:off x="6079332" y="3983831"/>
            <a:ext cx="1675210" cy="0"/>
          </a:xfrm>
          <a:prstGeom prst="line">
            <a:avLst/>
          </a:prstGeom>
          <a:noFill/>
          <a:ln w="38100" cap="rnd">
            <a:solidFill>
              <a:srgbClr val="FF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33804" name="Line 22"/>
          <p:cNvSpPr>
            <a:spLocks noChangeShapeType="1"/>
          </p:cNvSpPr>
          <p:nvPr/>
        </p:nvSpPr>
        <p:spPr bwMode="auto">
          <a:xfrm>
            <a:off x="5427058" y="2823226"/>
            <a:ext cx="1675209" cy="0"/>
          </a:xfrm>
          <a:prstGeom prst="line">
            <a:avLst/>
          </a:prstGeom>
          <a:noFill/>
          <a:ln w="38100" cap="rnd">
            <a:solidFill>
              <a:srgbClr val="FF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pic>
        <p:nvPicPr>
          <p:cNvPr id="33805" name="Picture 25"/>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6290261" y="2842277"/>
            <a:ext cx="675085" cy="484585"/>
          </a:xfrm>
          <a:prstGeom prst="rect">
            <a:avLst/>
          </a:prstGeom>
          <a:solidFill>
            <a:srgbClr val="E4E1CD"/>
          </a:solidFill>
          <a:ln>
            <a:noFill/>
          </a:ln>
          <a:extLst>
            <a:ext uri="{91240B29-F687-4F45-9708-019B960494DF}">
              <a14:hiddenLine xmlns:a14="http://schemas.microsoft.com/office/drawing/2010/main" w="9525">
                <a:solidFill>
                  <a:srgbClr val="000000"/>
                </a:solidFill>
                <a:miter lim="800000"/>
                <a:headEnd/>
                <a:tailEnd/>
              </a14:hiddenLine>
            </a:ext>
          </a:extLst>
        </p:spPr>
      </p:pic>
      <p:pic>
        <p:nvPicPr>
          <p:cNvPr id="33806" name="Picture 27" descr="Vic_RotaflowRO_031">
            <a:hlinkClick r:id="rId4" action="ppaction://hlinksldjump"/>
          </p:cNvPr>
          <p:cNvPicPr>
            <a:picLocks noChangeAspect="1" noChangeArrowheads="1"/>
          </p:cNvPicPr>
          <p:nvPr/>
        </p:nvPicPr>
        <p:blipFill>
          <a:blip r:embed="rId5" cstate="email">
            <a:extLst>
              <a:ext uri="{28A0092B-C50C-407E-A947-70E740481C1C}">
                <a14:useLocalDpi xmlns:a14="http://schemas.microsoft.com/office/drawing/2010/main"/>
              </a:ext>
            </a:extLst>
          </a:blip>
          <a:srcRect/>
          <a:stretch>
            <a:fillRect/>
          </a:stretch>
        </p:blipFill>
        <p:spPr bwMode="auto">
          <a:xfrm>
            <a:off x="6275973" y="2312449"/>
            <a:ext cx="691754" cy="472678"/>
          </a:xfrm>
          <a:prstGeom prst="rect">
            <a:avLst/>
          </a:prstGeom>
          <a:solidFill>
            <a:srgbClr val="E4E1CD"/>
          </a:solidFill>
          <a:ln>
            <a:noFill/>
          </a:ln>
          <a:extLst>
            <a:ext uri="{91240B29-F687-4F45-9708-019B960494DF}">
              <a14:hiddenLine xmlns:a14="http://schemas.microsoft.com/office/drawing/2010/main" w="9525">
                <a:solidFill>
                  <a:srgbClr val="FFE680"/>
                </a:solidFill>
                <a:miter lim="800000"/>
                <a:headEnd/>
                <a:tailEnd/>
              </a14:hiddenLine>
            </a:ext>
          </a:extLst>
        </p:spPr>
      </p:pic>
      <p:sp>
        <p:nvSpPr>
          <p:cNvPr id="33807" name="Rectangle 28"/>
          <p:cNvSpPr>
            <a:spLocks noChangeArrowheads="1"/>
          </p:cNvSpPr>
          <p:nvPr/>
        </p:nvSpPr>
        <p:spPr bwMode="auto">
          <a:xfrm>
            <a:off x="5430630" y="2289826"/>
            <a:ext cx="1640681" cy="500063"/>
          </a:xfrm>
          <a:prstGeom prst="rect">
            <a:avLst/>
          </a:prstGeom>
          <a:noFill/>
          <a:ln w="38100">
            <a:solidFill>
              <a:srgbClr val="007A3B"/>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nl-NL" altLang="nl-NL"/>
          </a:p>
        </p:txBody>
      </p:sp>
      <p:pic>
        <p:nvPicPr>
          <p:cNvPr id="33808" name="Picture 29"/>
          <p:cNvPicPr>
            <a:picLocks noChangeAspect="1" noChangeArrowheads="1"/>
          </p:cNvPicPr>
          <p:nvPr/>
        </p:nvPicPr>
        <p:blipFill>
          <a:blip r:embed="rId6">
            <a:extLst>
              <a:ext uri="{28A0092B-C50C-407E-A947-70E740481C1C}">
                <a14:useLocalDpi xmlns:a14="http://schemas.microsoft.com/office/drawing/2010/main"/>
              </a:ext>
            </a:extLst>
          </a:blip>
          <a:srcRect/>
          <a:stretch>
            <a:fillRect/>
          </a:stretch>
        </p:blipFill>
        <p:spPr bwMode="auto">
          <a:xfrm>
            <a:off x="733171" y="3631318"/>
            <a:ext cx="1558529" cy="97691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3809" name="Afbeelding 1"/>
          <p:cNvPicPr>
            <a:picLocks noChangeAspect="1"/>
          </p:cNvPicPr>
          <p:nvPr/>
        </p:nvPicPr>
        <p:blipFill>
          <a:blip r:embed="rId7" cstate="email">
            <a:extLst>
              <a:ext uri="{28A0092B-C50C-407E-A947-70E740481C1C}">
                <a14:useLocalDpi xmlns:a14="http://schemas.microsoft.com/office/drawing/2010/main"/>
              </a:ext>
            </a:extLst>
          </a:blip>
          <a:srcRect/>
          <a:stretch>
            <a:fillRect/>
          </a:stretch>
        </p:blipFill>
        <p:spPr bwMode="auto">
          <a:xfrm>
            <a:off x="720074" y="2476411"/>
            <a:ext cx="1566863" cy="10525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 name="Picture 19" descr="Free illustration: Black, Back, Button, Navigation - Free ...">
            <a:hlinkClick r:id="rId8" action="ppaction://hlinksldjump"/>
          </p:cNvPr>
          <p:cNvPicPr>
            <a:picLocks noChangeAspect="1"/>
          </p:cNvPicPr>
          <p:nvPr/>
        </p:nvPicPr>
        <p:blipFill>
          <a:blip r:embed="rId9" cstate="email">
            <a:extLst>
              <a:ext uri="{28A0092B-C50C-407E-A947-70E740481C1C}">
                <a14:useLocalDpi xmlns:a14="http://schemas.microsoft.com/office/drawing/2010/main"/>
              </a:ext>
            </a:extLst>
          </a:blip>
          <a:stretch>
            <a:fillRect/>
          </a:stretch>
        </p:blipFill>
        <p:spPr>
          <a:xfrm>
            <a:off x="0" y="4776889"/>
            <a:ext cx="454131" cy="366611"/>
          </a:xfrm>
          <a:prstGeom prst="rect">
            <a:avLst/>
          </a:prstGeom>
        </p:spPr>
      </p:pic>
    </p:spTree>
    <p:extLst>
      <p:ext uri="{BB962C8B-B14F-4D97-AF65-F5344CB8AC3E}">
        <p14:creationId xmlns:p14="http://schemas.microsoft.com/office/powerpoint/2010/main" val="4035100122"/>
      </p:ext>
    </p:extLst>
  </p:cSld>
  <p:clrMapOvr>
    <a:masterClrMapping/>
  </p:clrMapOvr>
  <p:transition spd="slow"/>
  <p:timing>
    <p:tnLst>
      <p:par>
        <p:cTn id="1" dur="indefinite" restart="never" nodeType="tmRoot"/>
      </p:par>
    </p:tn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60" name="Titel 1"/>
          <p:cNvSpPr txBox="1">
            <a:spLocks/>
          </p:cNvSpPr>
          <p:nvPr/>
        </p:nvSpPr>
        <p:spPr bwMode="auto">
          <a:xfrm>
            <a:off x="1494235" y="701279"/>
            <a:ext cx="6155531" cy="3262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endParaRPr lang="en-GB" altLang="nl-NL" sz="2400" dirty="0">
              <a:solidFill>
                <a:srgbClr val="007A3B"/>
              </a:solidFill>
              <a:ea typeface="Geneva" charset="-128"/>
            </a:endParaRPr>
          </a:p>
        </p:txBody>
      </p:sp>
      <p:sp>
        <p:nvSpPr>
          <p:cNvPr id="2" name="Title 1"/>
          <p:cNvSpPr>
            <a:spLocks noGrp="1"/>
          </p:cNvSpPr>
          <p:nvPr>
            <p:ph type="ctrTitle"/>
          </p:nvPr>
        </p:nvSpPr>
        <p:spPr/>
        <p:txBody>
          <a:bodyPr/>
          <a:lstStyle/>
          <a:p>
            <a:r>
              <a:rPr lang="en-GB" altLang="nl-NL" dirty="0" smtClean="0"/>
              <a:t>Kverneland Exacta-HL</a:t>
            </a:r>
            <a:endParaRPr lang="nl-NL" dirty="0"/>
          </a:p>
        </p:txBody>
      </p:sp>
      <p:pic>
        <p:nvPicPr>
          <p:cNvPr id="5" name="Tijdelijke aanduiding voor afbeelding 2"/>
          <p:cNvPicPr>
            <a:picLocks noGrp="1" noChangeAspect="1"/>
          </p:cNvPicPr>
          <p:nvPr>
            <p:ph type="pic" sz="quarter" idx="4294967295"/>
          </p:nvPr>
        </p:nvPicPr>
        <p:blipFill>
          <a:blip r:embed="rId2" cstate="screen">
            <a:extLst>
              <a:ext uri="{28A0092B-C50C-407E-A947-70E740481C1C}">
                <a14:useLocalDpi xmlns:a14="http://schemas.microsoft.com/office/drawing/2010/main"/>
              </a:ext>
            </a:extLst>
          </a:blip>
          <a:srcRect/>
          <a:stretch>
            <a:fillRect/>
          </a:stretch>
        </p:blipFill>
        <p:spPr bwMode="auto">
          <a:xfrm>
            <a:off x="-11113" y="1995488"/>
            <a:ext cx="9155113" cy="3148012"/>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288105995"/>
      </p:ext>
    </p:extLst>
  </p:cSld>
  <p:clrMapOvr>
    <a:masterClrMapping/>
  </p:clrMapOvr>
  <p:timing>
    <p:tnLst>
      <p:par>
        <p:cTn id="1" dur="indefinite" restart="never" nodeType="tmRoot"/>
      </p:par>
    </p:tn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endParaRPr lang="nl-NL" dirty="0"/>
          </a:p>
        </p:txBody>
      </p:sp>
      <p:sp>
        <p:nvSpPr>
          <p:cNvPr id="40963" name="Rectangle 34"/>
          <p:cNvSpPr>
            <a:spLocks noGrp="1" noChangeArrowheads="1"/>
          </p:cNvSpPr>
          <p:nvPr>
            <p:ph type="ctrTitle"/>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numCol="1" compatLnSpc="1">
            <a:prstTxWarp prst="textNoShape">
              <a:avLst/>
            </a:prstTxWarp>
          </a:bodyPr>
          <a:lstStyle/>
          <a:p>
            <a:pPr algn="l" eaLnBrk="1" hangingPunct="1"/>
            <a:r>
              <a:rPr lang="en-GB" altLang="nl-NL" sz="2100" dirty="0">
                <a:solidFill>
                  <a:schemeClr val="bg2"/>
                </a:solidFill>
              </a:rPr>
              <a:t>Kverneland Exacta-HL 1500 – 2150 – 2800 – 3450  </a:t>
            </a:r>
          </a:p>
        </p:txBody>
      </p:sp>
      <p:pic>
        <p:nvPicPr>
          <p:cNvPr id="40962" name="Tijdelijke aanduiding voor afbeelding 2"/>
          <p:cNvPicPr>
            <a:picLocks noGrp="1" noChangeAspect="1"/>
          </p:cNvPicPr>
          <p:nvPr>
            <p:ph type="pic" sz="quarter" idx="4294967295"/>
          </p:nvPr>
        </p:nvPicPr>
        <p:blipFill rotWithShape="1">
          <a:blip r:embed="rId3" cstate="screen">
            <a:extLst>
              <a:ext uri="{28A0092B-C50C-407E-A947-70E740481C1C}">
                <a14:useLocalDpi xmlns:a14="http://schemas.microsoft.com/office/drawing/2010/main"/>
              </a:ext>
            </a:extLst>
          </a:blip>
          <a:srcRect/>
          <a:stretch/>
        </p:blipFill>
        <p:spPr bwMode="auto">
          <a:xfrm>
            <a:off x="0" y="3624"/>
            <a:ext cx="9144000" cy="2624818"/>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0964" name="Rectangle 42"/>
          <p:cNvSpPr>
            <a:spLocks noChangeArrowheads="1"/>
          </p:cNvSpPr>
          <p:nvPr/>
        </p:nvSpPr>
        <p:spPr bwMode="auto">
          <a:xfrm>
            <a:off x="0" y="260746"/>
            <a:ext cx="2000251" cy="457200"/>
          </a:xfrm>
          <a:prstGeom prst="rect">
            <a:avLst/>
          </a:prstGeom>
          <a:solidFill>
            <a:srgbClr val="007A3B"/>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US" altLang="nl-NL" dirty="0">
                <a:solidFill>
                  <a:srgbClr val="FFFFFF"/>
                </a:solidFill>
              </a:rPr>
              <a:t>Overview</a:t>
            </a:r>
          </a:p>
        </p:txBody>
      </p:sp>
      <p:sp>
        <p:nvSpPr>
          <p:cNvPr id="40965" name="TextBox 1"/>
          <p:cNvSpPr txBox="1">
            <a:spLocks noChangeArrowheads="1"/>
          </p:cNvSpPr>
          <p:nvPr/>
        </p:nvSpPr>
        <p:spPr bwMode="auto">
          <a:xfrm>
            <a:off x="633773" y="4824536"/>
            <a:ext cx="2214563" cy="2077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nl-NL" altLang="nl-NL" sz="750" dirty="0">
                <a:solidFill>
                  <a:srgbClr val="000000"/>
                </a:solidFill>
              </a:rPr>
              <a:t>*</a:t>
            </a:r>
            <a:r>
              <a:rPr lang="nl-NL" altLang="nl-NL" sz="750" dirty="0" err="1">
                <a:solidFill>
                  <a:srgbClr val="000000"/>
                </a:solidFill>
              </a:rPr>
              <a:t>with</a:t>
            </a:r>
            <a:r>
              <a:rPr lang="nl-NL" altLang="nl-NL" sz="750" dirty="0">
                <a:solidFill>
                  <a:srgbClr val="000000"/>
                </a:solidFill>
              </a:rPr>
              <a:t> </a:t>
            </a:r>
            <a:r>
              <a:rPr lang="nl-NL" altLang="nl-NL" sz="750" dirty="0" err="1">
                <a:solidFill>
                  <a:srgbClr val="000000"/>
                </a:solidFill>
              </a:rPr>
              <a:t>optional</a:t>
            </a:r>
            <a:r>
              <a:rPr lang="nl-NL" altLang="nl-NL" sz="750" dirty="0">
                <a:solidFill>
                  <a:srgbClr val="000000"/>
                </a:solidFill>
              </a:rPr>
              <a:t> set of lift </a:t>
            </a:r>
            <a:r>
              <a:rPr lang="nl-NL" altLang="nl-NL" sz="750" dirty="0" err="1">
                <a:solidFill>
                  <a:srgbClr val="000000"/>
                </a:solidFill>
              </a:rPr>
              <a:t>vanes</a:t>
            </a:r>
            <a:endParaRPr lang="nl-NL" altLang="nl-NL" sz="750" dirty="0">
              <a:solidFill>
                <a:srgbClr val="000000"/>
              </a:solidFill>
            </a:endParaRPr>
          </a:p>
        </p:txBody>
      </p:sp>
      <p:graphicFrame>
        <p:nvGraphicFramePr>
          <p:cNvPr id="15" name="Group 44"/>
          <p:cNvGraphicFramePr>
            <a:graphicFrameLocks noGrp="1"/>
          </p:cNvGraphicFramePr>
          <p:nvPr>
            <p:extLst>
              <p:ext uri="{D42A27DB-BD31-4B8C-83A1-F6EECF244321}">
                <p14:modId xmlns:p14="http://schemas.microsoft.com/office/powerpoint/2010/main" val="3658889849"/>
              </p:ext>
            </p:extLst>
          </p:nvPr>
        </p:nvGraphicFramePr>
        <p:xfrm>
          <a:off x="737358" y="3146943"/>
          <a:ext cx="4662488" cy="1666873"/>
        </p:xfrm>
        <a:graphic>
          <a:graphicData uri="http://schemas.openxmlformats.org/drawingml/2006/table">
            <a:tbl>
              <a:tblPr/>
              <a:tblGrid>
                <a:gridCol w="1151622">
                  <a:extLst>
                    <a:ext uri="{9D8B030D-6E8A-4147-A177-3AD203B41FA5}">
                      <a16:colId xmlns:a16="http://schemas.microsoft.com/office/drawing/2014/main" val="20000"/>
                    </a:ext>
                  </a:extLst>
                </a:gridCol>
                <a:gridCol w="918346">
                  <a:extLst>
                    <a:ext uri="{9D8B030D-6E8A-4147-A177-3AD203B41FA5}">
                      <a16:colId xmlns:a16="http://schemas.microsoft.com/office/drawing/2014/main" val="20001"/>
                    </a:ext>
                  </a:extLst>
                </a:gridCol>
                <a:gridCol w="893025">
                  <a:extLst>
                    <a:ext uri="{9D8B030D-6E8A-4147-A177-3AD203B41FA5}">
                      <a16:colId xmlns:a16="http://schemas.microsoft.com/office/drawing/2014/main" val="20002"/>
                    </a:ext>
                  </a:extLst>
                </a:gridCol>
                <a:gridCol w="872076">
                  <a:extLst>
                    <a:ext uri="{9D8B030D-6E8A-4147-A177-3AD203B41FA5}">
                      <a16:colId xmlns:a16="http://schemas.microsoft.com/office/drawing/2014/main" val="20003"/>
                    </a:ext>
                  </a:extLst>
                </a:gridCol>
                <a:gridCol w="827419">
                  <a:extLst>
                    <a:ext uri="{9D8B030D-6E8A-4147-A177-3AD203B41FA5}">
                      <a16:colId xmlns:a16="http://schemas.microsoft.com/office/drawing/2014/main" val="20004"/>
                    </a:ext>
                  </a:extLst>
                </a:gridCol>
              </a:tblGrid>
              <a:tr h="211034">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900" b="0" i="0" u="none" strike="noStrike" cap="none" normalizeH="0" baseline="0" dirty="0" smtClean="0">
                        <a:ln>
                          <a:noFill/>
                        </a:ln>
                        <a:solidFill>
                          <a:schemeClr val="tx1"/>
                        </a:solidFill>
                        <a:effectLst/>
                        <a:latin typeface="Arial" charset="0"/>
                      </a:endParaRPr>
                    </a:p>
                  </a:txBody>
                  <a:tcPr marL="68598" marR="68598" marT="34293" marB="34293" horzOverflow="overflow">
                    <a:lnL cap="flat">
                      <a:noFill/>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50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1" i="0" u="none" strike="noStrike" cap="none" normalizeH="0" baseline="0" dirty="0" smtClean="0">
                          <a:ln>
                            <a:noFill/>
                          </a:ln>
                          <a:solidFill>
                            <a:schemeClr val="tx1"/>
                          </a:solidFill>
                          <a:effectLst/>
                          <a:latin typeface="Arial" charset="0"/>
                        </a:rPr>
                        <a:t>HL 1500</a:t>
                      </a:r>
                    </a:p>
                  </a:txBody>
                  <a:tcPr marL="68598" marR="68598" marT="34293" marB="3429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50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1" i="0" u="none" strike="noStrike" cap="none" normalizeH="0" baseline="0" dirty="0" smtClean="0">
                          <a:ln>
                            <a:noFill/>
                          </a:ln>
                          <a:solidFill>
                            <a:schemeClr val="tx1"/>
                          </a:solidFill>
                          <a:effectLst/>
                          <a:latin typeface="Arial" charset="0"/>
                        </a:rPr>
                        <a:t>HL 2150</a:t>
                      </a:r>
                    </a:p>
                  </a:txBody>
                  <a:tcPr marL="68598" marR="68598" marT="34293" marB="3429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50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1" i="0" u="none" strike="noStrike" kern="1200" cap="none" normalizeH="0" baseline="0" dirty="0" smtClean="0">
                          <a:ln>
                            <a:noFill/>
                          </a:ln>
                          <a:solidFill>
                            <a:schemeClr val="tx1"/>
                          </a:solidFill>
                          <a:effectLst/>
                          <a:latin typeface="Arial" charset="0"/>
                          <a:ea typeface="+mn-ea"/>
                          <a:cs typeface="+mn-cs"/>
                        </a:rPr>
                        <a:t>HL 2800</a:t>
                      </a:r>
                    </a:p>
                  </a:txBody>
                  <a:tcPr marL="68598" marR="68598" marT="34293" marB="3429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50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1" i="0" u="none" strike="noStrike" cap="none" normalizeH="0" baseline="0" dirty="0" smtClean="0">
                          <a:ln>
                            <a:noFill/>
                          </a:ln>
                          <a:solidFill>
                            <a:schemeClr val="tx1"/>
                          </a:solidFill>
                          <a:effectLst/>
                          <a:latin typeface="Arial" charset="0"/>
                        </a:rPr>
                        <a:t>HL 3450</a:t>
                      </a:r>
                    </a:p>
                  </a:txBody>
                  <a:tcPr marL="68598" marR="68598" marT="34293" marB="3429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50000"/>
                      </a:schemeClr>
                    </a:solidFill>
                  </a:tcPr>
                </a:tc>
                <a:extLst>
                  <a:ext uri="{0D108BD9-81ED-4DB2-BD59-A6C34878D82A}">
                    <a16:rowId xmlns:a16="http://schemas.microsoft.com/office/drawing/2014/main" val="10000"/>
                  </a:ext>
                </a:extLst>
              </a:tr>
              <a:tr h="211034">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Hopper capacity (l)</a:t>
                      </a:r>
                    </a:p>
                  </a:txBody>
                  <a:tcPr marL="68598" marR="68598" marT="34293" marB="34293" horzOverflow="overflow">
                    <a:lnL cap="flat">
                      <a:noFill/>
                    </a:lnL>
                    <a:lnR w="12700" cap="flat" cmpd="sng" algn="ctr">
                      <a:solidFill>
                        <a:schemeClr val="bg1"/>
                      </a:solidFill>
                      <a:prstDash val="solid"/>
                      <a:round/>
                      <a:headEnd type="none" w="med" len="med"/>
                      <a:tailEnd type="none" w="med" len="med"/>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1500</a:t>
                      </a:r>
                    </a:p>
                  </a:txBody>
                  <a:tcPr marL="68598" marR="68598" marT="34293" marB="3429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2150</a:t>
                      </a:r>
                    </a:p>
                  </a:txBody>
                  <a:tcPr marL="68598" marR="68598" marT="34293" marB="3429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2800</a:t>
                      </a:r>
                    </a:p>
                  </a:txBody>
                  <a:tcPr marL="68598" marR="68598" marT="34293" marB="3429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3450</a:t>
                      </a:r>
                    </a:p>
                  </a:txBody>
                  <a:tcPr marL="68598" marR="68598" marT="34293" marB="3429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noFill/>
                  </a:tcPr>
                </a:tc>
                <a:extLst>
                  <a:ext uri="{0D108BD9-81ED-4DB2-BD59-A6C34878D82A}">
                    <a16:rowId xmlns:a16="http://schemas.microsoft.com/office/drawing/2014/main" val="10001"/>
                  </a:ext>
                </a:extLst>
              </a:tr>
              <a:tr h="216039">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Filling height (cm)</a:t>
                      </a:r>
                    </a:p>
                  </a:txBody>
                  <a:tcPr marL="68598" marR="68598" marT="34293" marB="34293" horzOverflow="overflow">
                    <a:lnL cap="flat">
                      <a:noFill/>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110</a:t>
                      </a:r>
                    </a:p>
                  </a:txBody>
                  <a:tcPr marL="68598" marR="68598" marT="34293" marB="3429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129</a:t>
                      </a:r>
                    </a:p>
                  </a:txBody>
                  <a:tcPr marL="68598" marR="68598" marT="34293" marB="3429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148</a:t>
                      </a:r>
                    </a:p>
                  </a:txBody>
                  <a:tcPr marL="68598" marR="68598" marT="34293" marB="3429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167</a:t>
                      </a:r>
                    </a:p>
                  </a:txBody>
                  <a:tcPr marL="68598" marR="68598" marT="34293" marB="3429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85000"/>
                      </a:schemeClr>
                    </a:solidFill>
                  </a:tcPr>
                </a:tc>
                <a:extLst>
                  <a:ext uri="{0D108BD9-81ED-4DB2-BD59-A6C34878D82A}">
                    <a16:rowId xmlns:a16="http://schemas.microsoft.com/office/drawing/2014/main" val="10002"/>
                  </a:ext>
                </a:extLst>
              </a:tr>
              <a:tr h="205754">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Width (cm)</a:t>
                      </a:r>
                    </a:p>
                  </a:txBody>
                  <a:tcPr marL="68598" marR="68598" marT="34293" marB="34293" horzOverflow="overflow">
                    <a:lnL cap="flat">
                      <a:noFill/>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alpha val="50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275</a:t>
                      </a:r>
                    </a:p>
                  </a:txBody>
                  <a:tcPr marL="68598" marR="68598" marT="34293" marB="3429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alpha val="50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275</a:t>
                      </a:r>
                    </a:p>
                  </a:txBody>
                  <a:tcPr marL="68598" marR="68598" marT="34293" marB="3429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alpha val="50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275</a:t>
                      </a:r>
                    </a:p>
                  </a:txBody>
                  <a:tcPr marL="68598" marR="68598" marT="34293" marB="3429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alpha val="50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275</a:t>
                      </a:r>
                    </a:p>
                  </a:txBody>
                  <a:tcPr marL="68598" marR="68598" marT="34293" marB="3429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alpha val="50000"/>
                      </a:schemeClr>
                    </a:solidFill>
                  </a:tcPr>
                </a:tc>
                <a:extLst>
                  <a:ext uri="{0D108BD9-81ED-4DB2-BD59-A6C34878D82A}">
                    <a16:rowId xmlns:a16="http://schemas.microsoft.com/office/drawing/2014/main" val="10003"/>
                  </a:ext>
                </a:extLst>
              </a:tr>
              <a:tr h="205754">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Filling width (cm)</a:t>
                      </a:r>
                    </a:p>
                  </a:txBody>
                  <a:tcPr marL="68598" marR="68598" marT="34293" marB="34293" horzOverflow="overflow">
                    <a:lnL cap="flat">
                      <a:noFill/>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269</a:t>
                      </a:r>
                    </a:p>
                  </a:txBody>
                  <a:tcPr marL="68598" marR="68598" marT="34293" marB="3429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269</a:t>
                      </a:r>
                    </a:p>
                  </a:txBody>
                  <a:tcPr marL="68598" marR="68598" marT="34293" marB="3429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269</a:t>
                      </a:r>
                    </a:p>
                  </a:txBody>
                  <a:tcPr marL="68598" marR="68598" marT="34293" marB="3429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269</a:t>
                      </a:r>
                    </a:p>
                  </a:txBody>
                  <a:tcPr marL="68598" marR="68598" marT="34293" marB="3429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extLst>
                  <a:ext uri="{0D108BD9-81ED-4DB2-BD59-A6C34878D82A}">
                    <a16:rowId xmlns:a16="http://schemas.microsoft.com/office/drawing/2014/main" val="10004"/>
                  </a:ext>
                </a:extLst>
              </a:tr>
              <a:tr h="205754">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Empty weight (kg)</a:t>
                      </a:r>
                    </a:p>
                  </a:txBody>
                  <a:tcPr marL="68598" marR="68598" marT="34293" marB="34293" horzOverflow="overflow">
                    <a:lnL cap="flat">
                      <a:noFill/>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495</a:t>
                      </a:r>
                    </a:p>
                  </a:txBody>
                  <a:tcPr marL="68598" marR="68598" marT="34293" marB="3429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525</a:t>
                      </a:r>
                    </a:p>
                  </a:txBody>
                  <a:tcPr marL="68598" marR="68598" marT="34293" marB="3429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555</a:t>
                      </a:r>
                    </a:p>
                  </a:txBody>
                  <a:tcPr marL="68598" marR="68598" marT="34293" marB="3429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585</a:t>
                      </a:r>
                    </a:p>
                  </a:txBody>
                  <a:tcPr marL="68598" marR="68598" marT="34293" marB="3429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5"/>
                  </a:ext>
                </a:extLst>
              </a:tr>
              <a:tr h="20575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Spread width (m)</a:t>
                      </a:r>
                    </a:p>
                  </a:txBody>
                  <a:tcPr marL="68598" marR="68598" marT="34293" marB="34293" horzOverflow="overflow">
                    <a:lnL cap="flat">
                      <a:noFill/>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12-54*</a:t>
                      </a:r>
                    </a:p>
                  </a:txBody>
                  <a:tcPr marL="68598" marR="68598" marT="34293" marB="3429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12-54*</a:t>
                      </a:r>
                    </a:p>
                  </a:txBody>
                  <a:tcPr marL="68598" marR="68598" marT="34293" marB="3429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12-54*</a:t>
                      </a:r>
                    </a:p>
                  </a:txBody>
                  <a:tcPr marL="68598" marR="68598" marT="34293" marB="3429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12-54*</a:t>
                      </a:r>
                    </a:p>
                  </a:txBody>
                  <a:tcPr marL="68598" marR="68598" marT="34293" marB="3429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extLst>
                  <a:ext uri="{0D108BD9-81ED-4DB2-BD59-A6C34878D82A}">
                    <a16:rowId xmlns:a16="http://schemas.microsoft.com/office/drawing/2014/main" val="10006"/>
                  </a:ext>
                </a:extLst>
              </a:tr>
              <a:tr h="205754">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Output (kg/min)</a:t>
                      </a:r>
                    </a:p>
                  </a:txBody>
                  <a:tcPr marL="68598" marR="68598" marT="34293" marB="34293" horzOverflow="overflow">
                    <a:lnL cap="flat">
                      <a:noFill/>
                    </a:lnL>
                    <a:lnR w="12700" cap="flat" cmpd="sng" algn="ctr">
                      <a:solidFill>
                        <a:schemeClr val="bg1"/>
                      </a:solidFill>
                      <a:prstDash val="solid"/>
                      <a:round/>
                      <a:headEnd type="none" w="med" len="med"/>
                      <a:tailEnd type="none" w="med" len="med"/>
                    </a:lnR>
                    <a:lnT>
                      <a:noFill/>
                    </a:lnT>
                    <a:lnB w="12700" cap="flat" cmpd="sng" algn="ctr">
                      <a:solidFill>
                        <a:schemeClr val="bg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10-320</a:t>
                      </a:r>
                    </a:p>
                  </a:txBody>
                  <a:tcPr marL="68598" marR="68598" marT="34293" marB="3429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solidFill>
                        <a:schemeClr val="bg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10-320</a:t>
                      </a:r>
                    </a:p>
                  </a:txBody>
                  <a:tcPr marL="68598" marR="68598" marT="34293" marB="3429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solidFill>
                        <a:schemeClr val="bg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10-320</a:t>
                      </a:r>
                    </a:p>
                  </a:txBody>
                  <a:tcPr marL="68598" marR="68598" marT="34293" marB="3429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solidFill>
                        <a:schemeClr val="bg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10-320</a:t>
                      </a:r>
                    </a:p>
                  </a:txBody>
                  <a:tcPr marL="68598" marR="68598" marT="34293" marB="3429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solidFill>
                        <a:schemeClr val="bg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7"/>
                  </a:ext>
                </a:extLst>
              </a:tr>
            </a:tbl>
          </a:graphicData>
        </a:graphic>
      </p:graphicFrame>
      <p:sp>
        <p:nvSpPr>
          <p:cNvPr id="3" name="Rectangle 2"/>
          <p:cNvSpPr/>
          <p:nvPr/>
        </p:nvSpPr>
        <p:spPr>
          <a:xfrm>
            <a:off x="633773" y="2682021"/>
            <a:ext cx="6278336" cy="369332"/>
          </a:xfrm>
          <a:prstGeom prst="rect">
            <a:avLst/>
          </a:prstGeom>
        </p:spPr>
        <p:txBody>
          <a:bodyPr wrap="square">
            <a:spAutoFit/>
          </a:bodyPr>
          <a:lstStyle/>
          <a:p>
            <a:r>
              <a:rPr lang="en-GB" altLang="nl-NL" dirty="0">
                <a:solidFill>
                  <a:schemeClr val="bg2"/>
                </a:solidFill>
              </a:rPr>
              <a:t>Kverneland Exacta-HL 1500 – 2150 – 2800 – 3450 </a:t>
            </a:r>
            <a:endParaRPr lang="nl-NL" dirty="0"/>
          </a:p>
        </p:txBody>
      </p:sp>
      <p:pic>
        <p:nvPicPr>
          <p:cNvPr id="10" name="Picture 9" descr="Free illustration: Black, Back, Button, Navigation - Free ...">
            <a:hlinkClick r:id="rId4" action="ppaction://hlinksldjump"/>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0" y="4776889"/>
            <a:ext cx="454131" cy="366611"/>
          </a:xfrm>
          <a:prstGeom prst="rect">
            <a:avLst/>
          </a:prstGeom>
        </p:spPr>
      </p:pic>
    </p:spTree>
    <p:extLst>
      <p:ext uri="{BB962C8B-B14F-4D97-AF65-F5344CB8AC3E}">
        <p14:creationId xmlns:p14="http://schemas.microsoft.com/office/powerpoint/2010/main" val="724004801"/>
      </p:ext>
    </p:extLst>
  </p:cSld>
  <p:clrMapOvr>
    <a:masterClrMapping/>
  </p:clrMapOvr>
  <p:transition spd="slow"/>
  <p:timing>
    <p:tnLst>
      <p:par>
        <p:cTn id="1" dur="indefinite" restart="never" nodeType="tmRoot"/>
      </p:par>
    </p:tn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endParaRPr lang="nl-NL"/>
          </a:p>
        </p:txBody>
      </p:sp>
      <p:sp>
        <p:nvSpPr>
          <p:cNvPr id="43011" name="Rectangle 34"/>
          <p:cNvSpPr>
            <a:spLocks noGrp="1" noChangeArrowheads="1"/>
          </p:cNvSpPr>
          <p:nvPr>
            <p:ph type="ctrTitle"/>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numCol="1" compatLnSpc="1">
            <a:prstTxWarp prst="textNoShape">
              <a:avLst/>
            </a:prstTxWarp>
          </a:bodyPr>
          <a:lstStyle/>
          <a:p>
            <a:pPr algn="l" eaLnBrk="1" hangingPunct="1"/>
            <a:r>
              <a:rPr lang="en-GB" altLang="nl-NL" sz="2100" dirty="0">
                <a:solidFill>
                  <a:schemeClr val="bg2"/>
                </a:solidFill>
              </a:rPr>
              <a:t>Kverneland Exacta-HL 1875 – 2550 – 3225 – 3900 </a:t>
            </a:r>
          </a:p>
        </p:txBody>
      </p:sp>
      <p:sp>
        <p:nvSpPr>
          <p:cNvPr id="43012" name="Rectangle 42"/>
          <p:cNvSpPr>
            <a:spLocks noChangeArrowheads="1"/>
          </p:cNvSpPr>
          <p:nvPr/>
        </p:nvSpPr>
        <p:spPr bwMode="auto">
          <a:xfrm>
            <a:off x="-10584" y="249847"/>
            <a:ext cx="2000251" cy="457200"/>
          </a:xfrm>
          <a:prstGeom prst="rect">
            <a:avLst/>
          </a:prstGeom>
          <a:solidFill>
            <a:srgbClr val="007A3B"/>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US" altLang="nl-NL">
                <a:solidFill>
                  <a:srgbClr val="FFFFFF"/>
                </a:solidFill>
              </a:rPr>
              <a:t>Overview</a:t>
            </a:r>
          </a:p>
        </p:txBody>
      </p:sp>
      <p:sp>
        <p:nvSpPr>
          <p:cNvPr id="43013" name="TextBox 1"/>
          <p:cNvSpPr txBox="1">
            <a:spLocks noChangeArrowheads="1"/>
          </p:cNvSpPr>
          <p:nvPr/>
        </p:nvSpPr>
        <p:spPr bwMode="auto">
          <a:xfrm>
            <a:off x="673468" y="4640331"/>
            <a:ext cx="2214563" cy="2077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nl-NL" altLang="nl-NL" sz="750" dirty="0">
                <a:solidFill>
                  <a:srgbClr val="000000"/>
                </a:solidFill>
              </a:rPr>
              <a:t>*</a:t>
            </a:r>
            <a:r>
              <a:rPr lang="nl-NL" altLang="nl-NL" sz="750" dirty="0" err="1">
                <a:solidFill>
                  <a:srgbClr val="000000"/>
                </a:solidFill>
              </a:rPr>
              <a:t>with</a:t>
            </a:r>
            <a:r>
              <a:rPr lang="nl-NL" altLang="nl-NL" sz="750" dirty="0">
                <a:solidFill>
                  <a:srgbClr val="000000"/>
                </a:solidFill>
              </a:rPr>
              <a:t> </a:t>
            </a:r>
            <a:r>
              <a:rPr lang="nl-NL" altLang="nl-NL" sz="750" dirty="0" err="1">
                <a:solidFill>
                  <a:srgbClr val="000000"/>
                </a:solidFill>
              </a:rPr>
              <a:t>optional</a:t>
            </a:r>
            <a:r>
              <a:rPr lang="nl-NL" altLang="nl-NL" sz="750" dirty="0">
                <a:solidFill>
                  <a:srgbClr val="000000"/>
                </a:solidFill>
              </a:rPr>
              <a:t> set of lift </a:t>
            </a:r>
            <a:r>
              <a:rPr lang="nl-NL" altLang="nl-NL" sz="750" dirty="0" err="1">
                <a:solidFill>
                  <a:srgbClr val="000000"/>
                </a:solidFill>
              </a:rPr>
              <a:t>vanes</a:t>
            </a:r>
            <a:endParaRPr lang="nl-NL" altLang="nl-NL" sz="750" dirty="0">
              <a:solidFill>
                <a:srgbClr val="000000"/>
              </a:solidFill>
            </a:endParaRPr>
          </a:p>
        </p:txBody>
      </p:sp>
      <p:graphicFrame>
        <p:nvGraphicFramePr>
          <p:cNvPr id="14" name="Group 44"/>
          <p:cNvGraphicFramePr>
            <a:graphicFrameLocks noGrp="1"/>
          </p:cNvGraphicFramePr>
          <p:nvPr>
            <p:extLst>
              <p:ext uri="{D42A27DB-BD31-4B8C-83A1-F6EECF244321}">
                <p14:modId xmlns:p14="http://schemas.microsoft.com/office/powerpoint/2010/main" val="4105980405"/>
              </p:ext>
            </p:extLst>
          </p:nvPr>
        </p:nvGraphicFramePr>
        <p:xfrm>
          <a:off x="719139" y="2960618"/>
          <a:ext cx="4662488" cy="1666879"/>
        </p:xfrm>
        <a:graphic>
          <a:graphicData uri="http://schemas.openxmlformats.org/drawingml/2006/table">
            <a:tbl>
              <a:tblPr/>
              <a:tblGrid>
                <a:gridCol w="1151622">
                  <a:extLst>
                    <a:ext uri="{9D8B030D-6E8A-4147-A177-3AD203B41FA5}">
                      <a16:colId xmlns:a16="http://schemas.microsoft.com/office/drawing/2014/main" val="20000"/>
                    </a:ext>
                  </a:extLst>
                </a:gridCol>
                <a:gridCol w="918346">
                  <a:extLst>
                    <a:ext uri="{9D8B030D-6E8A-4147-A177-3AD203B41FA5}">
                      <a16:colId xmlns:a16="http://schemas.microsoft.com/office/drawing/2014/main" val="20001"/>
                    </a:ext>
                  </a:extLst>
                </a:gridCol>
                <a:gridCol w="893025">
                  <a:extLst>
                    <a:ext uri="{9D8B030D-6E8A-4147-A177-3AD203B41FA5}">
                      <a16:colId xmlns:a16="http://schemas.microsoft.com/office/drawing/2014/main" val="20002"/>
                    </a:ext>
                  </a:extLst>
                </a:gridCol>
                <a:gridCol w="872076">
                  <a:extLst>
                    <a:ext uri="{9D8B030D-6E8A-4147-A177-3AD203B41FA5}">
                      <a16:colId xmlns:a16="http://schemas.microsoft.com/office/drawing/2014/main" val="20003"/>
                    </a:ext>
                  </a:extLst>
                </a:gridCol>
                <a:gridCol w="827419">
                  <a:extLst>
                    <a:ext uri="{9D8B030D-6E8A-4147-A177-3AD203B41FA5}">
                      <a16:colId xmlns:a16="http://schemas.microsoft.com/office/drawing/2014/main" val="20004"/>
                    </a:ext>
                  </a:extLst>
                </a:gridCol>
              </a:tblGrid>
              <a:tr h="21102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900" b="0" i="0" u="none" strike="noStrike" cap="none" normalizeH="0" baseline="0" dirty="0" smtClean="0">
                        <a:ln>
                          <a:noFill/>
                        </a:ln>
                        <a:solidFill>
                          <a:schemeClr val="tx1"/>
                        </a:solidFill>
                        <a:effectLst/>
                        <a:latin typeface="Arial" charset="0"/>
                      </a:endParaRPr>
                    </a:p>
                  </a:txBody>
                  <a:tcPr marL="68598" marR="68598" marT="34291" marB="34291" horzOverflow="overflow">
                    <a:lnL cap="flat">
                      <a:noFill/>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50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1" i="0" u="none" strike="noStrike" cap="none" normalizeH="0" baseline="0" dirty="0" smtClean="0">
                          <a:ln>
                            <a:noFill/>
                          </a:ln>
                          <a:solidFill>
                            <a:schemeClr val="tx1"/>
                          </a:solidFill>
                          <a:effectLst/>
                          <a:latin typeface="Arial" charset="0"/>
                        </a:rPr>
                        <a:t>HL 1875</a:t>
                      </a:r>
                    </a:p>
                  </a:txBody>
                  <a:tcPr marL="68598" marR="68598" marT="34291" marB="3429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50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1" i="0" u="none" strike="noStrike" cap="none" normalizeH="0" baseline="0" dirty="0" smtClean="0">
                          <a:ln>
                            <a:noFill/>
                          </a:ln>
                          <a:solidFill>
                            <a:schemeClr val="tx1"/>
                          </a:solidFill>
                          <a:effectLst/>
                          <a:latin typeface="Arial" charset="0"/>
                        </a:rPr>
                        <a:t>HL 2550</a:t>
                      </a:r>
                    </a:p>
                  </a:txBody>
                  <a:tcPr marL="68598" marR="68598" marT="34291" marB="3429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50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1" i="0" u="none" strike="noStrike" kern="1200" cap="none" normalizeH="0" baseline="0" dirty="0" smtClean="0">
                          <a:ln>
                            <a:noFill/>
                          </a:ln>
                          <a:solidFill>
                            <a:schemeClr val="tx1"/>
                          </a:solidFill>
                          <a:effectLst/>
                          <a:latin typeface="Arial" charset="0"/>
                          <a:ea typeface="+mn-ea"/>
                          <a:cs typeface="+mn-cs"/>
                        </a:rPr>
                        <a:t>HL 3225</a:t>
                      </a:r>
                    </a:p>
                  </a:txBody>
                  <a:tcPr marL="68598" marR="68598" marT="34291" marB="3429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50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1" i="0" u="none" strike="noStrike" cap="none" normalizeH="0" baseline="0" dirty="0" smtClean="0">
                          <a:ln>
                            <a:noFill/>
                          </a:ln>
                          <a:solidFill>
                            <a:schemeClr val="tx1"/>
                          </a:solidFill>
                          <a:effectLst/>
                          <a:latin typeface="Arial" charset="0"/>
                        </a:rPr>
                        <a:t>HL 3900</a:t>
                      </a:r>
                    </a:p>
                  </a:txBody>
                  <a:tcPr marL="68598" marR="68598" marT="34291" marB="3429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50000"/>
                      </a:schemeClr>
                    </a:solidFill>
                  </a:tcPr>
                </a:tc>
                <a:extLst>
                  <a:ext uri="{0D108BD9-81ED-4DB2-BD59-A6C34878D82A}">
                    <a16:rowId xmlns:a16="http://schemas.microsoft.com/office/drawing/2014/main" val="10000"/>
                  </a:ext>
                </a:extLst>
              </a:tr>
              <a:tr h="21102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Hopper capacity (l)</a:t>
                      </a:r>
                    </a:p>
                  </a:txBody>
                  <a:tcPr marL="68598" marR="68598" marT="34301" marB="34301" horzOverflow="overflow">
                    <a:lnL cap="flat">
                      <a:noFill/>
                    </a:lnL>
                    <a:lnR w="12700" cap="flat" cmpd="sng" algn="ctr">
                      <a:solidFill>
                        <a:schemeClr val="bg1"/>
                      </a:solidFill>
                      <a:prstDash val="solid"/>
                      <a:round/>
                      <a:headEnd type="none" w="med" len="med"/>
                      <a:tailEnd type="none" w="med" len="med"/>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1875</a:t>
                      </a:r>
                    </a:p>
                  </a:txBody>
                  <a:tcPr marL="68598" marR="68598" marT="34301" marB="3430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2550</a:t>
                      </a:r>
                    </a:p>
                  </a:txBody>
                  <a:tcPr marL="68598" marR="68598" marT="34301" marB="3430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3225</a:t>
                      </a:r>
                    </a:p>
                  </a:txBody>
                  <a:tcPr marL="68598" marR="68598" marT="34301" marB="3430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3900</a:t>
                      </a:r>
                    </a:p>
                  </a:txBody>
                  <a:tcPr marL="68598" marR="68598" marT="34301" marB="3430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noFill/>
                  </a:tcPr>
                </a:tc>
                <a:extLst>
                  <a:ext uri="{0D108BD9-81ED-4DB2-BD59-A6C34878D82A}">
                    <a16:rowId xmlns:a16="http://schemas.microsoft.com/office/drawing/2014/main" val="10001"/>
                  </a:ext>
                </a:extLst>
              </a:tr>
              <a:tr h="216024">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Filling height (cm)</a:t>
                      </a:r>
                    </a:p>
                  </a:txBody>
                  <a:tcPr marL="68598" marR="68598" marT="34301" marB="34301" horzOverflow="overflow">
                    <a:lnL cap="flat">
                      <a:noFill/>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120</a:t>
                      </a:r>
                    </a:p>
                  </a:txBody>
                  <a:tcPr marL="68598" marR="68598" marT="34301" marB="3430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139</a:t>
                      </a:r>
                    </a:p>
                  </a:txBody>
                  <a:tcPr marL="68598" marR="68598" marT="34301" marB="3430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158</a:t>
                      </a:r>
                    </a:p>
                  </a:txBody>
                  <a:tcPr marL="68598" marR="68598" marT="34301" marB="3430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177</a:t>
                      </a:r>
                    </a:p>
                  </a:txBody>
                  <a:tcPr marL="68598" marR="68598" marT="34301" marB="3430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85000"/>
                      </a:schemeClr>
                    </a:solidFill>
                  </a:tcPr>
                </a:tc>
                <a:extLst>
                  <a:ext uri="{0D108BD9-81ED-4DB2-BD59-A6C34878D82A}">
                    <a16:rowId xmlns:a16="http://schemas.microsoft.com/office/drawing/2014/main" val="10002"/>
                  </a:ext>
                </a:extLst>
              </a:tr>
              <a:tr h="205763">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Width (cm)</a:t>
                      </a:r>
                    </a:p>
                  </a:txBody>
                  <a:tcPr marL="68598" marR="68598" marT="34301" marB="34301" horzOverflow="overflow">
                    <a:lnL cap="flat">
                      <a:noFill/>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alpha val="50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290</a:t>
                      </a:r>
                    </a:p>
                  </a:txBody>
                  <a:tcPr marL="68598" marR="68598" marT="34301" marB="3430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alpha val="50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290</a:t>
                      </a:r>
                    </a:p>
                  </a:txBody>
                  <a:tcPr marL="68598" marR="68598" marT="34301" marB="3430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alpha val="50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290</a:t>
                      </a:r>
                    </a:p>
                  </a:txBody>
                  <a:tcPr marL="68598" marR="68598" marT="34301" marB="3430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alpha val="50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290</a:t>
                      </a:r>
                    </a:p>
                  </a:txBody>
                  <a:tcPr marL="68598" marR="68598" marT="34301" marB="3430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alpha val="50000"/>
                      </a:schemeClr>
                    </a:solidFill>
                  </a:tcPr>
                </a:tc>
                <a:extLst>
                  <a:ext uri="{0D108BD9-81ED-4DB2-BD59-A6C34878D82A}">
                    <a16:rowId xmlns:a16="http://schemas.microsoft.com/office/drawing/2014/main" val="10003"/>
                  </a:ext>
                </a:extLst>
              </a:tr>
              <a:tr h="205763">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Filling width (cm)</a:t>
                      </a:r>
                    </a:p>
                  </a:txBody>
                  <a:tcPr marL="68598" marR="68598" marT="34301" marB="34301" horzOverflow="overflow">
                    <a:lnL cap="flat">
                      <a:noFill/>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284</a:t>
                      </a:r>
                    </a:p>
                  </a:txBody>
                  <a:tcPr marL="68598" marR="68598" marT="34301" marB="3430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284</a:t>
                      </a:r>
                    </a:p>
                  </a:txBody>
                  <a:tcPr marL="68598" marR="68598" marT="34301" marB="3430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284</a:t>
                      </a:r>
                    </a:p>
                  </a:txBody>
                  <a:tcPr marL="68598" marR="68598" marT="34301" marB="3430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284</a:t>
                      </a:r>
                    </a:p>
                  </a:txBody>
                  <a:tcPr marL="68598" marR="68598" marT="34301" marB="3430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extLst>
                  <a:ext uri="{0D108BD9-81ED-4DB2-BD59-A6C34878D82A}">
                    <a16:rowId xmlns:a16="http://schemas.microsoft.com/office/drawing/2014/main" val="10004"/>
                  </a:ext>
                </a:extLst>
              </a:tr>
              <a:tr h="205763">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Empty weight (kg)</a:t>
                      </a:r>
                    </a:p>
                  </a:txBody>
                  <a:tcPr marL="68598" marR="68598" marT="34301" marB="34301" horzOverflow="overflow">
                    <a:lnL cap="flat">
                      <a:noFill/>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530</a:t>
                      </a:r>
                    </a:p>
                  </a:txBody>
                  <a:tcPr marL="68598" marR="68598" marT="34301" marB="3430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565</a:t>
                      </a:r>
                    </a:p>
                  </a:txBody>
                  <a:tcPr marL="68598" marR="68598" marT="34301" marB="3430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595</a:t>
                      </a:r>
                    </a:p>
                  </a:txBody>
                  <a:tcPr marL="68598" marR="68598" marT="34301" marB="3430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625</a:t>
                      </a:r>
                    </a:p>
                  </a:txBody>
                  <a:tcPr marL="68598" marR="68598" marT="34301" marB="3430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5"/>
                  </a:ext>
                </a:extLst>
              </a:tr>
              <a:tr h="205763">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Spread width (m)</a:t>
                      </a:r>
                    </a:p>
                  </a:txBody>
                  <a:tcPr marL="68598" marR="68598" marT="34301" marB="34301" horzOverflow="overflow">
                    <a:lnL cap="flat">
                      <a:noFill/>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12-54*</a:t>
                      </a:r>
                    </a:p>
                  </a:txBody>
                  <a:tcPr marL="68598" marR="68598" marT="34301" marB="3430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12-54*</a:t>
                      </a:r>
                    </a:p>
                  </a:txBody>
                  <a:tcPr marL="68598" marR="68598" marT="34301" marB="3430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12-54*</a:t>
                      </a:r>
                    </a:p>
                  </a:txBody>
                  <a:tcPr marL="68598" marR="68598" marT="34301" marB="3430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12-54*</a:t>
                      </a:r>
                    </a:p>
                  </a:txBody>
                  <a:tcPr marL="68598" marR="68598" marT="34301" marB="3430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extLst>
                  <a:ext uri="{0D108BD9-81ED-4DB2-BD59-A6C34878D82A}">
                    <a16:rowId xmlns:a16="http://schemas.microsoft.com/office/drawing/2014/main" val="10006"/>
                  </a:ext>
                </a:extLst>
              </a:tr>
              <a:tr h="205763">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Output (kg/min)</a:t>
                      </a:r>
                    </a:p>
                  </a:txBody>
                  <a:tcPr marL="68598" marR="68598" marT="34301" marB="34301" horzOverflow="overflow">
                    <a:lnL cap="flat">
                      <a:noFill/>
                    </a:lnL>
                    <a:lnR w="12700" cap="flat" cmpd="sng" algn="ctr">
                      <a:solidFill>
                        <a:schemeClr val="bg1"/>
                      </a:solidFill>
                      <a:prstDash val="solid"/>
                      <a:round/>
                      <a:headEnd type="none" w="med" len="med"/>
                      <a:tailEnd type="none" w="med" len="med"/>
                    </a:lnR>
                    <a:lnT>
                      <a:noFill/>
                    </a:lnT>
                    <a:lnB w="12700" cap="flat" cmpd="sng" algn="ctr">
                      <a:solidFill>
                        <a:schemeClr val="bg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10-320</a:t>
                      </a:r>
                    </a:p>
                  </a:txBody>
                  <a:tcPr marL="68598" marR="68598" marT="34301" marB="3430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solidFill>
                        <a:schemeClr val="bg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10-320</a:t>
                      </a:r>
                    </a:p>
                  </a:txBody>
                  <a:tcPr marL="68598" marR="68598" marT="34301" marB="3430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solidFill>
                        <a:schemeClr val="bg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10-320</a:t>
                      </a:r>
                    </a:p>
                  </a:txBody>
                  <a:tcPr marL="68598" marR="68598" marT="34301" marB="3430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solidFill>
                        <a:schemeClr val="bg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10-320</a:t>
                      </a:r>
                    </a:p>
                  </a:txBody>
                  <a:tcPr marL="68598" marR="68598" marT="34301" marB="3430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solidFill>
                        <a:schemeClr val="bg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7"/>
                  </a:ext>
                </a:extLst>
              </a:tr>
            </a:tbl>
          </a:graphicData>
        </a:graphic>
      </p:graphicFrame>
      <p:sp>
        <p:nvSpPr>
          <p:cNvPr id="3" name="Rectangle 2"/>
          <p:cNvSpPr/>
          <p:nvPr/>
        </p:nvSpPr>
        <p:spPr>
          <a:xfrm>
            <a:off x="673468" y="2570097"/>
            <a:ext cx="5523139" cy="369332"/>
          </a:xfrm>
          <a:prstGeom prst="rect">
            <a:avLst/>
          </a:prstGeom>
        </p:spPr>
        <p:txBody>
          <a:bodyPr wrap="square">
            <a:spAutoFit/>
          </a:bodyPr>
          <a:lstStyle/>
          <a:p>
            <a:r>
              <a:rPr lang="en-GB" altLang="nl-NL" dirty="0">
                <a:solidFill>
                  <a:schemeClr val="bg2"/>
                </a:solidFill>
              </a:rPr>
              <a:t>Kverneland Exacta-HL 1875 – 2550 – 3225 – 3900 </a:t>
            </a:r>
            <a:endParaRPr lang="nl-NL" dirty="0"/>
          </a:p>
        </p:txBody>
      </p:sp>
      <p:pic>
        <p:nvPicPr>
          <p:cNvPr id="10" name="Picture 9" descr="Free illustration: Black, Back, Button, Navigation - Free ...">
            <a:hlinkClick r:id="rId3" action="ppaction://hlinksldjump"/>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0" y="4776889"/>
            <a:ext cx="454131" cy="366611"/>
          </a:xfrm>
          <a:prstGeom prst="rect">
            <a:avLst/>
          </a:prstGeom>
        </p:spPr>
      </p:pic>
      <p:pic>
        <p:nvPicPr>
          <p:cNvPr id="11" name="Picture 10"/>
          <p:cNvPicPr>
            <a:picLocks noChangeAspect="1"/>
          </p:cNvPicPr>
          <p:nvPr/>
        </p:nvPicPr>
        <p:blipFill rotWithShape="1">
          <a:blip r:embed="rId5" cstate="screen">
            <a:extLst>
              <a:ext uri="{28A0092B-C50C-407E-A947-70E740481C1C}">
                <a14:useLocalDpi xmlns:a14="http://schemas.microsoft.com/office/drawing/2010/main"/>
              </a:ext>
            </a:extLst>
          </a:blip>
          <a:srcRect/>
          <a:stretch/>
        </p:blipFill>
        <p:spPr>
          <a:xfrm>
            <a:off x="0" y="3624"/>
            <a:ext cx="9144000" cy="2585545"/>
          </a:xfrm>
          <a:prstGeom prst="rect">
            <a:avLst/>
          </a:prstGeom>
        </p:spPr>
      </p:pic>
    </p:spTree>
    <p:extLst>
      <p:ext uri="{BB962C8B-B14F-4D97-AF65-F5344CB8AC3E}">
        <p14:creationId xmlns:p14="http://schemas.microsoft.com/office/powerpoint/2010/main" val="497412198"/>
      </p:ext>
    </p:extLst>
  </p:cSld>
  <p:clrMapOvr>
    <a:masterClrMapping/>
  </p:clrMapOvr>
  <p:transition spd="slow"/>
  <p:timing>
    <p:tnLst>
      <p:par>
        <p:cTn id="1" dur="indefinite" restart="never" nodeType="tmRoot"/>
      </p:par>
    </p:tn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2493289" y="1278469"/>
            <a:ext cx="4271723" cy="2770847"/>
          </a:xfrm>
          <a:prstGeom prst="rect">
            <a:avLst/>
          </a:prstGeom>
        </p:spPr>
      </p:pic>
      <p:sp>
        <p:nvSpPr>
          <p:cNvPr id="45059" name="Tekstvak 2"/>
          <p:cNvSpPr txBox="1">
            <a:spLocks noChangeArrowheads="1"/>
          </p:cNvSpPr>
          <p:nvPr/>
        </p:nvSpPr>
        <p:spPr bwMode="auto">
          <a:xfrm>
            <a:off x="1819275" y="966788"/>
            <a:ext cx="1566863"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nl-NL" sz="1200" b="0" dirty="0"/>
              <a:t>Hydraulic control</a:t>
            </a:r>
          </a:p>
        </p:txBody>
      </p:sp>
      <p:sp>
        <p:nvSpPr>
          <p:cNvPr id="45060" name="Tekstvak 3"/>
          <p:cNvSpPr txBox="1">
            <a:spLocks noChangeArrowheads="1"/>
          </p:cNvSpPr>
          <p:nvPr/>
        </p:nvSpPr>
        <p:spPr bwMode="auto">
          <a:xfrm>
            <a:off x="3947805" y="491728"/>
            <a:ext cx="4196070"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r>
              <a:rPr lang="en-GB" altLang="nl-NL" sz="1200" b="0" dirty="0"/>
              <a:t>Two options of basic hopper capacity 1500 or 1875 litres, can be extended with easy to assemble aluminium </a:t>
            </a:r>
          </a:p>
          <a:p>
            <a:pPr algn="r" eaLnBrk="1" hangingPunct="1"/>
            <a:r>
              <a:rPr lang="en-GB" altLang="nl-NL" sz="1200" b="0" dirty="0"/>
              <a:t>hopper extension up to 3450 or 3900 litres</a:t>
            </a:r>
          </a:p>
        </p:txBody>
      </p:sp>
      <p:sp>
        <p:nvSpPr>
          <p:cNvPr id="45061" name="Tekstvak 4"/>
          <p:cNvSpPr txBox="1">
            <a:spLocks noChangeArrowheads="1"/>
          </p:cNvSpPr>
          <p:nvPr/>
        </p:nvSpPr>
        <p:spPr bwMode="auto">
          <a:xfrm>
            <a:off x="6138100" y="3088482"/>
            <a:ext cx="1944290"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nl-NL" sz="1200" b="0" dirty="0"/>
              <a:t>Slow rotating agitator</a:t>
            </a:r>
          </a:p>
        </p:txBody>
      </p:sp>
      <p:sp>
        <p:nvSpPr>
          <p:cNvPr id="45062" name="Tekstvak 5"/>
          <p:cNvSpPr txBox="1">
            <a:spLocks noChangeArrowheads="1"/>
          </p:cNvSpPr>
          <p:nvPr/>
        </p:nvSpPr>
        <p:spPr bwMode="auto">
          <a:xfrm>
            <a:off x="4787504" y="3921919"/>
            <a:ext cx="1837134"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r>
              <a:rPr lang="en-GB" altLang="nl-NL" sz="1200" b="0" dirty="0" err="1"/>
              <a:t>CentreFlow</a:t>
            </a:r>
            <a:r>
              <a:rPr lang="en-GB" altLang="nl-NL" sz="1200" b="0" dirty="0"/>
              <a:t> system </a:t>
            </a:r>
          </a:p>
          <a:p>
            <a:pPr algn="r" eaLnBrk="1" hangingPunct="1"/>
            <a:r>
              <a:rPr lang="en-GB" altLang="nl-NL" sz="1200" b="0" dirty="0"/>
              <a:t>with 8 vanes per disc</a:t>
            </a:r>
          </a:p>
        </p:txBody>
      </p:sp>
      <p:sp>
        <p:nvSpPr>
          <p:cNvPr id="45063" name="Tekstvak 6"/>
          <p:cNvSpPr txBox="1">
            <a:spLocks noChangeArrowheads="1"/>
          </p:cNvSpPr>
          <p:nvPr/>
        </p:nvSpPr>
        <p:spPr bwMode="auto">
          <a:xfrm>
            <a:off x="1413273" y="4239816"/>
            <a:ext cx="2917031"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nl-NL" sz="1200" b="0" dirty="0" err="1"/>
              <a:t>EasySet</a:t>
            </a:r>
            <a:r>
              <a:rPr lang="en-GB" altLang="nl-NL" sz="1200" b="0" dirty="0"/>
              <a:t>: for accurate setting and adjustment of application rates</a:t>
            </a:r>
          </a:p>
        </p:txBody>
      </p:sp>
      <p:sp>
        <p:nvSpPr>
          <p:cNvPr id="45064" name="Tekstvak 7"/>
          <p:cNvSpPr txBox="1">
            <a:spLocks noChangeArrowheads="1"/>
          </p:cNvSpPr>
          <p:nvPr/>
        </p:nvSpPr>
        <p:spPr bwMode="auto">
          <a:xfrm>
            <a:off x="1169622" y="2561277"/>
            <a:ext cx="161925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nl-NL" sz="1200" b="0" dirty="0"/>
              <a:t>Long life time</a:t>
            </a:r>
          </a:p>
          <a:p>
            <a:pPr eaLnBrk="1" hangingPunct="1"/>
            <a:r>
              <a:rPr lang="en-GB" altLang="nl-NL" sz="1200" b="0" dirty="0"/>
              <a:t>LED lighting set</a:t>
            </a:r>
          </a:p>
        </p:txBody>
      </p:sp>
      <p:pic>
        <p:nvPicPr>
          <p:cNvPr id="45065" name="Afbeelding 17" descr="C:\Users\gr_evdv\AppData\Local\Temp\Temp1_LinesAndNumbers_PNG_JPG.ZIP\LinesAndNumbers_PNG_JPG\Line_2.png"/>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5753100" y="1063229"/>
            <a:ext cx="1788319" cy="10072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5066" name="Afbeelding 19" descr="C:\Users\gr_evdv\AppData\Local\Temp\Temp1_LinesAndNumbers_PNG_JPG.ZIP\LinesAndNumbers_PNG_JPG\Line_4.png"/>
          <p:cNvPicPr>
            <a:picLocks noChangeAspect="1" noChangeArrowheads="1"/>
          </p:cNvPicPr>
          <p:nvPr/>
        </p:nvPicPr>
        <p:blipFill>
          <a:blip r:embed="rId4" cstate="email">
            <a:extLst>
              <a:ext uri="{28A0092B-C50C-407E-A947-70E740481C1C}">
                <a14:useLocalDpi xmlns:a14="http://schemas.microsoft.com/office/drawing/2010/main"/>
              </a:ext>
            </a:extLst>
          </a:blip>
          <a:srcRect/>
          <a:stretch>
            <a:fillRect/>
          </a:stretch>
        </p:blipFill>
        <p:spPr bwMode="auto">
          <a:xfrm>
            <a:off x="1401366" y="866775"/>
            <a:ext cx="1985963" cy="11870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5067" name="Afbeelding 21" descr="C:\Users\gr_evdv\AppData\Local\Temp\Temp1_LinesAndNumbers_PNG_JPG.ZIP\LinesAndNumbers_PNG_JPG\Line_3.png"/>
          <p:cNvPicPr>
            <a:picLocks noChangeAspect="1" noChangeArrowheads="1"/>
          </p:cNvPicPr>
          <p:nvPr/>
        </p:nvPicPr>
        <p:blipFill>
          <a:blip r:embed="rId5" cstate="email">
            <a:extLst>
              <a:ext uri="{28A0092B-C50C-407E-A947-70E740481C1C}">
                <a14:useLocalDpi xmlns:a14="http://schemas.microsoft.com/office/drawing/2010/main"/>
              </a:ext>
            </a:extLst>
          </a:blip>
          <a:srcRect/>
          <a:stretch>
            <a:fillRect/>
          </a:stretch>
        </p:blipFill>
        <p:spPr bwMode="auto">
          <a:xfrm>
            <a:off x="1931622" y="2301720"/>
            <a:ext cx="1329928" cy="11025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5068" name="Afbeelding 22" descr="C:\Users\gr_evdv\AppData\Local\Temp\Temp1_LinesAndNumbers_PNG_JPG.ZIP\LinesAndNumbers_PNG_JPG\Line_2.png"/>
          <p:cNvPicPr>
            <a:picLocks noChangeAspect="1" noChangeArrowheads="1"/>
          </p:cNvPicPr>
          <p:nvPr/>
        </p:nvPicPr>
        <p:blipFill>
          <a:blip r:embed="rId6" cstate="email">
            <a:extLst>
              <a:ext uri="{28A0092B-C50C-407E-A947-70E740481C1C}">
                <a14:useLocalDpi xmlns:a14="http://schemas.microsoft.com/office/drawing/2010/main"/>
              </a:ext>
            </a:extLst>
          </a:blip>
          <a:srcRect/>
          <a:stretch>
            <a:fillRect/>
          </a:stretch>
        </p:blipFill>
        <p:spPr bwMode="auto">
          <a:xfrm>
            <a:off x="1819275" y="3480198"/>
            <a:ext cx="1789510" cy="10072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5069" name="Afbeelding 23" descr="C:\Users\gr_evdv\AppData\Local\Temp\Temp1_LinesAndNumbers_PNG_JPG.ZIP\LinesAndNumbers_PNG_JPG\Line_4.png"/>
          <p:cNvPicPr>
            <a:picLocks noChangeAspect="1" noChangeArrowheads="1"/>
          </p:cNvPicPr>
          <p:nvPr/>
        </p:nvPicPr>
        <p:blipFill>
          <a:blip r:embed="rId7" cstate="email">
            <a:extLst>
              <a:ext uri="{28A0092B-C50C-407E-A947-70E740481C1C}">
                <a14:useLocalDpi xmlns:a14="http://schemas.microsoft.com/office/drawing/2010/main"/>
              </a:ext>
            </a:extLst>
          </a:blip>
          <a:srcRect/>
          <a:stretch>
            <a:fillRect/>
          </a:stretch>
        </p:blipFill>
        <p:spPr bwMode="auto">
          <a:xfrm>
            <a:off x="4986337" y="3143250"/>
            <a:ext cx="1985963" cy="11870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5070" name="Afbeelding 24" descr="C:\Users\gr_evdv\AppData\Local\Temp\Temp1_LinesAndNumbers_PNG_JPG.ZIP\LinesAndNumbers_PNG_JPG\Line_4.png"/>
          <p:cNvPicPr>
            <a:picLocks noChangeAspect="1" noChangeArrowheads="1"/>
          </p:cNvPicPr>
          <p:nvPr/>
        </p:nvPicPr>
        <p:blipFill>
          <a:blip r:embed="rId7" cstate="email">
            <a:extLst>
              <a:ext uri="{28A0092B-C50C-407E-A947-70E740481C1C}">
                <a14:useLocalDpi xmlns:a14="http://schemas.microsoft.com/office/drawing/2010/main"/>
              </a:ext>
            </a:extLst>
          </a:blip>
          <a:srcRect/>
          <a:stretch>
            <a:fillRect/>
          </a:stretch>
        </p:blipFill>
        <p:spPr bwMode="auto">
          <a:xfrm>
            <a:off x="5543977" y="2571750"/>
            <a:ext cx="1985963" cy="11870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 name="Picture 15" descr="Free illustration: Black, Back, Button, Navigation - Free ...">
            <a:hlinkClick r:id="rId8" action="ppaction://hlinksldjump"/>
          </p:cNvPr>
          <p:cNvPicPr>
            <a:picLocks noChangeAspect="1"/>
          </p:cNvPicPr>
          <p:nvPr/>
        </p:nvPicPr>
        <p:blipFill>
          <a:blip r:embed="rId9" cstate="email">
            <a:extLst>
              <a:ext uri="{28A0092B-C50C-407E-A947-70E740481C1C}">
                <a14:useLocalDpi xmlns:a14="http://schemas.microsoft.com/office/drawing/2010/main"/>
              </a:ext>
            </a:extLst>
          </a:blip>
          <a:stretch>
            <a:fillRect/>
          </a:stretch>
        </p:blipFill>
        <p:spPr>
          <a:xfrm>
            <a:off x="0" y="4776889"/>
            <a:ext cx="454131" cy="366611"/>
          </a:xfrm>
          <a:prstGeom prst="rect">
            <a:avLst/>
          </a:prstGeom>
        </p:spPr>
      </p:pic>
    </p:spTree>
    <p:extLst>
      <p:ext uri="{BB962C8B-B14F-4D97-AF65-F5344CB8AC3E}">
        <p14:creationId xmlns:p14="http://schemas.microsoft.com/office/powerpoint/2010/main" val="1138276870"/>
      </p:ext>
    </p:extLst>
  </p:cSld>
  <p:clrMapOvr>
    <a:masterClrMapping/>
  </p:clrMapOvr>
  <p:transition spd="slow"/>
  <p:timing>
    <p:tnLst>
      <p:par>
        <p:cTn id="1" dur="indefinite" restart="never" nodeType="tmRoot"/>
      </p:par>
    </p:tn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cstate="email">
            <a:extLst>
              <a:ext uri="{BEBA8EAE-BF5A-486C-A8C5-ECC9F3942E4B}">
                <a14:imgProps xmlns:a14="http://schemas.microsoft.com/office/drawing/2010/main">
                  <a14:imgLayer r:embed="rId3">
                    <a14:imgEffect>
                      <a14:brightnessContrast bright="20000"/>
                    </a14:imgEffect>
                  </a14:imgLayer>
                </a14:imgProps>
              </a:ext>
              <a:ext uri="{28A0092B-C50C-407E-A947-70E740481C1C}">
                <a14:useLocalDpi xmlns:a14="http://schemas.microsoft.com/office/drawing/2010/main"/>
              </a:ext>
            </a:extLst>
          </a:blip>
          <a:stretch>
            <a:fillRect/>
          </a:stretch>
        </p:blipFill>
        <p:spPr>
          <a:xfrm>
            <a:off x="5307711" y="3714261"/>
            <a:ext cx="2681990" cy="1173002"/>
          </a:xfrm>
          <a:prstGeom prst="rect">
            <a:avLst/>
          </a:prstGeom>
        </p:spPr>
      </p:pic>
      <p:pic>
        <p:nvPicPr>
          <p:cNvPr id="46083" name="Picture 6"/>
          <p:cNvPicPr>
            <a:picLocks noChangeAspect="1" noChangeArrowheads="1"/>
          </p:cNvPicPr>
          <p:nvPr/>
        </p:nvPicPr>
        <p:blipFill>
          <a:blip r:embed="rId4"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5368244" y="2622948"/>
            <a:ext cx="2593748" cy="124494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2531" name="Rectangle 3"/>
          <p:cNvSpPr>
            <a:spLocks noGrp="1" noChangeArrowheads="1"/>
          </p:cNvSpPr>
          <p:nvPr>
            <p:ph idx="1"/>
          </p:nvPr>
        </p:nvSpPr>
        <p:spPr>
          <a:xfrm>
            <a:off x="720001" y="1310116"/>
            <a:ext cx="7704862" cy="3024187"/>
          </a:xfrm>
        </p:spPr>
        <p:txBody>
          <a:bodyPr/>
          <a:lstStyle/>
          <a:p>
            <a:pPr marL="0" indent="0">
              <a:buNone/>
              <a:defRPr/>
            </a:pPr>
            <a:r>
              <a:rPr lang="en-GB" altLang="nl-NL" sz="1600" b="1" dirty="0" smtClean="0">
                <a:cs typeface="+mn-cs"/>
              </a:rPr>
              <a:t>Standard features</a:t>
            </a:r>
          </a:p>
          <a:p>
            <a:pPr lvl="1" eaLnBrk="1" hangingPunct="1">
              <a:buFont typeface="Arial" panose="020B0604020202020204" pitchFamily="34" charset="0"/>
              <a:buChar char="•"/>
              <a:defRPr/>
            </a:pPr>
            <a:r>
              <a:rPr lang="en-GB" altLang="nl-NL" sz="1400" dirty="0" smtClean="0"/>
              <a:t>Stainless steel front plates</a:t>
            </a:r>
          </a:p>
          <a:p>
            <a:pPr lvl="1" eaLnBrk="1" hangingPunct="1">
              <a:buFont typeface="Arial" panose="020B0604020202020204" pitchFamily="34" charset="0"/>
              <a:buChar char="•"/>
              <a:defRPr/>
            </a:pPr>
            <a:r>
              <a:rPr lang="en-GB" altLang="nl-NL" sz="1400" dirty="0" smtClean="0"/>
              <a:t>Fine application kit</a:t>
            </a:r>
          </a:p>
          <a:p>
            <a:pPr lvl="1" eaLnBrk="1" hangingPunct="1">
              <a:buFont typeface="Arial" panose="020B0604020202020204" pitchFamily="34" charset="0"/>
              <a:buChar char="•"/>
              <a:defRPr/>
            </a:pPr>
            <a:r>
              <a:rPr lang="en-GB" altLang="nl-NL" sz="1400" dirty="0" smtClean="0"/>
              <a:t>Overload clutch</a:t>
            </a:r>
          </a:p>
          <a:p>
            <a:pPr lvl="1" eaLnBrk="1" hangingPunct="1">
              <a:buFont typeface="Arial" panose="020B0604020202020204" pitchFamily="34" charset="0"/>
              <a:buChar char="•"/>
              <a:defRPr/>
            </a:pPr>
            <a:r>
              <a:rPr lang="en-GB" altLang="nl-NL" sz="1400" dirty="0" smtClean="0"/>
              <a:t>Stainless steel hose connections</a:t>
            </a:r>
          </a:p>
          <a:p>
            <a:pPr lvl="1" eaLnBrk="1" hangingPunct="1">
              <a:buFont typeface="Arial" panose="020B0604020202020204" pitchFamily="34" charset="0"/>
              <a:buChar char="•"/>
              <a:defRPr/>
            </a:pPr>
            <a:r>
              <a:rPr lang="en-GB" altLang="nl-NL" sz="1400" dirty="0" smtClean="0"/>
              <a:t>2 High capacity &amp; robust sieves</a:t>
            </a:r>
          </a:p>
          <a:p>
            <a:pPr lvl="1" eaLnBrk="1" hangingPunct="1">
              <a:buFont typeface="Arial" panose="020B0604020202020204" pitchFamily="34" charset="0"/>
              <a:buChar char="•"/>
              <a:defRPr/>
            </a:pPr>
            <a:r>
              <a:rPr lang="en-GB" altLang="nl-NL" sz="1400" dirty="0" smtClean="0"/>
              <a:t>Tool to open the sieves</a:t>
            </a:r>
          </a:p>
          <a:p>
            <a:pPr lvl="1" eaLnBrk="1" hangingPunct="1">
              <a:buFont typeface="Arial" panose="020B0604020202020204" pitchFamily="34" charset="0"/>
              <a:buChar char="•"/>
              <a:defRPr/>
            </a:pPr>
            <a:r>
              <a:rPr lang="en-GB" altLang="nl-NL" sz="1400" dirty="0" smtClean="0"/>
              <a:t>Inclinometer</a:t>
            </a:r>
          </a:p>
          <a:p>
            <a:pPr lvl="1" eaLnBrk="1" hangingPunct="1">
              <a:buFont typeface="Arial" panose="020B0604020202020204" pitchFamily="34" charset="0"/>
              <a:buChar char="•"/>
              <a:defRPr/>
            </a:pPr>
            <a:r>
              <a:rPr lang="en-GB" altLang="nl-NL" sz="1400" dirty="0" smtClean="0"/>
              <a:t>Grading box to test the </a:t>
            </a:r>
            <a:br>
              <a:rPr lang="en-GB" altLang="nl-NL" sz="1400" dirty="0" smtClean="0"/>
            </a:br>
            <a:r>
              <a:rPr lang="en-GB" altLang="nl-NL" sz="1400" dirty="0" smtClean="0"/>
              <a:t>fertiliser quality</a:t>
            </a:r>
          </a:p>
          <a:p>
            <a:pPr lvl="1" eaLnBrk="1" hangingPunct="1">
              <a:buFont typeface="Arial" panose="020B0604020202020204" pitchFamily="34" charset="0"/>
              <a:buChar char="•"/>
              <a:defRPr/>
            </a:pPr>
            <a:r>
              <a:rPr lang="en-GB" altLang="nl-NL" sz="1400" dirty="0" smtClean="0"/>
              <a:t>Open/close indicator</a:t>
            </a:r>
          </a:p>
          <a:p>
            <a:pPr lvl="1" eaLnBrk="1" hangingPunct="1">
              <a:buFont typeface="Arial" panose="020B0604020202020204" pitchFamily="34" charset="0"/>
              <a:buChar char="•"/>
              <a:defRPr/>
            </a:pPr>
            <a:r>
              <a:rPr lang="en-GB" altLang="nl-NL" sz="1400" dirty="0" smtClean="0"/>
              <a:t>Top and bottom hopper windows</a:t>
            </a:r>
          </a:p>
          <a:p>
            <a:pPr lvl="1" eaLnBrk="1" hangingPunct="1">
              <a:buFont typeface="Arial" panose="020B0604020202020204" pitchFamily="34" charset="0"/>
              <a:buChar char="•"/>
              <a:defRPr/>
            </a:pPr>
            <a:r>
              <a:rPr lang="en-GB" altLang="nl-NL" sz="1400" dirty="0" smtClean="0"/>
              <a:t>Low speed agitator (15%)</a:t>
            </a:r>
          </a:p>
          <a:p>
            <a:pPr lvl="1" eaLnBrk="1" hangingPunct="1">
              <a:buFont typeface="Arial" panose="020B0604020202020204" pitchFamily="34" charset="0"/>
              <a:buChar char="•"/>
              <a:defRPr/>
            </a:pPr>
            <a:r>
              <a:rPr lang="en-GB" altLang="nl-NL" sz="1400" dirty="0" smtClean="0"/>
              <a:t>LED lighting set</a:t>
            </a:r>
          </a:p>
          <a:p>
            <a:pPr eaLnBrk="1" hangingPunct="1">
              <a:buFontTx/>
              <a:buNone/>
              <a:defRPr/>
            </a:pPr>
            <a:endParaRPr lang="en-GB" altLang="nl-NL" sz="1600" dirty="0" smtClean="0">
              <a:cs typeface="+mn-cs"/>
            </a:endParaRPr>
          </a:p>
        </p:txBody>
      </p:sp>
      <p:sp>
        <p:nvSpPr>
          <p:cNvPr id="5" name="Title 4"/>
          <p:cNvSpPr>
            <a:spLocks noGrp="1"/>
          </p:cNvSpPr>
          <p:nvPr>
            <p:ph type="ctrTitle"/>
          </p:nvPr>
        </p:nvSpPr>
        <p:spPr/>
        <p:txBody>
          <a:bodyPr/>
          <a:lstStyle/>
          <a:p>
            <a:r>
              <a:rPr lang="en-GB" altLang="nl-NL" dirty="0" smtClean="0">
                <a:ea typeface="Geneva"/>
              </a:rPr>
              <a:t/>
            </a:r>
            <a:br>
              <a:rPr lang="en-GB" altLang="nl-NL" dirty="0" smtClean="0">
                <a:ea typeface="Geneva"/>
              </a:rPr>
            </a:br>
            <a:r>
              <a:rPr lang="en-GB" altLang="nl-NL" dirty="0" smtClean="0">
                <a:ea typeface="Geneva"/>
              </a:rPr>
              <a:t>Exacta-HL</a:t>
            </a:r>
            <a:r>
              <a:rPr lang="en-GB" altLang="nl-NL" dirty="0">
                <a:ea typeface="Geneva"/>
              </a:rPr>
              <a:t/>
            </a:r>
            <a:br>
              <a:rPr lang="en-GB" altLang="nl-NL" dirty="0">
                <a:ea typeface="Geneva"/>
              </a:rPr>
            </a:br>
            <a:endParaRPr lang="nl-NL" dirty="0"/>
          </a:p>
        </p:txBody>
      </p:sp>
      <p:sp>
        <p:nvSpPr>
          <p:cNvPr id="46086" name="Tekstvak 7"/>
          <p:cNvSpPr txBox="1">
            <a:spLocks noChangeArrowheads="1"/>
          </p:cNvSpPr>
          <p:nvPr/>
        </p:nvSpPr>
        <p:spPr bwMode="auto">
          <a:xfrm>
            <a:off x="5651898" y="4264819"/>
            <a:ext cx="918325" cy="2539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nl-NL" sz="1050" i="1" dirty="0"/>
              <a:t>Lift vanes</a:t>
            </a:r>
          </a:p>
        </p:txBody>
      </p:sp>
      <p:sp>
        <p:nvSpPr>
          <p:cNvPr id="46087" name="Tekstvak 9"/>
          <p:cNvSpPr txBox="1">
            <a:spLocks noChangeArrowheads="1"/>
          </p:cNvSpPr>
          <p:nvPr/>
        </p:nvSpPr>
        <p:spPr bwMode="auto">
          <a:xfrm>
            <a:off x="5635229" y="3243263"/>
            <a:ext cx="1097012" cy="4154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nl-NL" sz="1050" i="1" dirty="0"/>
              <a:t>Standard vanes</a:t>
            </a:r>
          </a:p>
        </p:txBody>
      </p:sp>
      <p:pic>
        <p:nvPicPr>
          <p:cNvPr id="4" name="Picture 3"/>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5350081" y="1057872"/>
            <a:ext cx="2519591" cy="1639734"/>
          </a:xfrm>
          <a:prstGeom prst="rect">
            <a:avLst/>
          </a:prstGeom>
        </p:spPr>
      </p:pic>
      <p:pic>
        <p:nvPicPr>
          <p:cNvPr id="10" name="Picture 9" descr="Free illustration: Black, Back, Button, Navigation - Free ...">
            <a:hlinkClick r:id="rId6" action="ppaction://hlinksldjump"/>
          </p:cNvPr>
          <p:cNvPicPr>
            <a:picLocks noChangeAspect="1"/>
          </p:cNvPicPr>
          <p:nvPr/>
        </p:nvPicPr>
        <p:blipFill>
          <a:blip r:embed="rId7" cstate="email">
            <a:extLst>
              <a:ext uri="{28A0092B-C50C-407E-A947-70E740481C1C}">
                <a14:useLocalDpi xmlns:a14="http://schemas.microsoft.com/office/drawing/2010/main"/>
              </a:ext>
            </a:extLst>
          </a:blip>
          <a:stretch>
            <a:fillRect/>
          </a:stretch>
        </p:blipFill>
        <p:spPr>
          <a:xfrm>
            <a:off x="0" y="4776889"/>
            <a:ext cx="454131" cy="366611"/>
          </a:xfrm>
          <a:prstGeom prst="rect">
            <a:avLst/>
          </a:prstGeom>
        </p:spPr>
      </p:pic>
    </p:spTree>
    <p:extLst>
      <p:ext uri="{BB962C8B-B14F-4D97-AF65-F5344CB8AC3E}">
        <p14:creationId xmlns:p14="http://schemas.microsoft.com/office/powerpoint/2010/main" val="828028436"/>
      </p:ext>
    </p:extLst>
  </p:cSld>
  <p:clrMapOvr>
    <a:masterClrMapping/>
  </p:clrMapOvr>
  <p:transition spd="slow"/>
  <p:timing>
    <p:tnLst>
      <p:par>
        <p:cTn id="1" dur="indefinite" restart="never" nodeType="tmRoot"/>
      </p:par>
    </p:tn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pPr marL="0" indent="0">
              <a:defRPr/>
            </a:pPr>
            <a:r>
              <a:rPr lang="nl-NL" altLang="nl-NL" dirty="0">
                <a:ea typeface="Geneva"/>
              </a:rPr>
              <a:t>Exacta-HL </a:t>
            </a:r>
            <a:r>
              <a:rPr lang="nl-NL" altLang="nl-NL" sz="3200" dirty="0">
                <a:ea typeface="Geneva"/>
              </a:rPr>
              <a:t>(Hydraulic</a:t>
            </a:r>
            <a:r>
              <a:rPr lang="nl-NL" altLang="nl-NL" sz="3200" dirty="0" smtClean="0">
                <a:ea typeface="Geneva"/>
              </a:rPr>
              <a:t>)</a:t>
            </a:r>
            <a:endParaRPr lang="nl-NL" dirty="0"/>
          </a:p>
        </p:txBody>
      </p:sp>
      <p:pic>
        <p:nvPicPr>
          <p:cNvPr id="47107" name="Picture 5" descr="Vic_RotaflowRO_031"/>
          <p:cNvPicPr preferRelativeResize="0">
            <a:picLocks noChangeAspect="1" noChangeArrowheads="1"/>
          </p:cNvPicPr>
          <p:nvPr/>
        </p:nvPicPr>
        <p:blipFill>
          <a:blip r:embed="rId2" cstate="email">
            <a:extLst>
              <a:ext uri="{28A0092B-C50C-407E-A947-70E740481C1C}">
                <a14:useLocalDpi xmlns:a14="http://schemas.microsoft.com/office/drawing/2010/main"/>
              </a:ext>
            </a:extLst>
          </a:blip>
          <a:srcRect/>
          <a:stretch>
            <a:fillRect/>
          </a:stretch>
        </p:blipFill>
        <p:spPr bwMode="auto">
          <a:xfrm>
            <a:off x="1612107" y="1338262"/>
            <a:ext cx="1565672" cy="1042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DDDDDD"/>
                </a:solidFill>
                <a:miter lim="800000"/>
                <a:headEnd/>
                <a:tailEnd/>
              </a14:hiddenLine>
            </a:ext>
          </a:extLst>
        </p:spPr>
      </p:pic>
      <p:sp>
        <p:nvSpPr>
          <p:cNvPr id="47108" name="Text Box 7"/>
          <p:cNvSpPr txBox="1">
            <a:spLocks noChangeArrowheads="1"/>
          </p:cNvSpPr>
          <p:nvPr/>
        </p:nvSpPr>
        <p:spPr bwMode="auto">
          <a:xfrm>
            <a:off x="3168254" y="1345406"/>
            <a:ext cx="2645569" cy="1338828"/>
          </a:xfrm>
          <a:prstGeom prst="rect">
            <a:avLst/>
          </a:prstGeom>
          <a:solidFill>
            <a:schemeClr val="bg1"/>
          </a:solidFill>
          <a:ln w="9525">
            <a:solidFill>
              <a:srgbClr val="007A3B"/>
            </a:solidFill>
            <a:miter lim="800000"/>
            <a:headEnd/>
            <a:tailEnd/>
          </a:ln>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buFontTx/>
              <a:buChar char="•"/>
            </a:pPr>
            <a:r>
              <a:rPr lang="nl-NL" altLang="nl-NL" sz="1200"/>
              <a:t> Operation with double acting valve on tractor</a:t>
            </a:r>
          </a:p>
          <a:p>
            <a:pPr eaLnBrk="1" hangingPunct="1">
              <a:spcBef>
                <a:spcPct val="50000"/>
              </a:spcBef>
              <a:buFontTx/>
              <a:buChar char="•"/>
            </a:pPr>
            <a:r>
              <a:rPr lang="nl-NL" altLang="nl-NL" sz="1200"/>
              <a:t> Stainless steel hose connections</a:t>
            </a:r>
          </a:p>
          <a:p>
            <a:pPr eaLnBrk="1" hangingPunct="1">
              <a:spcBef>
                <a:spcPct val="50000"/>
              </a:spcBef>
              <a:buFontTx/>
              <a:buChar char="•"/>
            </a:pPr>
            <a:endParaRPr lang="nl-NL" altLang="nl-NL"/>
          </a:p>
        </p:txBody>
      </p:sp>
      <p:sp>
        <p:nvSpPr>
          <p:cNvPr id="47109" name="Text Box 8"/>
          <p:cNvSpPr txBox="1">
            <a:spLocks noChangeArrowheads="1"/>
          </p:cNvSpPr>
          <p:nvPr/>
        </p:nvSpPr>
        <p:spPr bwMode="auto">
          <a:xfrm>
            <a:off x="3164681" y="2346719"/>
            <a:ext cx="2649141" cy="1281120"/>
          </a:xfrm>
          <a:prstGeom prst="rect">
            <a:avLst/>
          </a:prstGeom>
          <a:solidFill>
            <a:schemeClr val="bg1"/>
          </a:solidFill>
          <a:ln w="9525">
            <a:solidFill>
              <a:srgbClr val="007A3B"/>
            </a:solidFill>
            <a:miter lim="800000"/>
            <a:headEnd/>
            <a:tailEnd/>
          </a:ln>
        </p:spPr>
        <p:txBody>
          <a:bodyPr anchor="ct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buFontTx/>
              <a:buChar char="•"/>
            </a:pPr>
            <a:r>
              <a:rPr lang="nl-NL" altLang="nl-NL" sz="1200"/>
              <a:t> Application setting in 90 steps</a:t>
            </a:r>
          </a:p>
          <a:p>
            <a:pPr eaLnBrk="1" hangingPunct="1">
              <a:spcBef>
                <a:spcPct val="50000"/>
              </a:spcBef>
              <a:buFontTx/>
              <a:buChar char="•"/>
            </a:pPr>
            <a:endParaRPr lang="nl-NL" altLang="nl-NL"/>
          </a:p>
          <a:p>
            <a:pPr eaLnBrk="1" hangingPunct="1">
              <a:spcBef>
                <a:spcPct val="50000"/>
              </a:spcBef>
              <a:buFontTx/>
              <a:buChar char="•"/>
            </a:pPr>
            <a:endParaRPr lang="nl-NL" altLang="nl-NL"/>
          </a:p>
          <a:p>
            <a:pPr eaLnBrk="1" hangingPunct="1">
              <a:spcBef>
                <a:spcPct val="50000"/>
              </a:spcBef>
            </a:pPr>
            <a:endParaRPr lang="en-US" altLang="nl-NL" sz="750"/>
          </a:p>
        </p:txBody>
      </p:sp>
      <p:sp>
        <p:nvSpPr>
          <p:cNvPr id="47110" name="Text Box 9"/>
          <p:cNvSpPr txBox="1">
            <a:spLocks noChangeArrowheads="1"/>
          </p:cNvSpPr>
          <p:nvPr/>
        </p:nvSpPr>
        <p:spPr bwMode="auto">
          <a:xfrm>
            <a:off x="3168254" y="3624263"/>
            <a:ext cx="2645569" cy="1073371"/>
          </a:xfrm>
          <a:prstGeom prst="rect">
            <a:avLst/>
          </a:prstGeom>
          <a:solidFill>
            <a:schemeClr val="bg1"/>
          </a:solidFill>
          <a:ln w="9525">
            <a:solidFill>
              <a:srgbClr val="007A3B"/>
            </a:solidFill>
            <a:miter lim="800000"/>
            <a:headEnd/>
            <a:tailEnd/>
          </a:ln>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buFontTx/>
              <a:buChar char="•"/>
            </a:pPr>
            <a:r>
              <a:rPr lang="nl-NL" altLang="nl-NL" sz="1200"/>
              <a:t> Open/close indicator</a:t>
            </a:r>
          </a:p>
          <a:p>
            <a:pPr eaLnBrk="1" hangingPunct="1">
              <a:spcBef>
                <a:spcPct val="50000"/>
              </a:spcBef>
              <a:buFontTx/>
              <a:buChar char="•"/>
            </a:pPr>
            <a:endParaRPr lang="nl-NL" altLang="nl-NL" sz="1200"/>
          </a:p>
          <a:p>
            <a:pPr eaLnBrk="1" hangingPunct="1">
              <a:spcBef>
                <a:spcPct val="50000"/>
              </a:spcBef>
              <a:buFontTx/>
              <a:buChar char="•"/>
            </a:pPr>
            <a:endParaRPr lang="nl-NL" altLang="nl-NL" sz="1500"/>
          </a:p>
          <a:p>
            <a:pPr eaLnBrk="1" hangingPunct="1">
              <a:spcBef>
                <a:spcPct val="50000"/>
              </a:spcBef>
            </a:pPr>
            <a:endParaRPr lang="en-US" altLang="nl-NL" sz="750"/>
          </a:p>
        </p:txBody>
      </p:sp>
      <p:sp>
        <p:nvSpPr>
          <p:cNvPr id="38919" name="Rectangle 13"/>
          <p:cNvSpPr>
            <a:spLocks noChangeArrowheads="1"/>
          </p:cNvSpPr>
          <p:nvPr/>
        </p:nvSpPr>
        <p:spPr bwMode="auto">
          <a:xfrm>
            <a:off x="6800851" y="2976563"/>
            <a:ext cx="926306" cy="502444"/>
          </a:xfrm>
          <a:prstGeom prst="rect">
            <a:avLst/>
          </a:prstGeom>
          <a:solidFill>
            <a:schemeClr val="bg1">
              <a:lumMod val="85000"/>
            </a:schemeClr>
          </a:solidFill>
          <a:ln>
            <a:noFill/>
          </a:ln>
          <a:effectLst/>
        </p:spPr>
        <p:txBody>
          <a:bodyPr/>
          <a:lstStyle/>
          <a:p>
            <a:pPr algn="ctr" eaLnBrk="1" hangingPunct="1">
              <a:spcBef>
                <a:spcPct val="20000"/>
              </a:spcBef>
              <a:defRPr/>
            </a:pPr>
            <a:endParaRPr lang="en-US" altLang="nl-NL" sz="1050">
              <a:latin typeface="Arial" charset="0"/>
            </a:endParaRPr>
          </a:p>
        </p:txBody>
      </p:sp>
      <p:sp>
        <p:nvSpPr>
          <p:cNvPr id="38920" name="Rectangle 14"/>
          <p:cNvSpPr>
            <a:spLocks noChangeArrowheads="1"/>
          </p:cNvSpPr>
          <p:nvPr/>
        </p:nvSpPr>
        <p:spPr bwMode="auto">
          <a:xfrm>
            <a:off x="6782991" y="2439591"/>
            <a:ext cx="957263" cy="503634"/>
          </a:xfrm>
          <a:prstGeom prst="rect">
            <a:avLst/>
          </a:prstGeom>
          <a:solidFill>
            <a:schemeClr val="bg1">
              <a:lumMod val="85000"/>
            </a:schemeClr>
          </a:solidFill>
          <a:ln>
            <a:noFill/>
          </a:ln>
          <a:effectLst/>
        </p:spPr>
        <p:txBody>
          <a:bodyPr/>
          <a:lstStyle/>
          <a:p>
            <a:pPr algn="ctr" eaLnBrk="1" hangingPunct="1">
              <a:spcBef>
                <a:spcPct val="20000"/>
              </a:spcBef>
              <a:defRPr/>
            </a:pPr>
            <a:endParaRPr lang="en-US" altLang="nl-NL" sz="1050">
              <a:latin typeface="Arial" charset="0"/>
            </a:endParaRPr>
          </a:p>
        </p:txBody>
      </p:sp>
      <p:sp>
        <p:nvSpPr>
          <p:cNvPr id="13321" name="Rectangle 15"/>
          <p:cNvSpPr>
            <a:spLocks noChangeArrowheads="1"/>
          </p:cNvSpPr>
          <p:nvPr/>
        </p:nvSpPr>
        <p:spPr bwMode="auto">
          <a:xfrm>
            <a:off x="6082903" y="2976563"/>
            <a:ext cx="717947" cy="502444"/>
          </a:xfrm>
          <a:prstGeom prst="rect">
            <a:avLst/>
          </a:prstGeom>
          <a:solidFill>
            <a:schemeClr val="bg1">
              <a:lumMod val="85000"/>
            </a:schemeClr>
          </a:solidFill>
          <a:ln>
            <a:noFill/>
          </a:ln>
          <a:effectLst/>
          <a:extLst/>
        </p:spPr>
        <p:txBody>
          <a:bodyPr anchor="ctr"/>
          <a:lstStyle>
            <a:lvl1pPr eaLnBrk="0" hangingPunct="0">
              <a:spcBef>
                <a:spcPct val="20000"/>
              </a:spcBef>
              <a:buChar char="•"/>
              <a:defRPr sz="2000">
                <a:solidFill>
                  <a:schemeClr val="tx1"/>
                </a:solidFill>
                <a:latin typeface="Arial" pitchFamily="34" charset="0"/>
              </a:defRPr>
            </a:lvl1pPr>
            <a:lvl2pPr marL="742950" indent="-285750" eaLnBrk="0" hangingPunct="0">
              <a:spcBef>
                <a:spcPct val="20000"/>
              </a:spcBef>
              <a:buChar char="–"/>
              <a:defRPr>
                <a:solidFill>
                  <a:schemeClr val="tx1"/>
                </a:solidFill>
                <a:latin typeface="Arial" pitchFamily="34" charset="0"/>
              </a:defRPr>
            </a:lvl2pPr>
            <a:lvl3pPr marL="1143000" indent="-228600" eaLnBrk="0" hangingPunct="0">
              <a:spcBef>
                <a:spcPct val="20000"/>
              </a:spcBef>
              <a:buChar char="•"/>
              <a:defRPr sz="1600">
                <a:solidFill>
                  <a:schemeClr val="tx1"/>
                </a:solidFill>
                <a:latin typeface="Arial" pitchFamily="34" charset="0"/>
              </a:defRPr>
            </a:lvl3pPr>
            <a:lvl4pPr marL="1600200" indent="-228600" eaLnBrk="0" hangingPunct="0">
              <a:spcBef>
                <a:spcPct val="20000"/>
              </a:spcBef>
              <a:buChar char="–"/>
              <a:defRPr sz="1400">
                <a:solidFill>
                  <a:schemeClr val="tx1"/>
                </a:solidFill>
                <a:latin typeface="Arial" pitchFamily="34" charset="0"/>
              </a:defRPr>
            </a:lvl4pPr>
            <a:lvl5pPr marL="2057400" indent="-228600" eaLnBrk="0" hangingPunct="0">
              <a:spcBef>
                <a:spcPct val="20000"/>
              </a:spcBef>
              <a:buChar char="»"/>
              <a:defRPr sz="1200">
                <a:solidFill>
                  <a:schemeClr val="tx1"/>
                </a:solidFill>
                <a:latin typeface="Arial" pitchFamily="34" charset="0"/>
              </a:defRPr>
            </a:lvl5pPr>
            <a:lvl6pPr marL="2514600" indent="-228600" eaLnBrk="0" fontAlgn="base" hangingPunct="0">
              <a:spcBef>
                <a:spcPct val="20000"/>
              </a:spcBef>
              <a:spcAft>
                <a:spcPct val="0"/>
              </a:spcAft>
              <a:buChar char="»"/>
              <a:defRPr sz="1200">
                <a:solidFill>
                  <a:schemeClr val="tx1"/>
                </a:solidFill>
                <a:latin typeface="Arial" pitchFamily="34" charset="0"/>
              </a:defRPr>
            </a:lvl6pPr>
            <a:lvl7pPr marL="2971800" indent="-228600" eaLnBrk="0" fontAlgn="base" hangingPunct="0">
              <a:spcBef>
                <a:spcPct val="20000"/>
              </a:spcBef>
              <a:spcAft>
                <a:spcPct val="0"/>
              </a:spcAft>
              <a:buChar char="»"/>
              <a:defRPr sz="1200">
                <a:solidFill>
                  <a:schemeClr val="tx1"/>
                </a:solidFill>
                <a:latin typeface="Arial" pitchFamily="34" charset="0"/>
              </a:defRPr>
            </a:lvl7pPr>
            <a:lvl8pPr marL="3429000" indent="-228600" eaLnBrk="0" fontAlgn="base" hangingPunct="0">
              <a:spcBef>
                <a:spcPct val="20000"/>
              </a:spcBef>
              <a:spcAft>
                <a:spcPct val="0"/>
              </a:spcAft>
              <a:buChar char="»"/>
              <a:defRPr sz="1200">
                <a:solidFill>
                  <a:schemeClr val="tx1"/>
                </a:solidFill>
                <a:latin typeface="Arial" pitchFamily="34" charset="0"/>
              </a:defRPr>
            </a:lvl8pPr>
            <a:lvl9pPr marL="3886200" indent="-228600" eaLnBrk="0" fontAlgn="base" hangingPunct="0">
              <a:spcBef>
                <a:spcPct val="20000"/>
              </a:spcBef>
              <a:spcAft>
                <a:spcPct val="0"/>
              </a:spcAft>
              <a:buChar char="»"/>
              <a:defRPr sz="1200">
                <a:solidFill>
                  <a:schemeClr val="tx1"/>
                </a:solidFill>
                <a:latin typeface="Arial" pitchFamily="34" charset="0"/>
              </a:defRPr>
            </a:lvl9pPr>
          </a:lstStyle>
          <a:p>
            <a:pPr algn="ctr" eaLnBrk="1" hangingPunct="1">
              <a:buFontTx/>
              <a:buNone/>
              <a:defRPr/>
            </a:pPr>
            <a:r>
              <a:rPr lang="en-GB" altLang="nl-NL" sz="1050" dirty="0">
                <a:solidFill>
                  <a:schemeClr val="bg1">
                    <a:lumMod val="65000"/>
                  </a:schemeClr>
                </a:solidFill>
              </a:rPr>
              <a:t>HL E</a:t>
            </a:r>
          </a:p>
        </p:txBody>
      </p:sp>
      <p:sp>
        <p:nvSpPr>
          <p:cNvPr id="38922" name="Rectangle 17"/>
          <p:cNvSpPr>
            <a:spLocks noChangeArrowheads="1"/>
          </p:cNvSpPr>
          <p:nvPr/>
        </p:nvSpPr>
        <p:spPr bwMode="auto">
          <a:xfrm>
            <a:off x="6086476" y="2439591"/>
            <a:ext cx="717947" cy="503634"/>
          </a:xfrm>
          <a:prstGeom prst="rect">
            <a:avLst/>
          </a:prstGeom>
          <a:solidFill>
            <a:schemeClr val="bg1">
              <a:lumMod val="85000"/>
            </a:schemeClr>
          </a:solidFill>
          <a:ln>
            <a:noFill/>
          </a:ln>
          <a:effectLst/>
        </p:spPr>
        <p:txBody>
          <a:bodyPr anchor="ctr"/>
          <a:lstStyle/>
          <a:p>
            <a:pPr algn="ctr" eaLnBrk="1" hangingPunct="1">
              <a:spcBef>
                <a:spcPct val="20000"/>
              </a:spcBef>
              <a:defRPr/>
            </a:pPr>
            <a:r>
              <a:rPr lang="nl-NL" altLang="nl-NL" sz="1050" dirty="0">
                <a:latin typeface="Arial" charset="0"/>
              </a:rPr>
              <a:t>HL</a:t>
            </a:r>
            <a:endParaRPr lang="en-US" altLang="nl-NL" sz="1050" dirty="0">
              <a:latin typeface="Arial" charset="0"/>
            </a:endParaRPr>
          </a:p>
        </p:txBody>
      </p:sp>
      <p:sp>
        <p:nvSpPr>
          <p:cNvPr id="47115" name="Line 19"/>
          <p:cNvSpPr>
            <a:spLocks noChangeShapeType="1"/>
          </p:cNvSpPr>
          <p:nvPr/>
        </p:nvSpPr>
        <p:spPr bwMode="auto">
          <a:xfrm>
            <a:off x="6079332" y="3929063"/>
            <a:ext cx="1675210" cy="0"/>
          </a:xfrm>
          <a:prstGeom prst="line">
            <a:avLst/>
          </a:prstGeom>
          <a:noFill/>
          <a:ln w="38100" cap="rnd">
            <a:solidFill>
              <a:srgbClr val="FF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47116" name="Line 22"/>
          <p:cNvSpPr>
            <a:spLocks noChangeShapeType="1"/>
          </p:cNvSpPr>
          <p:nvPr/>
        </p:nvSpPr>
        <p:spPr bwMode="auto">
          <a:xfrm>
            <a:off x="6082904" y="2976563"/>
            <a:ext cx="1675209" cy="0"/>
          </a:xfrm>
          <a:prstGeom prst="line">
            <a:avLst/>
          </a:prstGeom>
          <a:noFill/>
          <a:ln w="38100" cap="rnd">
            <a:solidFill>
              <a:srgbClr val="FF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pic>
        <p:nvPicPr>
          <p:cNvPr id="47117" name="Picture 25"/>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6946107" y="2995613"/>
            <a:ext cx="675085" cy="484585"/>
          </a:xfrm>
          <a:prstGeom prst="rect">
            <a:avLst/>
          </a:prstGeom>
          <a:solidFill>
            <a:srgbClr val="E4E1CD"/>
          </a:solidFill>
          <a:ln>
            <a:noFill/>
          </a:ln>
          <a:extLst>
            <a:ext uri="{91240B29-F687-4F45-9708-019B960494DF}">
              <a14:hiddenLine xmlns:a14="http://schemas.microsoft.com/office/drawing/2010/main" w="9525">
                <a:solidFill>
                  <a:srgbClr val="000000"/>
                </a:solidFill>
                <a:miter lim="800000"/>
                <a:headEnd/>
                <a:tailEnd/>
              </a14:hiddenLine>
            </a:ext>
          </a:extLst>
        </p:spPr>
      </p:pic>
      <p:pic>
        <p:nvPicPr>
          <p:cNvPr id="47118" name="Picture 27" descr="Vic_RotaflowRO_031">
            <a:hlinkClick r:id="rId4" action="ppaction://hlinksldjump"/>
          </p:cNvPr>
          <p:cNvPicPr>
            <a:picLocks noChangeAspect="1" noChangeArrowheads="1"/>
          </p:cNvPicPr>
          <p:nvPr/>
        </p:nvPicPr>
        <p:blipFill>
          <a:blip r:embed="rId5" cstate="email">
            <a:extLst>
              <a:ext uri="{28A0092B-C50C-407E-A947-70E740481C1C}">
                <a14:useLocalDpi xmlns:a14="http://schemas.microsoft.com/office/drawing/2010/main"/>
              </a:ext>
            </a:extLst>
          </a:blip>
          <a:srcRect/>
          <a:stretch>
            <a:fillRect/>
          </a:stretch>
        </p:blipFill>
        <p:spPr bwMode="auto">
          <a:xfrm>
            <a:off x="6931819" y="2465785"/>
            <a:ext cx="691754" cy="472678"/>
          </a:xfrm>
          <a:prstGeom prst="rect">
            <a:avLst/>
          </a:prstGeom>
          <a:solidFill>
            <a:srgbClr val="E4E1CD"/>
          </a:solidFill>
          <a:ln>
            <a:noFill/>
          </a:ln>
          <a:extLst>
            <a:ext uri="{91240B29-F687-4F45-9708-019B960494DF}">
              <a14:hiddenLine xmlns:a14="http://schemas.microsoft.com/office/drawing/2010/main" w="9525">
                <a:solidFill>
                  <a:srgbClr val="FFE680"/>
                </a:solidFill>
                <a:miter lim="800000"/>
                <a:headEnd/>
                <a:tailEnd/>
              </a14:hiddenLine>
            </a:ext>
          </a:extLst>
        </p:spPr>
      </p:pic>
      <p:sp>
        <p:nvSpPr>
          <p:cNvPr id="47119" name="Rectangle 28"/>
          <p:cNvSpPr>
            <a:spLocks noChangeArrowheads="1"/>
          </p:cNvSpPr>
          <p:nvPr/>
        </p:nvSpPr>
        <p:spPr bwMode="auto">
          <a:xfrm>
            <a:off x="6086476" y="2443162"/>
            <a:ext cx="1640681" cy="500063"/>
          </a:xfrm>
          <a:prstGeom prst="rect">
            <a:avLst/>
          </a:prstGeom>
          <a:noFill/>
          <a:ln w="38100">
            <a:solidFill>
              <a:srgbClr val="007A3B"/>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nl-NL" altLang="nl-NL"/>
          </a:p>
        </p:txBody>
      </p:sp>
      <p:pic>
        <p:nvPicPr>
          <p:cNvPr id="47120" name="Picture 29"/>
          <p:cNvPicPr>
            <a:picLocks noChangeAspect="1" noChangeArrowheads="1"/>
          </p:cNvPicPr>
          <p:nvPr/>
        </p:nvPicPr>
        <p:blipFill>
          <a:blip r:embed="rId6">
            <a:extLst>
              <a:ext uri="{28A0092B-C50C-407E-A947-70E740481C1C}">
                <a14:useLocalDpi xmlns:a14="http://schemas.microsoft.com/office/drawing/2010/main"/>
              </a:ext>
            </a:extLst>
          </a:blip>
          <a:srcRect/>
          <a:stretch>
            <a:fillRect/>
          </a:stretch>
        </p:blipFill>
        <p:spPr bwMode="auto">
          <a:xfrm>
            <a:off x="1609725" y="3629025"/>
            <a:ext cx="1558529" cy="10358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7121" name="Afbeelding 17"/>
          <p:cNvPicPr>
            <a:picLocks noChangeAspect="1"/>
          </p:cNvPicPr>
          <p:nvPr/>
        </p:nvPicPr>
        <p:blipFill>
          <a:blip r:embed="rId7" cstate="email">
            <a:extLst>
              <a:ext uri="{28A0092B-C50C-407E-A947-70E740481C1C}">
                <a14:useLocalDpi xmlns:a14="http://schemas.microsoft.com/office/drawing/2010/main"/>
              </a:ext>
            </a:extLst>
          </a:blip>
          <a:srcRect/>
          <a:stretch>
            <a:fillRect/>
          </a:stretch>
        </p:blipFill>
        <p:spPr bwMode="auto">
          <a:xfrm>
            <a:off x="1596628" y="2465785"/>
            <a:ext cx="1566863" cy="10453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 name="Picture 18" descr="Free illustration: Black, Back, Button, Navigation - Free ...">
            <a:hlinkClick r:id="rId8" action="ppaction://hlinksldjump"/>
          </p:cNvPr>
          <p:cNvPicPr>
            <a:picLocks noChangeAspect="1"/>
          </p:cNvPicPr>
          <p:nvPr/>
        </p:nvPicPr>
        <p:blipFill>
          <a:blip r:embed="rId9" cstate="email">
            <a:extLst>
              <a:ext uri="{28A0092B-C50C-407E-A947-70E740481C1C}">
                <a14:useLocalDpi xmlns:a14="http://schemas.microsoft.com/office/drawing/2010/main"/>
              </a:ext>
            </a:extLst>
          </a:blip>
          <a:stretch>
            <a:fillRect/>
          </a:stretch>
        </p:blipFill>
        <p:spPr>
          <a:xfrm>
            <a:off x="0" y="4776889"/>
            <a:ext cx="454131" cy="366611"/>
          </a:xfrm>
          <a:prstGeom prst="rect">
            <a:avLst/>
          </a:prstGeom>
        </p:spPr>
      </p:pic>
    </p:spTree>
    <p:extLst>
      <p:ext uri="{BB962C8B-B14F-4D97-AF65-F5344CB8AC3E}">
        <p14:creationId xmlns:p14="http://schemas.microsoft.com/office/powerpoint/2010/main" val="3609707063"/>
      </p:ext>
    </p:extLst>
  </p:cSld>
  <p:clrMapOvr>
    <a:masterClrMapping/>
  </p:clrMapOvr>
  <p:transition spd="slow"/>
  <p:timing>
    <p:tnLst>
      <p:par>
        <p:cTn id="1" dur="indefinite" restart="never" nodeType="tmRoot"/>
      </p:par>
    </p:tn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60" name="Titel 1"/>
          <p:cNvSpPr txBox="1">
            <a:spLocks/>
          </p:cNvSpPr>
          <p:nvPr/>
        </p:nvSpPr>
        <p:spPr bwMode="auto">
          <a:xfrm>
            <a:off x="1494235" y="701279"/>
            <a:ext cx="6155531" cy="3262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endParaRPr lang="en-GB" altLang="nl-NL" sz="2400" dirty="0">
              <a:solidFill>
                <a:srgbClr val="007A3B"/>
              </a:solidFill>
              <a:ea typeface="Geneva" charset="-128"/>
            </a:endParaRPr>
          </a:p>
        </p:txBody>
      </p:sp>
      <p:sp>
        <p:nvSpPr>
          <p:cNvPr id="2" name="Title 1"/>
          <p:cNvSpPr>
            <a:spLocks noGrp="1"/>
          </p:cNvSpPr>
          <p:nvPr>
            <p:ph type="ctrTitle"/>
          </p:nvPr>
        </p:nvSpPr>
        <p:spPr/>
        <p:txBody>
          <a:bodyPr/>
          <a:lstStyle/>
          <a:p>
            <a:r>
              <a:rPr lang="en-GB" altLang="nl-NL" dirty="0" smtClean="0"/>
              <a:t>Kverneland Exacta-CL EW</a:t>
            </a:r>
            <a:endParaRPr lang="nl-NL" dirty="0"/>
          </a:p>
        </p:txBody>
      </p:sp>
      <p:pic>
        <p:nvPicPr>
          <p:cNvPr id="5" name="Tijdelijke aanduiding voor afbeelding 2"/>
          <p:cNvPicPr>
            <a:picLocks noGrp="1" noChangeAspect="1"/>
          </p:cNvPicPr>
          <p:nvPr>
            <p:ph type="pic" sz="quarter" idx="4294967295"/>
          </p:nvPr>
        </p:nvPicPr>
        <p:blipFill>
          <a:blip r:embed="rId2" cstate="screen">
            <a:extLst>
              <a:ext uri="{28A0092B-C50C-407E-A947-70E740481C1C}">
                <a14:useLocalDpi xmlns:a14="http://schemas.microsoft.com/office/drawing/2010/main"/>
              </a:ext>
            </a:extLst>
          </a:blip>
          <a:srcRect/>
          <a:stretch>
            <a:fillRect/>
          </a:stretch>
        </p:blipFill>
        <p:spPr bwMode="auto">
          <a:xfrm>
            <a:off x="-11113" y="1995488"/>
            <a:ext cx="9155113" cy="3148012"/>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Afbeelding 7" descr="C:\Users\gr_evdv\AppData\Local\Microsoft\Windows\INetCache\Content.Outlook\10T69RF9\iMFARMING logo - Kverneland.png"/>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7399735" y="1828800"/>
            <a:ext cx="500063" cy="485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526435306"/>
      </p:ext>
    </p:extLst>
  </p:cSld>
  <p:clrMapOvr>
    <a:masterClrMapping/>
  </p:clrMapOvr>
  <p:timing>
    <p:tnLst>
      <p:par>
        <p:cTn id="1" dur="indefinite" restart="never" nodeType="tmRoot"/>
      </p:par>
    </p:tn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endParaRPr lang="nl-NL" dirty="0"/>
          </a:p>
        </p:txBody>
      </p:sp>
      <p:sp>
        <p:nvSpPr>
          <p:cNvPr id="35843" name="Rectangle 34"/>
          <p:cNvSpPr>
            <a:spLocks noGrp="1" noChangeArrowheads="1"/>
          </p:cNvSpPr>
          <p:nvPr>
            <p:ph type="ctrTitle"/>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numCol="1" compatLnSpc="1">
            <a:prstTxWarp prst="textNoShape">
              <a:avLst/>
            </a:prstTxWarp>
          </a:bodyPr>
          <a:lstStyle/>
          <a:p>
            <a:pPr algn="l" eaLnBrk="1" hangingPunct="1"/>
            <a:r>
              <a:rPr lang="en-GB" altLang="nl-NL" sz="2400" dirty="0">
                <a:solidFill>
                  <a:schemeClr val="bg2"/>
                </a:solidFill>
              </a:rPr>
              <a:t>Kverneland Exacta-CL EW</a:t>
            </a:r>
          </a:p>
        </p:txBody>
      </p:sp>
      <p:pic>
        <p:nvPicPr>
          <p:cNvPr id="35842" name="Tijdelijke aanduiding voor afbeelding 5"/>
          <p:cNvPicPr>
            <a:picLocks noGrp="1" noChangeAspect="1"/>
          </p:cNvPicPr>
          <p:nvPr>
            <p:ph type="pic" sz="quarter" idx="4294967295"/>
          </p:nvPr>
        </p:nvPicPr>
        <p:blipFill rotWithShape="1">
          <a:blip r:embed="rId3" cstate="screen">
            <a:extLst>
              <a:ext uri="{28A0092B-C50C-407E-A947-70E740481C1C}">
                <a14:useLocalDpi xmlns:a14="http://schemas.microsoft.com/office/drawing/2010/main"/>
              </a:ext>
            </a:extLst>
          </a:blip>
          <a:srcRect/>
          <a:stretch/>
        </p:blipFill>
        <p:spPr bwMode="auto">
          <a:xfrm>
            <a:off x="-430" y="0"/>
            <a:ext cx="9144000" cy="2628901"/>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5844" name="Rectangle 42"/>
          <p:cNvSpPr>
            <a:spLocks noChangeArrowheads="1"/>
          </p:cNvSpPr>
          <p:nvPr/>
        </p:nvSpPr>
        <p:spPr bwMode="auto">
          <a:xfrm>
            <a:off x="0" y="188119"/>
            <a:ext cx="2000250" cy="457200"/>
          </a:xfrm>
          <a:prstGeom prst="rect">
            <a:avLst/>
          </a:prstGeom>
          <a:solidFill>
            <a:srgbClr val="007A3B"/>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US" altLang="nl-NL">
                <a:solidFill>
                  <a:srgbClr val="FFFFFF"/>
                </a:solidFill>
              </a:rPr>
              <a:t>Overview</a:t>
            </a:r>
          </a:p>
        </p:txBody>
      </p:sp>
      <p:sp>
        <p:nvSpPr>
          <p:cNvPr id="35845" name="TextBox 1"/>
          <p:cNvSpPr txBox="1">
            <a:spLocks noChangeArrowheads="1"/>
          </p:cNvSpPr>
          <p:nvPr/>
        </p:nvSpPr>
        <p:spPr bwMode="auto">
          <a:xfrm>
            <a:off x="662858" y="4835079"/>
            <a:ext cx="2214563" cy="2077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nl-NL" altLang="nl-NL" sz="750" dirty="0">
                <a:solidFill>
                  <a:srgbClr val="000000"/>
                </a:solidFill>
              </a:rPr>
              <a:t>*</a:t>
            </a:r>
            <a:r>
              <a:rPr lang="nl-NL" altLang="nl-NL" sz="750" dirty="0" err="1">
                <a:solidFill>
                  <a:srgbClr val="000000"/>
                </a:solidFill>
              </a:rPr>
              <a:t>with</a:t>
            </a:r>
            <a:r>
              <a:rPr lang="nl-NL" altLang="nl-NL" sz="750" dirty="0">
                <a:solidFill>
                  <a:srgbClr val="000000"/>
                </a:solidFill>
              </a:rPr>
              <a:t> </a:t>
            </a:r>
            <a:r>
              <a:rPr lang="nl-NL" altLang="nl-NL" sz="750" dirty="0" err="1">
                <a:solidFill>
                  <a:srgbClr val="000000"/>
                </a:solidFill>
              </a:rPr>
              <a:t>optional</a:t>
            </a:r>
            <a:r>
              <a:rPr lang="nl-NL" altLang="nl-NL" sz="750" dirty="0">
                <a:solidFill>
                  <a:srgbClr val="000000"/>
                </a:solidFill>
              </a:rPr>
              <a:t> set of </a:t>
            </a:r>
            <a:r>
              <a:rPr lang="nl-NL" altLang="nl-NL" sz="750" dirty="0" err="1">
                <a:solidFill>
                  <a:srgbClr val="000000"/>
                </a:solidFill>
              </a:rPr>
              <a:t>vanes</a:t>
            </a:r>
            <a:endParaRPr lang="nl-NL" altLang="nl-NL" sz="750" dirty="0">
              <a:solidFill>
                <a:srgbClr val="000000"/>
              </a:solidFill>
            </a:endParaRPr>
          </a:p>
        </p:txBody>
      </p:sp>
      <p:graphicFrame>
        <p:nvGraphicFramePr>
          <p:cNvPr id="14" name="Group 44"/>
          <p:cNvGraphicFramePr>
            <a:graphicFrameLocks noGrp="1"/>
          </p:cNvGraphicFramePr>
          <p:nvPr>
            <p:extLst>
              <p:ext uri="{D42A27DB-BD31-4B8C-83A1-F6EECF244321}">
                <p14:modId xmlns:p14="http://schemas.microsoft.com/office/powerpoint/2010/main" val="2578233390"/>
              </p:ext>
            </p:extLst>
          </p:nvPr>
        </p:nvGraphicFramePr>
        <p:xfrm>
          <a:off x="727078" y="3072265"/>
          <a:ext cx="4337448" cy="1726406"/>
        </p:xfrm>
        <a:graphic>
          <a:graphicData uri="http://schemas.openxmlformats.org/drawingml/2006/table">
            <a:tbl>
              <a:tblPr/>
              <a:tblGrid>
                <a:gridCol w="1438649">
                  <a:extLst>
                    <a:ext uri="{9D8B030D-6E8A-4147-A177-3AD203B41FA5}">
                      <a16:colId xmlns:a16="http://schemas.microsoft.com/office/drawing/2014/main" val="20000"/>
                    </a:ext>
                  </a:extLst>
                </a:gridCol>
                <a:gridCol w="1005705">
                  <a:extLst>
                    <a:ext uri="{9D8B030D-6E8A-4147-A177-3AD203B41FA5}">
                      <a16:colId xmlns:a16="http://schemas.microsoft.com/office/drawing/2014/main" val="20001"/>
                    </a:ext>
                  </a:extLst>
                </a:gridCol>
                <a:gridCol w="946547">
                  <a:extLst>
                    <a:ext uri="{9D8B030D-6E8A-4147-A177-3AD203B41FA5}">
                      <a16:colId xmlns:a16="http://schemas.microsoft.com/office/drawing/2014/main" val="20002"/>
                    </a:ext>
                  </a:extLst>
                </a:gridCol>
                <a:gridCol w="946547">
                  <a:extLst>
                    <a:ext uri="{9D8B030D-6E8A-4147-A177-3AD203B41FA5}">
                      <a16:colId xmlns:a16="http://schemas.microsoft.com/office/drawing/2014/main" val="20003"/>
                    </a:ext>
                  </a:extLst>
                </a:gridCol>
              </a:tblGrid>
              <a:tr h="249779">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US" sz="900" b="1" i="0" u="none" strike="noStrike" cap="none" normalizeH="0" baseline="0" dirty="0" smtClean="0">
                        <a:ln>
                          <a:noFill/>
                        </a:ln>
                        <a:solidFill>
                          <a:schemeClr val="tx1"/>
                        </a:solidFill>
                        <a:effectLst/>
                        <a:latin typeface="Arial" charset="0"/>
                        <a:cs typeface="Arial" charset="0"/>
                      </a:endParaRPr>
                    </a:p>
                  </a:txBody>
                  <a:tcPr marL="68583" marR="68583" marT="34298" marB="34298" horzOverflow="overflow">
                    <a:lnL cap="flat">
                      <a:noFill/>
                    </a:lnL>
                    <a:lnR w="12700" cap="flat" cmpd="sng" algn="ctr">
                      <a:solidFill>
                        <a:schemeClr val="bg1"/>
                      </a:solidFill>
                      <a:prstDash val="solid"/>
                      <a:round/>
                      <a:headEnd type="none" w="med" len="med"/>
                      <a:tailEnd type="none" w="med" len="med"/>
                    </a:lnR>
                    <a:lnT cap="flat">
                      <a:noFill/>
                    </a:lnT>
                    <a:lnB>
                      <a:noFill/>
                    </a:lnB>
                    <a:lnTlToBr>
                      <a:noFill/>
                    </a:lnTlToBr>
                    <a:lnBlToTr>
                      <a:noFill/>
                    </a:lnBlToTr>
                    <a:solidFill>
                      <a:schemeClr val="bg1">
                        <a:lumMod val="50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1" i="0" u="none" strike="noStrike" cap="none" normalizeH="0" baseline="0" dirty="0" smtClean="0">
                          <a:ln>
                            <a:noFill/>
                          </a:ln>
                          <a:solidFill>
                            <a:schemeClr val="tx1"/>
                          </a:solidFill>
                          <a:effectLst/>
                          <a:latin typeface="Arial" charset="0"/>
                        </a:rPr>
                        <a:t>CL EW 1100</a:t>
                      </a:r>
                    </a:p>
                  </a:txBody>
                  <a:tcPr marL="68583" marR="68583" marT="34298" marB="34298"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cap="flat">
                      <a:noFill/>
                    </a:lnT>
                    <a:lnB>
                      <a:noFill/>
                    </a:lnB>
                    <a:lnTlToBr>
                      <a:noFill/>
                    </a:lnTlToBr>
                    <a:lnBlToTr>
                      <a:noFill/>
                    </a:lnBlToTr>
                    <a:solidFill>
                      <a:schemeClr val="bg1">
                        <a:lumMod val="50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1" i="0" u="none" strike="noStrike" cap="none" normalizeH="0" baseline="0" dirty="0" smtClean="0">
                          <a:ln>
                            <a:noFill/>
                          </a:ln>
                          <a:solidFill>
                            <a:schemeClr val="tx1"/>
                          </a:solidFill>
                          <a:effectLst/>
                          <a:latin typeface="Arial" charset="0"/>
                        </a:rPr>
                        <a:t>CL EW 1550</a:t>
                      </a:r>
                    </a:p>
                  </a:txBody>
                  <a:tcPr marL="68583" marR="68583" marT="34298" marB="34298"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cap="flat">
                      <a:noFill/>
                    </a:lnT>
                    <a:lnB>
                      <a:noFill/>
                    </a:lnB>
                    <a:lnTlToBr>
                      <a:noFill/>
                    </a:lnTlToBr>
                    <a:lnBlToTr>
                      <a:noFill/>
                    </a:lnBlToTr>
                    <a:solidFill>
                      <a:schemeClr val="bg1">
                        <a:lumMod val="50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1" i="0" u="none" strike="noStrike" cap="none" normalizeH="0" baseline="0" dirty="0" smtClean="0">
                          <a:ln>
                            <a:noFill/>
                          </a:ln>
                          <a:solidFill>
                            <a:schemeClr val="tx1"/>
                          </a:solidFill>
                          <a:effectLst/>
                          <a:latin typeface="Arial" charset="0"/>
                        </a:rPr>
                        <a:t>CL EW 2000</a:t>
                      </a:r>
                    </a:p>
                  </a:txBody>
                  <a:tcPr marL="68583" marR="68583" marT="34298" marB="34298"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cap="flat">
                      <a:noFill/>
                    </a:lnT>
                    <a:lnB>
                      <a:noFill/>
                    </a:lnB>
                    <a:lnTlToBr>
                      <a:noFill/>
                    </a:lnTlToBr>
                    <a:lnBlToTr>
                      <a:noFill/>
                    </a:lnBlToTr>
                    <a:solidFill>
                      <a:schemeClr val="bg1">
                        <a:lumMod val="50000"/>
                      </a:schemeClr>
                    </a:solidFill>
                  </a:tcPr>
                </a:tc>
                <a:extLst>
                  <a:ext uri="{0D108BD9-81ED-4DB2-BD59-A6C34878D82A}">
                    <a16:rowId xmlns:a16="http://schemas.microsoft.com/office/drawing/2014/main" val="10000"/>
                  </a:ext>
                </a:extLst>
              </a:tr>
              <a:tr h="211064">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Hopper capacity (l)</a:t>
                      </a:r>
                    </a:p>
                  </a:txBody>
                  <a:tcPr marL="68583" marR="68583" marT="34298" marB="34298" horzOverflow="overflow">
                    <a:lnL cap="flat">
                      <a:noFill/>
                    </a:lnL>
                    <a:lnR w="12700" cap="flat" cmpd="sng" algn="ctr">
                      <a:solidFill>
                        <a:schemeClr val="bg1"/>
                      </a:solidFill>
                      <a:prstDash val="solid"/>
                      <a:round/>
                      <a:headEnd type="none" w="med" len="med"/>
                      <a:tailEnd type="none" w="med" len="med"/>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1100</a:t>
                      </a:r>
                    </a:p>
                  </a:txBody>
                  <a:tcPr marL="68583" marR="68583" marT="34298" marB="34298"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1550</a:t>
                      </a:r>
                    </a:p>
                  </a:txBody>
                  <a:tcPr marL="68583" marR="68583" marT="34298" marB="34298"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2000</a:t>
                      </a:r>
                    </a:p>
                  </a:txBody>
                  <a:tcPr marL="68583" marR="68583" marT="34298" marB="34298"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noFill/>
                  </a:tcPr>
                </a:tc>
                <a:extLst>
                  <a:ext uri="{0D108BD9-81ED-4DB2-BD59-A6C34878D82A}">
                    <a16:rowId xmlns:a16="http://schemas.microsoft.com/office/drawing/2014/main" val="10001"/>
                  </a:ext>
                </a:extLst>
              </a:tr>
              <a:tr h="216071">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Filling height (cm)</a:t>
                      </a:r>
                    </a:p>
                  </a:txBody>
                  <a:tcPr marL="68583" marR="68583" marT="34298" marB="34298" horzOverflow="overflow">
                    <a:lnL cap="flat">
                      <a:noFill/>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100</a:t>
                      </a:r>
                    </a:p>
                  </a:txBody>
                  <a:tcPr marL="68583" marR="68583" marT="34298" marB="34298"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119</a:t>
                      </a:r>
                    </a:p>
                  </a:txBody>
                  <a:tcPr marL="68583" marR="68583" marT="34298" marB="34298"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138</a:t>
                      </a:r>
                    </a:p>
                  </a:txBody>
                  <a:tcPr marL="68583" marR="68583" marT="34298" marB="34298"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85000"/>
                      </a:schemeClr>
                    </a:solidFill>
                  </a:tcPr>
                </a:tc>
                <a:extLst>
                  <a:ext uri="{0D108BD9-81ED-4DB2-BD59-A6C34878D82A}">
                    <a16:rowId xmlns:a16="http://schemas.microsoft.com/office/drawing/2014/main" val="10002"/>
                  </a:ext>
                </a:extLst>
              </a:tr>
              <a:tr h="205784">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Width (cm)</a:t>
                      </a:r>
                    </a:p>
                  </a:txBody>
                  <a:tcPr marL="68583" marR="68583" marT="34298" marB="34298" horzOverflow="overflow">
                    <a:lnL cap="flat">
                      <a:noFill/>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alpha val="50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220</a:t>
                      </a:r>
                    </a:p>
                  </a:txBody>
                  <a:tcPr marL="68583" marR="68583" marT="34298" marB="34298"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alpha val="50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220</a:t>
                      </a:r>
                    </a:p>
                  </a:txBody>
                  <a:tcPr marL="68583" marR="68583" marT="34298" marB="34298"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alpha val="50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220</a:t>
                      </a:r>
                    </a:p>
                  </a:txBody>
                  <a:tcPr marL="68583" marR="68583" marT="34298" marB="34298"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alpha val="50000"/>
                      </a:schemeClr>
                    </a:solidFill>
                  </a:tcPr>
                </a:tc>
                <a:extLst>
                  <a:ext uri="{0D108BD9-81ED-4DB2-BD59-A6C34878D82A}">
                    <a16:rowId xmlns:a16="http://schemas.microsoft.com/office/drawing/2014/main" val="10003"/>
                  </a:ext>
                </a:extLst>
              </a:tr>
              <a:tr h="205784">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Filling width (cm)</a:t>
                      </a:r>
                    </a:p>
                  </a:txBody>
                  <a:tcPr marL="68583" marR="68583" marT="34298" marB="34298" horzOverflow="overflow">
                    <a:lnL cap="flat">
                      <a:noFill/>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214</a:t>
                      </a:r>
                    </a:p>
                  </a:txBody>
                  <a:tcPr marL="68583" marR="68583" marT="34298" marB="34298"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214</a:t>
                      </a:r>
                    </a:p>
                  </a:txBody>
                  <a:tcPr marL="68583" marR="68583" marT="34298" marB="34298"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214</a:t>
                      </a:r>
                    </a:p>
                  </a:txBody>
                  <a:tcPr marL="68583" marR="68583" marT="34298" marB="34298"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extLst>
                  <a:ext uri="{0D108BD9-81ED-4DB2-BD59-A6C34878D82A}">
                    <a16:rowId xmlns:a16="http://schemas.microsoft.com/office/drawing/2014/main" val="10004"/>
                  </a:ext>
                </a:extLst>
              </a:tr>
              <a:tr h="205784">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Empty weight (kg)</a:t>
                      </a:r>
                    </a:p>
                  </a:txBody>
                  <a:tcPr marL="68583" marR="68583" marT="34298" marB="34298" horzOverflow="overflow">
                    <a:lnL cap="flat">
                      <a:noFill/>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380</a:t>
                      </a:r>
                    </a:p>
                  </a:txBody>
                  <a:tcPr marL="68583" marR="68583" marT="34298" marB="34298"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400</a:t>
                      </a:r>
                    </a:p>
                  </a:txBody>
                  <a:tcPr marL="68583" marR="68583" marT="34298" marB="34298"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425</a:t>
                      </a:r>
                    </a:p>
                  </a:txBody>
                  <a:tcPr marL="68583" marR="68583" marT="34298" marB="34298"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5"/>
                  </a:ext>
                </a:extLst>
              </a:tr>
              <a:tr h="226356">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Spread width (m)</a:t>
                      </a:r>
                    </a:p>
                  </a:txBody>
                  <a:tcPr marL="68583" marR="68583" marT="34298" marB="34298" horzOverflow="overflow">
                    <a:lnL cap="flat">
                      <a:noFill/>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10-24 (27/28)*</a:t>
                      </a:r>
                    </a:p>
                  </a:txBody>
                  <a:tcPr marL="68583" marR="68583" marT="34298" marB="34298"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10-24 (27/28)*</a:t>
                      </a:r>
                    </a:p>
                  </a:txBody>
                  <a:tcPr marL="68583" marR="68583" marT="34298" marB="34298"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10-24 (27/28)*</a:t>
                      </a:r>
                    </a:p>
                  </a:txBody>
                  <a:tcPr marL="68583" marR="68583" marT="34298" marB="34298"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extLst>
                  <a:ext uri="{0D108BD9-81ED-4DB2-BD59-A6C34878D82A}">
                    <a16:rowId xmlns:a16="http://schemas.microsoft.com/office/drawing/2014/main" val="10006"/>
                  </a:ext>
                </a:extLst>
              </a:tr>
              <a:tr h="205784">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Output (kg/min)</a:t>
                      </a:r>
                    </a:p>
                  </a:txBody>
                  <a:tcPr marL="68583" marR="68583" marT="34298" marB="34298" horzOverflow="overflow">
                    <a:lnL cap="flat">
                      <a:noFill/>
                    </a:lnL>
                    <a:lnR w="12700" cap="flat" cmpd="sng" algn="ctr">
                      <a:solidFill>
                        <a:schemeClr val="bg1"/>
                      </a:solidFill>
                      <a:prstDash val="solid"/>
                      <a:round/>
                      <a:headEnd type="none" w="med" len="med"/>
                      <a:tailEnd type="none" w="med" len="med"/>
                    </a:lnR>
                    <a:lnT>
                      <a:noFill/>
                    </a:lnT>
                    <a:lnB w="12700" cap="flat" cmpd="sng" algn="ctr">
                      <a:solidFill>
                        <a:schemeClr val="bg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10-320</a:t>
                      </a:r>
                    </a:p>
                  </a:txBody>
                  <a:tcPr marL="68583" marR="68583" marT="34298" marB="34298"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solidFill>
                        <a:schemeClr val="bg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10-320</a:t>
                      </a:r>
                    </a:p>
                  </a:txBody>
                  <a:tcPr marL="68583" marR="68583" marT="34298" marB="34298"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solidFill>
                        <a:schemeClr val="bg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10-320</a:t>
                      </a:r>
                    </a:p>
                  </a:txBody>
                  <a:tcPr marL="68583" marR="68583" marT="34298" marB="34298"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solidFill>
                        <a:schemeClr val="bg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7"/>
                  </a:ext>
                </a:extLst>
              </a:tr>
            </a:tbl>
          </a:graphicData>
        </a:graphic>
      </p:graphicFrame>
      <p:sp>
        <p:nvSpPr>
          <p:cNvPr id="3" name="Rectangle 2"/>
          <p:cNvSpPr/>
          <p:nvPr/>
        </p:nvSpPr>
        <p:spPr>
          <a:xfrm>
            <a:off x="629103" y="2632354"/>
            <a:ext cx="3065904" cy="369332"/>
          </a:xfrm>
          <a:prstGeom prst="rect">
            <a:avLst/>
          </a:prstGeom>
        </p:spPr>
        <p:txBody>
          <a:bodyPr wrap="none">
            <a:spAutoFit/>
          </a:bodyPr>
          <a:lstStyle/>
          <a:p>
            <a:r>
              <a:rPr lang="en-GB" altLang="nl-NL" dirty="0">
                <a:solidFill>
                  <a:schemeClr val="bg2"/>
                </a:solidFill>
              </a:rPr>
              <a:t>Kverneland Exacta-CL EW</a:t>
            </a:r>
            <a:endParaRPr lang="nl-NL" dirty="0"/>
          </a:p>
        </p:txBody>
      </p:sp>
      <p:pic>
        <p:nvPicPr>
          <p:cNvPr id="10" name="Picture 9" descr="Free illustration: Black, Back, Button, Navigation - Free ...">
            <a:hlinkClick r:id="rId4" action="ppaction://hlinksldjump"/>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0" y="4776889"/>
            <a:ext cx="454131" cy="366611"/>
          </a:xfrm>
          <a:prstGeom prst="rect">
            <a:avLst/>
          </a:prstGeom>
        </p:spPr>
      </p:pic>
    </p:spTree>
    <p:extLst>
      <p:ext uri="{BB962C8B-B14F-4D97-AF65-F5344CB8AC3E}">
        <p14:creationId xmlns:p14="http://schemas.microsoft.com/office/powerpoint/2010/main" val="2524562531"/>
      </p:ext>
    </p:extLst>
  </p:cSld>
  <p:clrMapOvr>
    <a:masterClrMapping/>
  </p:clrMapOvr>
  <p:transition spd="slow"/>
  <p:timing>
    <p:tnLst>
      <p:par>
        <p:cTn id="1" dur="indefinite" restart="never" nodeType="tmRoot"/>
      </p:par>
    </p:tn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2678257" y="1663151"/>
            <a:ext cx="3668423" cy="2282244"/>
          </a:xfrm>
          <a:prstGeom prst="rect">
            <a:avLst/>
          </a:prstGeom>
        </p:spPr>
      </p:pic>
      <p:sp>
        <p:nvSpPr>
          <p:cNvPr id="37891" name="Tekstvak 3"/>
          <p:cNvSpPr txBox="1">
            <a:spLocks noChangeArrowheads="1"/>
          </p:cNvSpPr>
          <p:nvPr/>
        </p:nvSpPr>
        <p:spPr bwMode="auto">
          <a:xfrm>
            <a:off x="5641181" y="1131094"/>
            <a:ext cx="2376488"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nl-NL" sz="1200" b="0" dirty="0"/>
              <a:t>Easy to assemble aluminium hopper extensions</a:t>
            </a:r>
          </a:p>
        </p:txBody>
      </p:sp>
      <p:sp>
        <p:nvSpPr>
          <p:cNvPr id="37892" name="Tekstvak 4"/>
          <p:cNvSpPr txBox="1">
            <a:spLocks noChangeArrowheads="1"/>
          </p:cNvSpPr>
          <p:nvPr/>
        </p:nvSpPr>
        <p:spPr bwMode="auto">
          <a:xfrm>
            <a:off x="1899047" y="1128713"/>
            <a:ext cx="2862263"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nl-NL" sz="1200" b="0" dirty="0"/>
              <a:t>Three options of hopper capacity</a:t>
            </a:r>
          </a:p>
          <a:p>
            <a:pPr eaLnBrk="1" hangingPunct="1"/>
            <a:r>
              <a:rPr lang="en-GB" altLang="nl-NL" sz="1200" b="0" dirty="0"/>
              <a:t>1100 – 1550 – 2000 litres</a:t>
            </a:r>
          </a:p>
        </p:txBody>
      </p:sp>
      <p:sp>
        <p:nvSpPr>
          <p:cNvPr id="37893" name="Tekstvak 5"/>
          <p:cNvSpPr txBox="1">
            <a:spLocks noChangeArrowheads="1"/>
          </p:cNvSpPr>
          <p:nvPr/>
        </p:nvSpPr>
        <p:spPr bwMode="auto">
          <a:xfrm>
            <a:off x="6137672" y="2727723"/>
            <a:ext cx="2051447"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nl-NL" sz="1200" b="0" dirty="0" err="1"/>
              <a:t>CentreFlow</a:t>
            </a:r>
            <a:r>
              <a:rPr lang="en-GB" altLang="nl-NL" sz="1200" b="0" dirty="0"/>
              <a:t> system </a:t>
            </a:r>
          </a:p>
          <a:p>
            <a:pPr eaLnBrk="1" hangingPunct="1"/>
            <a:r>
              <a:rPr lang="en-GB" altLang="nl-NL" sz="1200" b="0" dirty="0"/>
              <a:t>with 8 vanes per disc</a:t>
            </a:r>
          </a:p>
        </p:txBody>
      </p:sp>
      <p:sp>
        <p:nvSpPr>
          <p:cNvPr id="37894" name="Tekstvak 6"/>
          <p:cNvSpPr txBox="1">
            <a:spLocks noChangeArrowheads="1"/>
          </p:cNvSpPr>
          <p:nvPr/>
        </p:nvSpPr>
        <p:spPr bwMode="auto">
          <a:xfrm>
            <a:off x="1474165" y="2959022"/>
            <a:ext cx="1595438"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nl-NL" sz="1200" b="0" dirty="0"/>
              <a:t>One central 10 tonne load cell + reference sensor</a:t>
            </a:r>
          </a:p>
        </p:txBody>
      </p:sp>
      <p:sp>
        <p:nvSpPr>
          <p:cNvPr id="37895" name="Tekstvak 7"/>
          <p:cNvSpPr txBox="1">
            <a:spLocks noChangeArrowheads="1"/>
          </p:cNvSpPr>
          <p:nvPr/>
        </p:nvSpPr>
        <p:spPr bwMode="auto">
          <a:xfrm>
            <a:off x="5641181" y="3605353"/>
            <a:ext cx="2105025"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nl-NL" sz="1200" b="0" dirty="0"/>
              <a:t>AEF certified – ISOBUS compatible spreader</a:t>
            </a:r>
          </a:p>
        </p:txBody>
      </p:sp>
      <p:pic>
        <p:nvPicPr>
          <p:cNvPr id="37896" name="Afbeelding 15" descr="C:\Users\gr_evdv\AppData\Local\Temp\Temp1_LinesAndNumbers_PNG_JPG.ZIP\LinesAndNumbers_PNG_JPG\Line_2.png"/>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5466160" y="1350169"/>
            <a:ext cx="1789509" cy="10072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7897" name="Afbeelding 16" descr="C:\Users\gr_evdv\AppData\Local\Temp\Temp1_LinesAndNumbers_PNG_JPG.ZIP\LinesAndNumbers_PNG_JPG\Line_4.png"/>
          <p:cNvPicPr>
            <a:picLocks noChangeAspect="1" noChangeArrowheads="1"/>
          </p:cNvPicPr>
          <p:nvPr/>
        </p:nvPicPr>
        <p:blipFill>
          <a:blip r:embed="rId4" cstate="email">
            <a:extLst>
              <a:ext uri="{28A0092B-C50C-407E-A947-70E740481C1C}">
                <a14:useLocalDpi xmlns:a14="http://schemas.microsoft.com/office/drawing/2010/main"/>
              </a:ext>
            </a:extLst>
          </a:blip>
          <a:srcRect/>
          <a:stretch>
            <a:fillRect/>
          </a:stretch>
        </p:blipFill>
        <p:spPr bwMode="auto">
          <a:xfrm>
            <a:off x="1554956" y="1176337"/>
            <a:ext cx="1985963" cy="11858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7898" name="Afbeelding 17" descr="C:\Users\gr_evdv\AppData\Local\Temp\Temp1_LinesAndNumbers_PNG_JPG.ZIP\LinesAndNumbers_PNG_JPG\Line_1.png"/>
          <p:cNvPicPr>
            <a:picLocks noChangeAspect="1" noChangeArrowheads="1"/>
          </p:cNvPicPr>
          <p:nvPr/>
        </p:nvPicPr>
        <p:blipFill>
          <a:blip r:embed="rId5" cstate="email">
            <a:extLst>
              <a:ext uri="{28A0092B-C50C-407E-A947-70E740481C1C}">
                <a14:useLocalDpi xmlns:a14="http://schemas.microsoft.com/office/drawing/2010/main"/>
              </a:ext>
            </a:extLst>
          </a:blip>
          <a:srcRect/>
          <a:stretch>
            <a:fillRect/>
          </a:stretch>
        </p:blipFill>
        <p:spPr bwMode="auto">
          <a:xfrm>
            <a:off x="2130029" y="2855119"/>
            <a:ext cx="1627584" cy="12037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7899" name="Afbeelding 18" descr="C:\Users\gr_evdv\AppData\Local\Temp\Temp1_LinesAndNumbers_PNG_JPG.ZIP\LinesAndNumbers_PNG_JPG\Line_4.png"/>
          <p:cNvPicPr>
            <a:picLocks noChangeAspect="1" noChangeArrowheads="1"/>
          </p:cNvPicPr>
          <p:nvPr/>
        </p:nvPicPr>
        <p:blipFill>
          <a:blip r:embed="rId6" cstate="email">
            <a:extLst>
              <a:ext uri="{28A0092B-C50C-407E-A947-70E740481C1C}">
                <a14:useLocalDpi xmlns:a14="http://schemas.microsoft.com/office/drawing/2010/main"/>
              </a:ext>
            </a:extLst>
          </a:blip>
          <a:srcRect/>
          <a:stretch>
            <a:fillRect/>
          </a:stretch>
        </p:blipFill>
        <p:spPr bwMode="auto">
          <a:xfrm>
            <a:off x="4965555" y="2855119"/>
            <a:ext cx="2762250" cy="18073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7900" name="Afbeelding 19" descr="C:\Users\gr_evdv\AppData\Local\Temp\Temp1_LinesAndNumbers_PNG_JPG.ZIP\LinesAndNumbers_PNG_JPG\Line_3.png"/>
          <p:cNvPicPr>
            <a:picLocks noChangeAspect="1" noChangeArrowheads="1"/>
          </p:cNvPicPr>
          <p:nvPr/>
        </p:nvPicPr>
        <p:blipFill>
          <a:blip r:embed="rId7" cstate="email">
            <a:extLst>
              <a:ext uri="{28A0092B-C50C-407E-A947-70E740481C1C}">
                <a14:useLocalDpi xmlns:a14="http://schemas.microsoft.com/office/drawing/2010/main"/>
              </a:ext>
            </a:extLst>
          </a:blip>
          <a:srcRect/>
          <a:stretch>
            <a:fillRect/>
          </a:stretch>
        </p:blipFill>
        <p:spPr bwMode="auto">
          <a:xfrm>
            <a:off x="5166123" y="2247900"/>
            <a:ext cx="1764506" cy="12751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7901" name="Afbeelding 12" descr="C:\Users\gr_evdv\AppData\Local\Temp\Temp1_LinesAndNumbers_PNG_JPG.ZIP\LinesAndNumbers_PNG_JPG\Line_3.png"/>
          <p:cNvPicPr>
            <a:picLocks noChangeAspect="1" noChangeArrowheads="1"/>
          </p:cNvPicPr>
          <p:nvPr/>
        </p:nvPicPr>
        <p:blipFill>
          <a:blip r:embed="rId8" cstate="email">
            <a:extLst>
              <a:ext uri="{28A0092B-C50C-407E-A947-70E740481C1C}">
                <a14:useLocalDpi xmlns:a14="http://schemas.microsoft.com/office/drawing/2010/main"/>
              </a:ext>
            </a:extLst>
          </a:blip>
          <a:srcRect/>
          <a:stretch>
            <a:fillRect/>
          </a:stretch>
        </p:blipFill>
        <p:spPr bwMode="auto">
          <a:xfrm>
            <a:off x="3059906" y="3598069"/>
            <a:ext cx="1329929" cy="11037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7902" name="Tekstvak 5"/>
          <p:cNvSpPr txBox="1">
            <a:spLocks noChangeArrowheads="1"/>
          </p:cNvSpPr>
          <p:nvPr/>
        </p:nvSpPr>
        <p:spPr bwMode="auto">
          <a:xfrm>
            <a:off x="3408090" y="4346973"/>
            <a:ext cx="1811982"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nl-NL" sz="1200" b="0" dirty="0"/>
              <a:t>TC-SC ISOBUS </a:t>
            </a:r>
            <a:br>
              <a:rPr lang="en-GB" altLang="nl-NL" sz="1200" b="0" dirty="0"/>
            </a:br>
            <a:r>
              <a:rPr lang="en-GB" altLang="nl-NL" sz="1200" b="0" dirty="0"/>
              <a:t>Basic Section Control</a:t>
            </a:r>
          </a:p>
        </p:txBody>
      </p:sp>
      <p:pic>
        <p:nvPicPr>
          <p:cNvPr id="16" name="Picture 15" descr="Free illustration: Black, Back, Button, Navigation - Free ...">
            <a:hlinkClick r:id="rId9" action="ppaction://hlinksldjump"/>
          </p:cNvPr>
          <p:cNvPicPr>
            <a:picLocks noChangeAspect="1"/>
          </p:cNvPicPr>
          <p:nvPr/>
        </p:nvPicPr>
        <p:blipFill>
          <a:blip r:embed="rId10" cstate="email">
            <a:extLst>
              <a:ext uri="{28A0092B-C50C-407E-A947-70E740481C1C}">
                <a14:useLocalDpi xmlns:a14="http://schemas.microsoft.com/office/drawing/2010/main"/>
              </a:ext>
            </a:extLst>
          </a:blip>
          <a:stretch>
            <a:fillRect/>
          </a:stretch>
        </p:blipFill>
        <p:spPr>
          <a:xfrm>
            <a:off x="0" y="4776889"/>
            <a:ext cx="454131" cy="366611"/>
          </a:xfrm>
          <a:prstGeom prst="rect">
            <a:avLst/>
          </a:prstGeom>
        </p:spPr>
      </p:pic>
      <p:pic>
        <p:nvPicPr>
          <p:cNvPr id="17" name="Picture 16"/>
          <p:cNvPicPr>
            <a:picLocks noChangeAspect="1"/>
          </p:cNvPicPr>
          <p:nvPr/>
        </p:nvPicPr>
        <p:blipFill>
          <a:blip r:embed="rId11"/>
          <a:stretch>
            <a:fillRect/>
          </a:stretch>
        </p:blipFill>
        <p:spPr>
          <a:xfrm>
            <a:off x="5648270" y="3271681"/>
            <a:ext cx="800212" cy="364382"/>
          </a:xfrm>
          <a:prstGeom prst="rect">
            <a:avLst/>
          </a:prstGeom>
        </p:spPr>
      </p:pic>
    </p:spTree>
    <p:extLst>
      <p:ext uri="{BB962C8B-B14F-4D97-AF65-F5344CB8AC3E}">
        <p14:creationId xmlns:p14="http://schemas.microsoft.com/office/powerpoint/2010/main" val="125652168"/>
      </p:ext>
    </p:extLst>
  </p:cSld>
  <p:clrMapOvr>
    <a:masterClrMapping/>
  </p:clrMapOvr>
  <p:transition spd="slow"/>
  <p:timing>
    <p:tnLst>
      <p:par>
        <p:cTn id="1" dur="indefinite" restart="never" nodeType="tmRoot"/>
      </p:par>
    </p:tnLst>
  </p:timing>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4892689" y="1295910"/>
            <a:ext cx="2956279" cy="1839197"/>
          </a:xfrm>
          <a:prstGeom prst="rect">
            <a:avLst/>
          </a:prstGeom>
        </p:spPr>
      </p:pic>
      <p:sp>
        <p:nvSpPr>
          <p:cNvPr id="4" name="Title 3"/>
          <p:cNvSpPr>
            <a:spLocks noGrp="1"/>
          </p:cNvSpPr>
          <p:nvPr>
            <p:ph type="ctrTitle"/>
          </p:nvPr>
        </p:nvSpPr>
        <p:spPr/>
        <p:txBody>
          <a:bodyPr/>
          <a:lstStyle/>
          <a:p>
            <a:pPr marL="0" indent="0">
              <a:defRPr/>
            </a:pPr>
            <a:r>
              <a:rPr lang="en-GB" altLang="nl-NL" dirty="0">
                <a:ea typeface="Geneva"/>
              </a:rPr>
              <a:t>Exacta-CL </a:t>
            </a:r>
            <a:r>
              <a:rPr lang="en-GB" altLang="nl-NL" dirty="0" smtClean="0">
                <a:ea typeface="Geneva"/>
              </a:rPr>
              <a:t>EW</a:t>
            </a:r>
            <a:endParaRPr lang="nl-NL" dirty="0"/>
          </a:p>
        </p:txBody>
      </p:sp>
      <p:grpSp>
        <p:nvGrpSpPr>
          <p:cNvPr id="38916" name="Groep 4"/>
          <p:cNvGrpSpPr>
            <a:grpSpLocks/>
          </p:cNvGrpSpPr>
          <p:nvPr/>
        </p:nvGrpSpPr>
        <p:grpSpPr bwMode="auto">
          <a:xfrm>
            <a:off x="4864894" y="3192066"/>
            <a:ext cx="3095625" cy="1656159"/>
            <a:chOff x="4883150" y="4640263"/>
            <a:chExt cx="4127500" cy="2208212"/>
          </a:xfrm>
        </p:grpSpPr>
        <p:pic>
          <p:nvPicPr>
            <p:cNvPr id="38918" name="Picture 5"/>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4883150" y="4640263"/>
              <a:ext cx="4127500" cy="220821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8919" name="Ovaal 5"/>
            <p:cNvSpPr>
              <a:spLocks noChangeArrowheads="1"/>
            </p:cNvSpPr>
            <p:nvPr/>
          </p:nvSpPr>
          <p:spPr bwMode="auto">
            <a:xfrm rot="1583469">
              <a:off x="5775325" y="5303838"/>
              <a:ext cx="936625" cy="431800"/>
            </a:xfrm>
            <a:prstGeom prst="ellipse">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nl-NL" dirty="0"/>
            </a:p>
          </p:txBody>
        </p:sp>
        <p:sp>
          <p:nvSpPr>
            <p:cNvPr id="38920" name="Ovaal 6"/>
            <p:cNvSpPr>
              <a:spLocks noChangeArrowheads="1"/>
            </p:cNvSpPr>
            <p:nvPr/>
          </p:nvSpPr>
          <p:spPr bwMode="auto">
            <a:xfrm rot="1273676">
              <a:off x="4932363" y="4713288"/>
              <a:ext cx="896937" cy="395287"/>
            </a:xfrm>
            <a:prstGeom prst="ellipse">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nl-NL" dirty="0"/>
            </a:p>
          </p:txBody>
        </p:sp>
        <p:sp>
          <p:nvSpPr>
            <p:cNvPr id="38921" name="Ovaal 7"/>
            <p:cNvSpPr>
              <a:spLocks noChangeArrowheads="1"/>
            </p:cNvSpPr>
            <p:nvPr/>
          </p:nvSpPr>
          <p:spPr bwMode="auto">
            <a:xfrm rot="-1963332">
              <a:off x="7877175" y="5359400"/>
              <a:ext cx="936625" cy="431800"/>
            </a:xfrm>
            <a:prstGeom prst="ellipse">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nl-NL" dirty="0"/>
            </a:p>
          </p:txBody>
        </p:sp>
        <p:sp>
          <p:nvSpPr>
            <p:cNvPr id="38922" name="Ovaal 8"/>
            <p:cNvSpPr>
              <a:spLocks noChangeArrowheads="1"/>
            </p:cNvSpPr>
            <p:nvPr/>
          </p:nvSpPr>
          <p:spPr bwMode="auto">
            <a:xfrm rot="-1428762">
              <a:off x="7010400" y="6049963"/>
              <a:ext cx="917575" cy="508000"/>
            </a:xfrm>
            <a:prstGeom prst="ellipse">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nl-NL" dirty="0"/>
            </a:p>
          </p:txBody>
        </p:sp>
      </p:grpSp>
      <p:sp>
        <p:nvSpPr>
          <p:cNvPr id="12" name="Rectangle 3"/>
          <p:cNvSpPr txBox="1">
            <a:spLocks noChangeArrowheads="1"/>
          </p:cNvSpPr>
          <p:nvPr/>
        </p:nvSpPr>
        <p:spPr bwMode="auto">
          <a:xfrm>
            <a:off x="753519" y="1347788"/>
            <a:ext cx="3559564" cy="3673078"/>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marL="342900" indent="-342900" algn="l" rtl="0" eaLnBrk="0" fontAlgn="base" hangingPunct="0">
              <a:spcBef>
                <a:spcPct val="20000"/>
              </a:spcBef>
              <a:spcAft>
                <a:spcPct val="0"/>
              </a:spcAft>
              <a:buFont typeface="Wingdings" panose="05000000000000000000" pitchFamily="2" charset="2"/>
              <a:buChar char="§"/>
              <a:defRPr sz="1800" baseline="0">
                <a:solidFill>
                  <a:schemeClr val="tx1"/>
                </a:solidFill>
                <a:latin typeface="+mn-lt"/>
                <a:ea typeface="Geneva" charset="-128"/>
                <a:cs typeface="Geneva"/>
              </a:defRPr>
            </a:lvl1pPr>
            <a:lvl2pPr marL="742950" indent="-209550" algn="l" rtl="0" eaLnBrk="0" fontAlgn="base" hangingPunct="0">
              <a:spcBef>
                <a:spcPct val="20000"/>
              </a:spcBef>
              <a:spcAft>
                <a:spcPct val="0"/>
              </a:spcAft>
              <a:buFont typeface="Wingdings" pitchFamily="2" charset="2"/>
              <a:defRPr>
                <a:solidFill>
                  <a:schemeClr val="tx1"/>
                </a:solidFill>
                <a:latin typeface="+mn-lt"/>
                <a:ea typeface="Geneva" charset="-128"/>
                <a:cs typeface="Geneva"/>
              </a:defRPr>
            </a:lvl2pPr>
            <a:lvl3pPr marL="1162050" indent="-228600" algn="l" rtl="0" eaLnBrk="0" fontAlgn="base" hangingPunct="0">
              <a:spcBef>
                <a:spcPct val="20000"/>
              </a:spcBef>
              <a:spcAft>
                <a:spcPct val="0"/>
              </a:spcAft>
              <a:defRPr sz="1600">
                <a:solidFill>
                  <a:schemeClr val="tx1"/>
                </a:solidFill>
                <a:latin typeface="+mn-lt"/>
                <a:ea typeface="Geneva" charset="-128"/>
                <a:cs typeface="Geneva"/>
              </a:defRPr>
            </a:lvl3pPr>
            <a:lvl4pPr marL="1600200" indent="-228600" algn="l" rtl="0" eaLnBrk="0" fontAlgn="base" hangingPunct="0">
              <a:spcBef>
                <a:spcPct val="20000"/>
              </a:spcBef>
              <a:spcAft>
                <a:spcPct val="0"/>
              </a:spcAft>
              <a:buFont typeface="Arial" charset="0"/>
              <a:buChar char="»"/>
              <a:defRPr sz="1600">
                <a:solidFill>
                  <a:schemeClr val="tx1"/>
                </a:solidFill>
                <a:latin typeface="+mn-lt"/>
                <a:ea typeface="Geneva" charset="-128"/>
                <a:cs typeface="Geneva"/>
              </a:defRPr>
            </a:lvl4pPr>
            <a:lvl5pPr marL="2057400" indent="-228600" algn="l" rtl="0" eaLnBrk="0" fontAlgn="base" hangingPunct="0">
              <a:spcBef>
                <a:spcPct val="20000"/>
              </a:spcBef>
              <a:spcAft>
                <a:spcPct val="0"/>
              </a:spcAft>
              <a:buChar char="–"/>
              <a:defRPr sz="1600">
                <a:solidFill>
                  <a:schemeClr val="tx1"/>
                </a:solidFill>
                <a:latin typeface="+mn-lt"/>
                <a:ea typeface="Geneva" charset="-128"/>
                <a:cs typeface="Geneva"/>
              </a:defRPr>
            </a:lvl5pPr>
            <a:lvl6pPr marL="2514600" indent="-228600" algn="l" rtl="0" eaLnBrk="1" fontAlgn="base" hangingPunct="1">
              <a:spcBef>
                <a:spcPct val="20000"/>
              </a:spcBef>
              <a:spcAft>
                <a:spcPct val="0"/>
              </a:spcAft>
              <a:buChar char="–"/>
              <a:defRPr sz="1600">
                <a:solidFill>
                  <a:schemeClr val="tx1"/>
                </a:solidFill>
                <a:latin typeface="+mn-lt"/>
                <a:ea typeface="Geneva" charset="-128"/>
              </a:defRPr>
            </a:lvl6pPr>
            <a:lvl7pPr marL="2971800" indent="-228600" algn="l" rtl="0" eaLnBrk="1" fontAlgn="base" hangingPunct="1">
              <a:spcBef>
                <a:spcPct val="20000"/>
              </a:spcBef>
              <a:spcAft>
                <a:spcPct val="0"/>
              </a:spcAft>
              <a:buChar char="–"/>
              <a:defRPr sz="1600">
                <a:solidFill>
                  <a:schemeClr val="tx1"/>
                </a:solidFill>
                <a:latin typeface="+mn-lt"/>
                <a:ea typeface="Geneva" charset="-128"/>
              </a:defRPr>
            </a:lvl7pPr>
            <a:lvl8pPr marL="3429000" indent="-228600" algn="l" rtl="0" eaLnBrk="1" fontAlgn="base" hangingPunct="1">
              <a:spcBef>
                <a:spcPct val="20000"/>
              </a:spcBef>
              <a:spcAft>
                <a:spcPct val="0"/>
              </a:spcAft>
              <a:buChar char="–"/>
              <a:defRPr sz="1600">
                <a:solidFill>
                  <a:schemeClr val="tx1"/>
                </a:solidFill>
                <a:latin typeface="+mn-lt"/>
                <a:ea typeface="Geneva" charset="-128"/>
              </a:defRPr>
            </a:lvl8pPr>
            <a:lvl9pPr marL="3886200" indent="-228600" algn="l" rtl="0" eaLnBrk="1" fontAlgn="base" hangingPunct="1">
              <a:spcBef>
                <a:spcPct val="20000"/>
              </a:spcBef>
              <a:spcAft>
                <a:spcPct val="0"/>
              </a:spcAft>
              <a:buChar char="–"/>
              <a:defRPr sz="1600">
                <a:solidFill>
                  <a:schemeClr val="tx1"/>
                </a:solidFill>
                <a:latin typeface="+mn-lt"/>
                <a:ea typeface="Geneva" charset="-128"/>
              </a:defRPr>
            </a:lvl9pPr>
          </a:lstStyle>
          <a:p>
            <a:pPr marL="0" indent="0" eaLnBrk="1" hangingPunct="1">
              <a:buNone/>
              <a:defRPr/>
            </a:pPr>
            <a:r>
              <a:rPr lang="en-GB" altLang="nl-NL" sz="1200" kern="0" dirty="0"/>
              <a:t>Standard features</a:t>
            </a:r>
          </a:p>
          <a:p>
            <a:pPr lvl="1" eaLnBrk="1" hangingPunct="1">
              <a:buFont typeface="Arial" charset="0"/>
              <a:buChar char="•"/>
              <a:defRPr/>
            </a:pPr>
            <a:r>
              <a:rPr lang="en-GB" altLang="nl-NL" sz="1200" b="0" kern="0" dirty="0" smtClean="0"/>
              <a:t>Best weighing results and dosing control</a:t>
            </a:r>
          </a:p>
          <a:p>
            <a:pPr lvl="1" eaLnBrk="1" hangingPunct="1">
              <a:buFont typeface="Arial" charset="0"/>
              <a:buChar char="•"/>
              <a:defRPr/>
            </a:pPr>
            <a:r>
              <a:rPr lang="en-GB" altLang="nl-NL" sz="1200" b="0" kern="0" dirty="0" smtClean="0"/>
              <a:t>Integrated weighing system</a:t>
            </a:r>
          </a:p>
          <a:p>
            <a:pPr lvl="1" eaLnBrk="1" hangingPunct="1">
              <a:buFont typeface="Arial" charset="0"/>
              <a:buChar char="•"/>
              <a:defRPr/>
            </a:pPr>
            <a:r>
              <a:rPr lang="en-GB" altLang="nl-NL" sz="1200" b="0" kern="0" dirty="0" smtClean="0"/>
              <a:t>1 central 10 ton load cell i.c.w. reference sensor</a:t>
            </a:r>
          </a:p>
          <a:p>
            <a:pPr lvl="1" eaLnBrk="1" hangingPunct="1">
              <a:buFont typeface="Arial" charset="0"/>
              <a:buChar char="•"/>
              <a:defRPr/>
            </a:pPr>
            <a:r>
              <a:rPr lang="en-GB" altLang="nl-NL" sz="1200" b="0" kern="0" dirty="0" smtClean="0"/>
              <a:t>Standard full ISOBUS compatible</a:t>
            </a:r>
          </a:p>
          <a:p>
            <a:pPr lvl="1" eaLnBrk="1" hangingPunct="1">
              <a:buFont typeface="Arial" charset="0"/>
              <a:buChar char="•"/>
              <a:defRPr/>
            </a:pPr>
            <a:r>
              <a:rPr lang="en-GB" altLang="nl-NL" sz="1200" b="0" kern="0" dirty="0" smtClean="0"/>
              <a:t>Compact design: gravity point stays close to tractor</a:t>
            </a:r>
          </a:p>
          <a:p>
            <a:pPr lvl="1" eaLnBrk="1" hangingPunct="1">
              <a:buFont typeface="Arial" charset="0"/>
              <a:buChar char="•"/>
              <a:defRPr/>
            </a:pPr>
            <a:r>
              <a:rPr lang="en-GB" altLang="nl-NL" sz="1200" b="0" kern="0" dirty="0" smtClean="0"/>
              <a:t>Four hopper windows</a:t>
            </a:r>
          </a:p>
          <a:p>
            <a:pPr lvl="1" eaLnBrk="1" hangingPunct="1">
              <a:buFont typeface="Arial" charset="0"/>
              <a:buChar char="•"/>
              <a:defRPr/>
            </a:pPr>
            <a:r>
              <a:rPr lang="en-GB" altLang="nl-NL" sz="1200" b="0" kern="0" dirty="0" smtClean="0"/>
              <a:t>Tool to open the sieve</a:t>
            </a:r>
          </a:p>
          <a:p>
            <a:pPr lvl="1" eaLnBrk="1" hangingPunct="1">
              <a:buFont typeface="Arial" charset="0"/>
              <a:buChar char="•"/>
              <a:defRPr/>
            </a:pPr>
            <a:r>
              <a:rPr lang="en-GB" altLang="nl-NL" sz="1200" b="0" kern="0" dirty="0" smtClean="0"/>
              <a:t>All vanes for 10-24 m </a:t>
            </a:r>
          </a:p>
          <a:p>
            <a:pPr lvl="1" eaLnBrk="1" hangingPunct="1">
              <a:buFont typeface="Arial" charset="0"/>
              <a:buChar char="•"/>
              <a:defRPr/>
            </a:pPr>
            <a:r>
              <a:rPr lang="en-GB" altLang="nl-NL" sz="1200" b="0" kern="0" dirty="0" smtClean="0"/>
              <a:t>With longer vanes 28m spreading </a:t>
            </a:r>
            <a:br>
              <a:rPr lang="en-GB" altLang="nl-NL" sz="1200" b="0" kern="0" dirty="0" smtClean="0"/>
            </a:br>
            <a:r>
              <a:rPr lang="en-GB" altLang="nl-NL" sz="1200" b="0" kern="0" dirty="0" smtClean="0"/>
              <a:t>width is possible</a:t>
            </a:r>
          </a:p>
          <a:p>
            <a:pPr marL="0" lvl="1" indent="0" eaLnBrk="1" hangingPunct="1">
              <a:defRPr/>
            </a:pPr>
            <a:r>
              <a:rPr lang="en-GB" altLang="nl-NL" sz="1200" kern="0" dirty="0" err="1" smtClean="0"/>
              <a:t>SPREADERcontrol</a:t>
            </a:r>
            <a:r>
              <a:rPr lang="en-GB" altLang="nl-NL" sz="1200" kern="0" dirty="0" smtClean="0"/>
              <a:t> License option</a:t>
            </a:r>
          </a:p>
          <a:p>
            <a:pPr lvl="1" eaLnBrk="1" hangingPunct="1">
              <a:buFont typeface="Arial" charset="0"/>
              <a:buChar char="•"/>
              <a:defRPr/>
            </a:pPr>
            <a:r>
              <a:rPr lang="en-GB" altLang="nl-NL" sz="1200" b="0" kern="0" dirty="0" smtClean="0"/>
              <a:t>Basic Section Control</a:t>
            </a:r>
          </a:p>
          <a:p>
            <a:pPr lvl="1" eaLnBrk="1" hangingPunct="1">
              <a:buFont typeface="Arial" charset="0"/>
              <a:buChar char="•"/>
              <a:defRPr/>
            </a:pPr>
            <a:r>
              <a:rPr lang="en-GB" altLang="nl-NL" sz="1200" b="0" kern="0" dirty="0" smtClean="0"/>
              <a:t>4m section</a:t>
            </a:r>
          </a:p>
        </p:txBody>
      </p:sp>
      <p:pic>
        <p:nvPicPr>
          <p:cNvPr id="13" name="Picture 12" descr="Free illustration: Black, Back, Button, Navigation - Free ...">
            <a:hlinkClick r:id="rId4" action="ppaction://hlinksldjump"/>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0" y="4776889"/>
            <a:ext cx="454131" cy="366611"/>
          </a:xfrm>
          <a:prstGeom prst="rect">
            <a:avLst/>
          </a:prstGeom>
        </p:spPr>
      </p:pic>
    </p:spTree>
    <p:extLst>
      <p:ext uri="{BB962C8B-B14F-4D97-AF65-F5344CB8AC3E}">
        <p14:creationId xmlns:p14="http://schemas.microsoft.com/office/powerpoint/2010/main" val="4127261593"/>
      </p:ext>
    </p:extLst>
  </p:cSld>
  <p:clrMapOvr>
    <a:masterClrMapping/>
  </p:clrMapOvr>
  <p:transition spd="slow"/>
  <p:timing>
    <p:tnLst>
      <p:par>
        <p:cTn id="1" dur="indefinite" restart="never" nodeType="tmRoot"/>
      </p:par>
    </p:tnLst>
  </p:timing>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60" name="Titel 1"/>
          <p:cNvSpPr txBox="1">
            <a:spLocks/>
          </p:cNvSpPr>
          <p:nvPr/>
        </p:nvSpPr>
        <p:spPr bwMode="auto">
          <a:xfrm>
            <a:off x="1494235" y="701279"/>
            <a:ext cx="6155531" cy="3262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endParaRPr lang="en-GB" altLang="nl-NL" sz="2400" dirty="0">
              <a:solidFill>
                <a:srgbClr val="007A3B"/>
              </a:solidFill>
              <a:ea typeface="Geneva" charset="-128"/>
            </a:endParaRPr>
          </a:p>
        </p:txBody>
      </p:sp>
      <p:sp>
        <p:nvSpPr>
          <p:cNvPr id="2" name="Title 1"/>
          <p:cNvSpPr>
            <a:spLocks noGrp="1"/>
          </p:cNvSpPr>
          <p:nvPr>
            <p:ph type="ctrTitle"/>
          </p:nvPr>
        </p:nvSpPr>
        <p:spPr/>
        <p:txBody>
          <a:bodyPr/>
          <a:lstStyle/>
          <a:p>
            <a:r>
              <a:rPr lang="en-GB" altLang="nl-NL" dirty="0" smtClean="0"/>
              <a:t>Kverneland Exacta-CL W PRO</a:t>
            </a:r>
            <a:endParaRPr lang="nl-NL" dirty="0"/>
          </a:p>
        </p:txBody>
      </p:sp>
      <p:pic>
        <p:nvPicPr>
          <p:cNvPr id="6" name="Picture 5" descr="| KajaFax | The Officially Approved Kajagoogoo Community &amp; Fan Club ..."/>
          <p:cNvPicPr>
            <a:picLocks noChangeAspect="1"/>
          </p:cNvPicPr>
          <p:nvPr/>
        </p:nvPicPr>
        <p:blipFill>
          <a:blip r:embed="rId2" cstate="screen">
            <a:clrChange>
              <a:clrFrom>
                <a:srgbClr val="FFFFFF"/>
              </a:clrFrom>
              <a:clrTo>
                <a:srgbClr val="FFFFFF">
                  <a:alpha val="0"/>
                </a:srgbClr>
              </a:clrTo>
            </a:clrChange>
            <a:extLst>
              <a:ext uri="{28A0092B-C50C-407E-A947-70E740481C1C}">
                <a14:useLocalDpi xmlns:a14="http://schemas.microsoft.com/office/drawing/2010/main"/>
              </a:ext>
            </a:extLst>
          </a:blip>
          <a:stretch>
            <a:fillRect/>
          </a:stretch>
        </p:blipFill>
        <p:spPr>
          <a:xfrm>
            <a:off x="3680532" y="1223911"/>
            <a:ext cx="1071206" cy="703712"/>
          </a:xfrm>
          <a:prstGeom prst="rect">
            <a:avLst/>
          </a:prstGeom>
        </p:spPr>
      </p:pic>
      <p:pic>
        <p:nvPicPr>
          <p:cNvPr id="8" name="Picture Placeholder 4">
            <a:hlinkClick r:id="rId3" action="ppaction://hlinksldjump"/>
          </p:cNvPr>
          <p:cNvPicPr>
            <a:picLocks noGrp="1" noChangeAspect="1"/>
          </p:cNvPicPr>
          <p:nvPr>
            <p:ph type="pic" sz="quarter" idx="4294967295"/>
          </p:nvPr>
        </p:nvPicPr>
        <p:blipFill>
          <a:blip r:embed="rId4" cstate="screen">
            <a:extLst>
              <a:ext uri="{28A0092B-C50C-407E-A947-70E740481C1C}">
                <a14:useLocalDpi xmlns:a14="http://schemas.microsoft.com/office/drawing/2010/main"/>
              </a:ext>
            </a:extLst>
          </a:blip>
          <a:srcRect/>
          <a:stretch>
            <a:fillRect/>
          </a:stretch>
        </p:blipFill>
        <p:spPr>
          <a:xfrm>
            <a:off x="-11113" y="1995488"/>
            <a:ext cx="9155113" cy="3148012"/>
          </a:xfrm>
          <a:prstGeom prst="rect">
            <a:avLst/>
          </a:prstGeom>
        </p:spPr>
      </p:pic>
      <p:pic>
        <p:nvPicPr>
          <p:cNvPr id="7" name="Afbeelding 7" descr="C:\Users\gr_evdv\AppData\Local\Microsoft\Windows\INetCache\Content.Outlook\10T69RF9\iMFARMING logo - Kverneland.png"/>
          <p:cNvPicPr>
            <a:picLocks noChangeAspect="1" noChangeArrowheads="1"/>
          </p:cNvPicPr>
          <p:nvPr/>
        </p:nvPicPr>
        <p:blipFill>
          <a:blip r:embed="rId5" cstate="email">
            <a:extLst>
              <a:ext uri="{28A0092B-C50C-407E-A947-70E740481C1C}">
                <a14:useLocalDpi xmlns:a14="http://schemas.microsoft.com/office/drawing/2010/main"/>
              </a:ext>
            </a:extLst>
          </a:blip>
          <a:srcRect/>
          <a:stretch>
            <a:fillRect/>
          </a:stretch>
        </p:blipFill>
        <p:spPr bwMode="auto">
          <a:xfrm>
            <a:off x="7399735" y="1828800"/>
            <a:ext cx="500063" cy="485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26504635"/>
      </p:ext>
    </p:extLst>
  </p:cSld>
  <p:clrMapOvr>
    <a:masterClrMapping/>
  </p:clrMapOvr>
  <p:timing>
    <p:tnLst>
      <p:par>
        <p:cTn id="1" dur="indefinite" restart="never" nodeType="tmRoot"/>
      </p:par>
    </p:tnLst>
  </p:timing>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endParaRPr lang="nl-NL"/>
          </a:p>
        </p:txBody>
      </p:sp>
      <p:sp>
        <p:nvSpPr>
          <p:cNvPr id="59395" name="Rectangle 34"/>
          <p:cNvSpPr>
            <a:spLocks noGrp="1" noChangeArrowheads="1"/>
          </p:cNvSpPr>
          <p:nvPr>
            <p:ph type="ctrTitle"/>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numCol="1" compatLnSpc="1">
            <a:prstTxWarp prst="textNoShape">
              <a:avLst/>
            </a:prstTxWarp>
          </a:bodyPr>
          <a:lstStyle/>
          <a:p>
            <a:pPr algn="l" eaLnBrk="1" hangingPunct="1"/>
            <a:r>
              <a:rPr lang="en-GB" altLang="nl-NL" sz="2100" dirty="0">
                <a:solidFill>
                  <a:schemeClr val="bg2"/>
                </a:solidFill>
              </a:rPr>
              <a:t>Kverneland CL W PRO* 1300-1800-2300-2800 </a:t>
            </a:r>
          </a:p>
        </p:txBody>
      </p:sp>
      <p:pic>
        <p:nvPicPr>
          <p:cNvPr id="3" name="Picture Placeholder 2"/>
          <p:cNvPicPr>
            <a:picLocks noGrp="1" noChangeAspect="1"/>
          </p:cNvPicPr>
          <p:nvPr>
            <p:ph type="pic" sz="quarter" idx="4294967295"/>
          </p:nvPr>
        </p:nvPicPr>
        <p:blipFill rotWithShape="1">
          <a:blip r:embed="rId3" cstate="screen">
            <a:extLst>
              <a:ext uri="{28A0092B-C50C-407E-A947-70E740481C1C}">
                <a14:useLocalDpi xmlns:a14="http://schemas.microsoft.com/office/drawing/2010/main"/>
              </a:ext>
            </a:extLst>
          </a:blip>
          <a:srcRect/>
          <a:stretch/>
        </p:blipFill>
        <p:spPr>
          <a:xfrm>
            <a:off x="0" y="0"/>
            <a:ext cx="9144000" cy="2616654"/>
          </a:xfrm>
          <a:prstGeom prst="rect">
            <a:avLst/>
          </a:prstGeom>
        </p:spPr>
      </p:pic>
      <p:sp>
        <p:nvSpPr>
          <p:cNvPr id="59396" name="Rectangle 42"/>
          <p:cNvSpPr>
            <a:spLocks noChangeArrowheads="1"/>
          </p:cNvSpPr>
          <p:nvPr/>
        </p:nvSpPr>
        <p:spPr bwMode="auto">
          <a:xfrm>
            <a:off x="0" y="275885"/>
            <a:ext cx="2000251" cy="457200"/>
          </a:xfrm>
          <a:prstGeom prst="rect">
            <a:avLst/>
          </a:prstGeom>
          <a:solidFill>
            <a:srgbClr val="007A3B"/>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US" altLang="nl-NL">
                <a:solidFill>
                  <a:srgbClr val="FFFFFF"/>
                </a:solidFill>
              </a:rPr>
              <a:t>Overview</a:t>
            </a:r>
          </a:p>
        </p:txBody>
      </p:sp>
      <p:graphicFrame>
        <p:nvGraphicFramePr>
          <p:cNvPr id="14" name="Group 44"/>
          <p:cNvGraphicFramePr>
            <a:graphicFrameLocks noGrp="1"/>
          </p:cNvGraphicFramePr>
          <p:nvPr>
            <p:extLst>
              <p:ext uri="{D42A27DB-BD31-4B8C-83A1-F6EECF244321}">
                <p14:modId xmlns:p14="http://schemas.microsoft.com/office/powerpoint/2010/main" val="4264270278"/>
              </p:ext>
            </p:extLst>
          </p:nvPr>
        </p:nvGraphicFramePr>
        <p:xfrm>
          <a:off x="728900" y="2970845"/>
          <a:ext cx="4968647" cy="1798745"/>
        </p:xfrm>
        <a:graphic>
          <a:graphicData uri="http://schemas.openxmlformats.org/drawingml/2006/table">
            <a:tbl>
              <a:tblPr/>
              <a:tblGrid>
                <a:gridCol w="1213454">
                  <a:extLst>
                    <a:ext uri="{9D8B030D-6E8A-4147-A177-3AD203B41FA5}">
                      <a16:colId xmlns:a16="http://schemas.microsoft.com/office/drawing/2014/main" val="20000"/>
                    </a:ext>
                  </a:extLst>
                </a:gridCol>
                <a:gridCol w="967652">
                  <a:extLst>
                    <a:ext uri="{9D8B030D-6E8A-4147-A177-3AD203B41FA5}">
                      <a16:colId xmlns:a16="http://schemas.microsoft.com/office/drawing/2014/main" val="20001"/>
                    </a:ext>
                  </a:extLst>
                </a:gridCol>
                <a:gridCol w="940972">
                  <a:extLst>
                    <a:ext uri="{9D8B030D-6E8A-4147-A177-3AD203B41FA5}">
                      <a16:colId xmlns:a16="http://schemas.microsoft.com/office/drawing/2014/main" val="20002"/>
                    </a:ext>
                  </a:extLst>
                </a:gridCol>
                <a:gridCol w="928466">
                  <a:extLst>
                    <a:ext uri="{9D8B030D-6E8A-4147-A177-3AD203B41FA5}">
                      <a16:colId xmlns:a16="http://schemas.microsoft.com/office/drawing/2014/main" val="20003"/>
                    </a:ext>
                  </a:extLst>
                </a:gridCol>
                <a:gridCol w="918103">
                  <a:extLst>
                    <a:ext uri="{9D8B030D-6E8A-4147-A177-3AD203B41FA5}">
                      <a16:colId xmlns:a16="http://schemas.microsoft.com/office/drawing/2014/main" val="20004"/>
                    </a:ext>
                  </a:extLst>
                </a:gridCol>
              </a:tblGrid>
              <a:tr h="211034">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900" b="0" i="0" u="none" strike="noStrike" cap="none" normalizeH="0" baseline="0" dirty="0" smtClean="0">
                        <a:ln>
                          <a:noFill/>
                        </a:ln>
                        <a:solidFill>
                          <a:schemeClr val="tx1"/>
                        </a:solidFill>
                        <a:effectLst/>
                        <a:latin typeface="Arial" charset="0"/>
                      </a:endParaRPr>
                    </a:p>
                  </a:txBody>
                  <a:tcPr marL="68597" marR="68597" marT="34293" marB="34293" horzOverflow="overflow">
                    <a:lnL cap="flat">
                      <a:noFill/>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50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1" i="0" u="none" strike="noStrike" cap="none" normalizeH="0" baseline="0" dirty="0" smtClean="0">
                          <a:ln>
                            <a:noFill/>
                          </a:ln>
                          <a:solidFill>
                            <a:schemeClr val="tx1"/>
                          </a:solidFill>
                          <a:effectLst/>
                          <a:latin typeface="Arial" charset="0"/>
                        </a:rPr>
                        <a:t>CL W PRO 1300</a:t>
                      </a:r>
                    </a:p>
                  </a:txBody>
                  <a:tcPr marL="68597" marR="68597" marT="34293" marB="3429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50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1" i="0" u="none" strike="noStrike" cap="none" normalizeH="0" baseline="0" dirty="0" smtClean="0">
                          <a:ln>
                            <a:noFill/>
                          </a:ln>
                          <a:solidFill>
                            <a:schemeClr val="tx1"/>
                          </a:solidFill>
                          <a:effectLst/>
                          <a:latin typeface="Arial" charset="0"/>
                        </a:rPr>
                        <a:t>CL W PRO 1800</a:t>
                      </a:r>
                    </a:p>
                  </a:txBody>
                  <a:tcPr marL="68597" marR="68597" marT="34293" marB="3429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50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1" i="0" u="none" strike="noStrike" cap="none" normalizeH="0" baseline="0" dirty="0" smtClean="0">
                          <a:ln>
                            <a:noFill/>
                          </a:ln>
                          <a:solidFill>
                            <a:schemeClr val="tx1"/>
                          </a:solidFill>
                          <a:effectLst/>
                          <a:latin typeface="Arial" charset="0"/>
                        </a:rPr>
                        <a:t>CL W PRO </a:t>
                      </a:r>
                      <a:r>
                        <a:rPr kumimoji="0" lang="en-US" sz="900" b="1" i="0" u="none" strike="noStrike" kern="1200" cap="none" normalizeH="0" baseline="0" dirty="0" smtClean="0">
                          <a:ln>
                            <a:noFill/>
                          </a:ln>
                          <a:solidFill>
                            <a:schemeClr val="tx1"/>
                          </a:solidFill>
                          <a:effectLst/>
                          <a:latin typeface="Arial" charset="0"/>
                          <a:ea typeface="+mn-ea"/>
                          <a:cs typeface="+mn-cs"/>
                        </a:rPr>
                        <a:t> 2300</a:t>
                      </a:r>
                    </a:p>
                  </a:txBody>
                  <a:tcPr marL="68597" marR="68597" marT="34293" marB="3429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50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1" i="0" u="none" strike="noStrike" cap="none" normalizeH="0" baseline="0" dirty="0" smtClean="0">
                          <a:ln>
                            <a:noFill/>
                          </a:ln>
                          <a:solidFill>
                            <a:schemeClr val="tx1"/>
                          </a:solidFill>
                          <a:effectLst/>
                          <a:latin typeface="Arial" charset="0"/>
                        </a:rPr>
                        <a:t>CL W PRO  2800</a:t>
                      </a:r>
                    </a:p>
                  </a:txBody>
                  <a:tcPr marL="68597" marR="68597" marT="34293" marB="3429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50000"/>
                      </a:schemeClr>
                    </a:solidFill>
                  </a:tcPr>
                </a:tc>
                <a:extLst>
                  <a:ext uri="{0D108BD9-81ED-4DB2-BD59-A6C34878D82A}">
                    <a16:rowId xmlns:a16="http://schemas.microsoft.com/office/drawing/2014/main" val="10000"/>
                  </a:ext>
                </a:extLst>
              </a:tr>
              <a:tr h="211034">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Hopper capacity (l)</a:t>
                      </a:r>
                    </a:p>
                  </a:txBody>
                  <a:tcPr marL="68597" marR="68597" marT="34293" marB="34293" horzOverflow="overflow">
                    <a:lnL cap="flat">
                      <a:noFill/>
                    </a:lnL>
                    <a:lnR w="12700" cap="flat" cmpd="sng" algn="ctr">
                      <a:solidFill>
                        <a:schemeClr val="bg1"/>
                      </a:solidFill>
                      <a:prstDash val="solid"/>
                      <a:round/>
                      <a:headEnd type="none" w="med" len="med"/>
                      <a:tailEnd type="none" w="med" len="med"/>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1300</a:t>
                      </a:r>
                    </a:p>
                  </a:txBody>
                  <a:tcPr marL="68597" marR="68597" marT="34293" marB="3429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1800</a:t>
                      </a:r>
                    </a:p>
                  </a:txBody>
                  <a:tcPr marL="68597" marR="68597" marT="34293" marB="3429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2300</a:t>
                      </a:r>
                    </a:p>
                  </a:txBody>
                  <a:tcPr marL="68597" marR="68597" marT="34293" marB="3429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2800</a:t>
                      </a:r>
                    </a:p>
                  </a:txBody>
                  <a:tcPr marL="68597" marR="68597" marT="34293" marB="3429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noFill/>
                  </a:tcPr>
                </a:tc>
                <a:extLst>
                  <a:ext uri="{0D108BD9-81ED-4DB2-BD59-A6C34878D82A}">
                    <a16:rowId xmlns:a16="http://schemas.microsoft.com/office/drawing/2014/main" val="10001"/>
                  </a:ext>
                </a:extLst>
              </a:tr>
              <a:tr h="216039">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Filling height (cm)</a:t>
                      </a:r>
                    </a:p>
                  </a:txBody>
                  <a:tcPr marL="68597" marR="68597" marT="34293" marB="34293" horzOverflow="overflow">
                    <a:lnL cap="flat">
                      <a:noFill/>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113</a:t>
                      </a:r>
                    </a:p>
                  </a:txBody>
                  <a:tcPr marL="68597" marR="68597" marT="34293" marB="3429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132</a:t>
                      </a:r>
                    </a:p>
                  </a:txBody>
                  <a:tcPr marL="68597" marR="68597" marT="34293" marB="3429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151</a:t>
                      </a:r>
                    </a:p>
                  </a:txBody>
                  <a:tcPr marL="68597" marR="68597" marT="34293" marB="3429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170</a:t>
                      </a:r>
                    </a:p>
                  </a:txBody>
                  <a:tcPr marL="68597" marR="68597" marT="34293" marB="3429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85000"/>
                      </a:schemeClr>
                    </a:solidFill>
                  </a:tcPr>
                </a:tc>
                <a:extLst>
                  <a:ext uri="{0D108BD9-81ED-4DB2-BD59-A6C34878D82A}">
                    <a16:rowId xmlns:a16="http://schemas.microsoft.com/office/drawing/2014/main" val="10002"/>
                  </a:ext>
                </a:extLst>
              </a:tr>
              <a:tr h="205754">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Width (cm)</a:t>
                      </a:r>
                    </a:p>
                  </a:txBody>
                  <a:tcPr marL="68597" marR="68597" marT="34293" marB="34293" horzOverflow="overflow">
                    <a:lnL cap="flat">
                      <a:noFill/>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alpha val="50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245</a:t>
                      </a:r>
                    </a:p>
                  </a:txBody>
                  <a:tcPr marL="68597" marR="68597" marT="34293" marB="3429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alpha val="50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245</a:t>
                      </a:r>
                    </a:p>
                  </a:txBody>
                  <a:tcPr marL="68597" marR="68597" marT="34293" marB="3429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alpha val="50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245</a:t>
                      </a:r>
                    </a:p>
                  </a:txBody>
                  <a:tcPr marL="68597" marR="68597" marT="34293" marB="3429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alpha val="50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245</a:t>
                      </a:r>
                    </a:p>
                  </a:txBody>
                  <a:tcPr marL="68597" marR="68597" marT="34293" marB="3429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alpha val="50000"/>
                      </a:schemeClr>
                    </a:solidFill>
                  </a:tcPr>
                </a:tc>
                <a:extLst>
                  <a:ext uri="{0D108BD9-81ED-4DB2-BD59-A6C34878D82A}">
                    <a16:rowId xmlns:a16="http://schemas.microsoft.com/office/drawing/2014/main" val="10003"/>
                  </a:ext>
                </a:extLst>
              </a:tr>
              <a:tr h="205754">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Filling width (cm)</a:t>
                      </a:r>
                    </a:p>
                  </a:txBody>
                  <a:tcPr marL="68597" marR="68597" marT="34293" marB="34293" horzOverflow="overflow">
                    <a:lnL cap="flat">
                      <a:noFill/>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239</a:t>
                      </a:r>
                    </a:p>
                  </a:txBody>
                  <a:tcPr marL="68597" marR="68597" marT="34293" marB="3429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239</a:t>
                      </a:r>
                    </a:p>
                  </a:txBody>
                  <a:tcPr marL="68597" marR="68597" marT="34293" marB="3429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239</a:t>
                      </a:r>
                    </a:p>
                  </a:txBody>
                  <a:tcPr marL="68597" marR="68597" marT="34293" marB="3429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239</a:t>
                      </a:r>
                    </a:p>
                  </a:txBody>
                  <a:tcPr marL="68597" marR="68597" marT="34293" marB="3429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extLst>
                  <a:ext uri="{0D108BD9-81ED-4DB2-BD59-A6C34878D82A}">
                    <a16:rowId xmlns:a16="http://schemas.microsoft.com/office/drawing/2014/main" val="10004"/>
                  </a:ext>
                </a:extLst>
              </a:tr>
              <a:tr h="205754">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Empty weight (kg)</a:t>
                      </a:r>
                    </a:p>
                  </a:txBody>
                  <a:tcPr marL="68597" marR="68597" marT="34293" marB="34293" horzOverflow="overflow">
                    <a:lnL cap="flat">
                      <a:noFill/>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496</a:t>
                      </a:r>
                    </a:p>
                  </a:txBody>
                  <a:tcPr marL="68597" marR="68597" marT="34293" marB="3429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521</a:t>
                      </a:r>
                    </a:p>
                  </a:txBody>
                  <a:tcPr marL="68597" marR="68597" marT="34293" marB="3429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547</a:t>
                      </a:r>
                    </a:p>
                  </a:txBody>
                  <a:tcPr marL="68597" marR="68597" marT="34293" marB="3429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573</a:t>
                      </a:r>
                    </a:p>
                  </a:txBody>
                  <a:tcPr marL="68597" marR="68597" marT="34293" marB="3429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5"/>
                  </a:ext>
                </a:extLst>
              </a:tr>
              <a:tr h="20575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Spread width (m)</a:t>
                      </a:r>
                    </a:p>
                  </a:txBody>
                  <a:tcPr marL="68597" marR="68597" marT="34293" marB="34293" horzOverflow="overflow">
                    <a:lnL cap="flat">
                      <a:noFill/>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10-24 (27/33)*</a:t>
                      </a:r>
                    </a:p>
                  </a:txBody>
                  <a:tcPr marL="68597" marR="68597" marT="34293" marB="3429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900" b="0" i="0" u="none" strike="noStrike" kern="1200" cap="none" normalizeH="0" baseline="0" dirty="0" smtClean="0">
                          <a:ln>
                            <a:noFill/>
                          </a:ln>
                          <a:solidFill>
                            <a:schemeClr val="tx1"/>
                          </a:solidFill>
                          <a:effectLst/>
                          <a:latin typeface="Arial" charset="0"/>
                          <a:ea typeface="+mn-ea"/>
                          <a:cs typeface="+mn-cs"/>
                        </a:rPr>
                        <a:t>10-24 (27/33)*</a:t>
                      </a:r>
                    </a:p>
                  </a:txBody>
                  <a:tcPr marL="68597" marR="68597" marT="34293" marB="3429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900" b="0" i="0" u="none" strike="noStrike" kern="1200" cap="none" normalizeH="0" baseline="0" dirty="0" smtClean="0">
                          <a:ln>
                            <a:noFill/>
                          </a:ln>
                          <a:solidFill>
                            <a:schemeClr val="tx1"/>
                          </a:solidFill>
                          <a:effectLst/>
                          <a:latin typeface="Arial" charset="0"/>
                          <a:ea typeface="+mn-ea"/>
                          <a:cs typeface="+mn-cs"/>
                        </a:rPr>
                        <a:t>10-24 (27/33)*</a:t>
                      </a:r>
                    </a:p>
                  </a:txBody>
                  <a:tcPr marL="68597" marR="68597" marT="34293" marB="3429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900" b="0" i="0" u="none" strike="noStrike" kern="1200" cap="none" normalizeH="0" baseline="0" dirty="0" smtClean="0">
                          <a:ln>
                            <a:noFill/>
                          </a:ln>
                          <a:solidFill>
                            <a:schemeClr val="tx1"/>
                          </a:solidFill>
                          <a:effectLst/>
                          <a:latin typeface="Arial" charset="0"/>
                          <a:ea typeface="+mn-ea"/>
                          <a:cs typeface="+mn-cs"/>
                        </a:rPr>
                        <a:t>10-24 (27/33)*</a:t>
                      </a:r>
                    </a:p>
                  </a:txBody>
                  <a:tcPr marL="68597" marR="68597" marT="34293" marB="3429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extLst>
                  <a:ext uri="{0D108BD9-81ED-4DB2-BD59-A6C34878D82A}">
                    <a16:rowId xmlns:a16="http://schemas.microsoft.com/office/drawing/2014/main" val="10006"/>
                  </a:ext>
                </a:extLst>
              </a:tr>
              <a:tr h="205754">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Output (kg/min)</a:t>
                      </a:r>
                    </a:p>
                  </a:txBody>
                  <a:tcPr marL="68597" marR="68597" marT="34293" marB="34293" horzOverflow="overflow">
                    <a:lnL cap="flat">
                      <a:noFill/>
                    </a:lnL>
                    <a:lnR w="12700" cap="flat" cmpd="sng" algn="ctr">
                      <a:solidFill>
                        <a:schemeClr val="bg1"/>
                      </a:solidFill>
                      <a:prstDash val="solid"/>
                      <a:round/>
                      <a:headEnd type="none" w="med" len="med"/>
                      <a:tailEnd type="none" w="med" len="med"/>
                    </a:lnR>
                    <a:lnT>
                      <a:noFill/>
                    </a:lnT>
                    <a:lnB w="12700" cap="flat" cmpd="sng" algn="ctr">
                      <a:solidFill>
                        <a:schemeClr val="bg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10-320</a:t>
                      </a:r>
                    </a:p>
                  </a:txBody>
                  <a:tcPr marL="68597" marR="68597" marT="34293" marB="3429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solidFill>
                        <a:schemeClr val="bg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10-320</a:t>
                      </a:r>
                    </a:p>
                  </a:txBody>
                  <a:tcPr marL="68597" marR="68597" marT="34293" marB="3429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solidFill>
                        <a:schemeClr val="bg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10-320</a:t>
                      </a:r>
                    </a:p>
                  </a:txBody>
                  <a:tcPr marL="68597" marR="68597" marT="34293" marB="3429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solidFill>
                        <a:schemeClr val="bg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10-320</a:t>
                      </a:r>
                    </a:p>
                  </a:txBody>
                  <a:tcPr marL="68597" marR="68597" marT="34293" marB="3429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solidFill>
                        <a:schemeClr val="bg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7"/>
                  </a:ext>
                </a:extLst>
              </a:tr>
            </a:tbl>
          </a:graphicData>
        </a:graphic>
      </p:graphicFrame>
      <p:sp>
        <p:nvSpPr>
          <p:cNvPr id="59444" name="Tekstvak 9"/>
          <p:cNvSpPr txBox="1">
            <a:spLocks noChangeArrowheads="1"/>
          </p:cNvSpPr>
          <p:nvPr/>
        </p:nvSpPr>
        <p:spPr bwMode="auto">
          <a:xfrm>
            <a:off x="2952120" y="4720095"/>
            <a:ext cx="5076657" cy="2308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nl-NL" sz="900" dirty="0" smtClean="0"/>
              <a:t>*</a:t>
            </a:r>
            <a:r>
              <a:rPr lang="en-GB" altLang="nl-NL" sz="900" dirty="0"/>
              <a:t>depending on type of fertiliser and type of vanes</a:t>
            </a:r>
          </a:p>
        </p:txBody>
      </p:sp>
      <p:sp>
        <p:nvSpPr>
          <p:cNvPr id="10" name="Striped Right Arrow 9">
            <a:hlinkClick r:id="rId4" action="ppaction://hlinksldjump"/>
          </p:cNvPr>
          <p:cNvSpPr/>
          <p:nvPr/>
        </p:nvSpPr>
        <p:spPr bwMode="auto">
          <a:xfrm>
            <a:off x="470916" y="4829596"/>
            <a:ext cx="648072" cy="270030"/>
          </a:xfrm>
          <a:prstGeom prst="stripedRightArrow">
            <a:avLst>
              <a:gd name="adj1" fmla="val 53993"/>
              <a:gd name="adj2" fmla="val 57120"/>
            </a:avLst>
          </a:prstGeom>
          <a:solidFill>
            <a:srgbClr val="FF0000"/>
          </a:solidFill>
          <a:ln w="3175" cap="flat" cmpd="sng" algn="ctr">
            <a:noFill/>
            <a:prstDash val="solid"/>
            <a:round/>
            <a:headEnd type="none" w="med" len="med"/>
            <a:tailEnd type="none" w="med" len="med"/>
          </a:ln>
          <a:effectLst/>
        </p:spPr>
        <p:txBody>
          <a:bodyPr vert="horz" wrap="none" lIns="68580" tIns="34290" rIns="68580" bIns="34290" numCol="1" rtlCol="0" anchor="ctr" anchorCtr="0" compatLnSpc="1">
            <a:prstTxWarp prst="textNoShape">
              <a:avLst/>
            </a:prstTxWarp>
          </a:bodyPr>
          <a:lstStyle/>
          <a:p>
            <a:pPr algn="ctr" defTabSz="685800"/>
            <a:r>
              <a:rPr lang="cs-CZ" sz="675" dirty="0">
                <a:solidFill>
                  <a:schemeClr val="bg1"/>
                </a:solidFill>
                <a:latin typeface="Arial" charset="0"/>
              </a:rPr>
              <a:t>NEXT NEWS</a:t>
            </a:r>
            <a:endParaRPr lang="en-GB" sz="1050" dirty="0">
              <a:solidFill>
                <a:schemeClr val="bg1"/>
              </a:solidFill>
              <a:latin typeface="Arial" charset="0"/>
            </a:endParaRPr>
          </a:p>
        </p:txBody>
      </p:sp>
      <p:sp>
        <p:nvSpPr>
          <p:cNvPr id="4" name="Rectangle 3"/>
          <p:cNvSpPr/>
          <p:nvPr/>
        </p:nvSpPr>
        <p:spPr>
          <a:xfrm>
            <a:off x="631030" y="2607656"/>
            <a:ext cx="5637439" cy="369332"/>
          </a:xfrm>
          <a:prstGeom prst="rect">
            <a:avLst/>
          </a:prstGeom>
        </p:spPr>
        <p:txBody>
          <a:bodyPr wrap="square">
            <a:spAutoFit/>
          </a:bodyPr>
          <a:lstStyle/>
          <a:p>
            <a:r>
              <a:rPr lang="en-GB" altLang="nl-NL" dirty="0">
                <a:solidFill>
                  <a:schemeClr val="bg2"/>
                </a:solidFill>
              </a:rPr>
              <a:t>Kverneland CL W </a:t>
            </a:r>
            <a:r>
              <a:rPr lang="en-GB" altLang="nl-NL" dirty="0" smtClean="0">
                <a:solidFill>
                  <a:schemeClr val="bg2"/>
                </a:solidFill>
              </a:rPr>
              <a:t>PRO </a:t>
            </a:r>
            <a:r>
              <a:rPr lang="en-GB" altLang="nl-NL" dirty="0">
                <a:solidFill>
                  <a:schemeClr val="bg2"/>
                </a:solidFill>
              </a:rPr>
              <a:t>1300-1800-2300-2800 </a:t>
            </a:r>
            <a:endParaRPr lang="nl-NL" dirty="0"/>
          </a:p>
        </p:txBody>
      </p:sp>
      <p:pic>
        <p:nvPicPr>
          <p:cNvPr id="12" name="Picture 11" descr="Free illustration: Black, Back, Button, Navigation - Free ...">
            <a:hlinkClick r:id="rId5" action="ppaction://hlinksldjump"/>
          </p:cNvPr>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a:off x="0" y="4776889"/>
            <a:ext cx="454131" cy="366611"/>
          </a:xfrm>
          <a:prstGeom prst="rect">
            <a:avLst/>
          </a:prstGeom>
        </p:spPr>
      </p:pic>
    </p:spTree>
    <p:extLst>
      <p:ext uri="{BB962C8B-B14F-4D97-AF65-F5344CB8AC3E}">
        <p14:creationId xmlns:p14="http://schemas.microsoft.com/office/powerpoint/2010/main" val="2573238359"/>
      </p:ext>
    </p:extLst>
  </p:cSld>
  <p:clrMapOvr>
    <a:masterClrMapping/>
  </p:clrMapOvr>
  <p:transition spd="slow"/>
  <p:timing>
    <p:tnLst>
      <p:par>
        <p:cTn id="1" dur="indefinite" restart="never" nodeType="tmRoot"/>
      </p:par>
    </p:tnLst>
  </p:timing>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2071070" y="1503472"/>
            <a:ext cx="3139814" cy="2338676"/>
          </a:xfrm>
          <a:prstGeom prst="rect">
            <a:avLst/>
          </a:prstGeom>
        </p:spPr>
      </p:pic>
      <p:sp>
        <p:nvSpPr>
          <p:cNvPr id="61443" name="Tekstvak 4"/>
          <p:cNvSpPr txBox="1">
            <a:spLocks noChangeArrowheads="1"/>
          </p:cNvSpPr>
          <p:nvPr/>
        </p:nvSpPr>
        <p:spPr bwMode="auto">
          <a:xfrm>
            <a:off x="1094891" y="735807"/>
            <a:ext cx="3061376"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r>
              <a:rPr lang="en-GB" altLang="nl-NL" sz="1200" b="0" dirty="0"/>
              <a:t>Basic hopper capacity  1,300 litres, can be extended with easy to assemble aluminium hopper extensions up to 2800 litres</a:t>
            </a:r>
          </a:p>
        </p:txBody>
      </p:sp>
      <p:sp>
        <p:nvSpPr>
          <p:cNvPr id="61444" name="Tekstvak 5"/>
          <p:cNvSpPr txBox="1">
            <a:spLocks noChangeArrowheads="1"/>
          </p:cNvSpPr>
          <p:nvPr/>
        </p:nvSpPr>
        <p:spPr bwMode="auto">
          <a:xfrm>
            <a:off x="4537710" y="797284"/>
            <a:ext cx="2484834"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nl-NL" sz="1200" b="0" dirty="0"/>
              <a:t>AEF certified –   </a:t>
            </a:r>
          </a:p>
          <a:p>
            <a:pPr eaLnBrk="1" hangingPunct="1"/>
            <a:r>
              <a:rPr lang="en-GB" altLang="nl-NL" sz="1200" b="0" dirty="0"/>
              <a:t>ISOBUS compatible spreader</a:t>
            </a:r>
          </a:p>
        </p:txBody>
      </p:sp>
      <p:sp>
        <p:nvSpPr>
          <p:cNvPr id="61445" name="Tekstvak 6"/>
          <p:cNvSpPr txBox="1">
            <a:spLocks noChangeArrowheads="1"/>
          </p:cNvSpPr>
          <p:nvPr/>
        </p:nvSpPr>
        <p:spPr bwMode="auto">
          <a:xfrm>
            <a:off x="1179426" y="2940844"/>
            <a:ext cx="1350169"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nl-NL" sz="1200" b="0" dirty="0"/>
              <a:t>Slow rotating agitator</a:t>
            </a:r>
          </a:p>
        </p:txBody>
      </p:sp>
      <p:sp>
        <p:nvSpPr>
          <p:cNvPr id="61446" name="Tekstvak 8"/>
          <p:cNvSpPr txBox="1">
            <a:spLocks noChangeArrowheads="1"/>
          </p:cNvSpPr>
          <p:nvPr/>
        </p:nvSpPr>
        <p:spPr bwMode="auto">
          <a:xfrm>
            <a:off x="2715332" y="4186238"/>
            <a:ext cx="2358629"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nl-NL" sz="1200" b="0" dirty="0"/>
              <a:t>TC-SC ISOBUS </a:t>
            </a:r>
          </a:p>
          <a:p>
            <a:pPr eaLnBrk="1" hangingPunct="1"/>
            <a:r>
              <a:rPr lang="en-GB" altLang="nl-NL" sz="1200" b="0" dirty="0"/>
              <a:t>Basic Section Control - BSC </a:t>
            </a:r>
          </a:p>
          <a:p>
            <a:pPr eaLnBrk="1" hangingPunct="1"/>
            <a:r>
              <a:rPr lang="en-GB" altLang="nl-NL" sz="1200" b="0" dirty="0"/>
              <a:t>(4m sections)</a:t>
            </a:r>
          </a:p>
        </p:txBody>
      </p:sp>
      <p:sp>
        <p:nvSpPr>
          <p:cNvPr id="61447" name="Tekstvak 11"/>
          <p:cNvSpPr txBox="1">
            <a:spLocks noChangeArrowheads="1"/>
          </p:cNvSpPr>
          <p:nvPr/>
        </p:nvSpPr>
        <p:spPr bwMode="auto">
          <a:xfrm>
            <a:off x="4165514" y="3624824"/>
            <a:ext cx="2050256"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r>
              <a:rPr lang="en-GB" altLang="nl-NL" sz="1200" b="0" dirty="0" err="1"/>
              <a:t>CentreFlow</a:t>
            </a:r>
            <a:r>
              <a:rPr lang="en-GB" altLang="nl-NL" sz="1200" b="0" dirty="0"/>
              <a:t> system</a:t>
            </a:r>
          </a:p>
          <a:p>
            <a:pPr algn="r" eaLnBrk="1" hangingPunct="1"/>
            <a:r>
              <a:rPr lang="en-GB" altLang="nl-NL" sz="1200" b="0" dirty="0"/>
              <a:t>with 8 vanes per disc</a:t>
            </a:r>
          </a:p>
        </p:txBody>
      </p:sp>
      <p:sp>
        <p:nvSpPr>
          <p:cNvPr id="61448" name="Tekstvak 14"/>
          <p:cNvSpPr txBox="1">
            <a:spLocks noChangeArrowheads="1"/>
          </p:cNvSpPr>
          <p:nvPr/>
        </p:nvSpPr>
        <p:spPr bwMode="auto">
          <a:xfrm>
            <a:off x="5176882" y="2592261"/>
            <a:ext cx="1727597"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nl-NL" sz="1200" b="0" dirty="0"/>
              <a:t>4 x 2,5 tonne load cells + reference sensor</a:t>
            </a:r>
          </a:p>
        </p:txBody>
      </p:sp>
      <p:pic>
        <p:nvPicPr>
          <p:cNvPr id="61449" name="Afbeelding 19" descr="C:\Users\gr_evdv\AppData\Local\Temp\Temp1_LinesAndNumbers_PNG_JPG.ZIP\LinesAndNumbers_PNG_JPG\Line_2.png"/>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4393049" y="991826"/>
            <a:ext cx="1788319" cy="10084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1450" name="Afbeelding 20" descr="C:\Users\gr_evdv\AppData\Local\Temp\Temp1_LinesAndNumbers_PNG_JPG.ZIP\LinesAndNumbers_PNG_JPG\Line_4.png"/>
          <p:cNvPicPr>
            <a:picLocks noChangeAspect="1" noChangeArrowheads="1"/>
          </p:cNvPicPr>
          <p:nvPr/>
        </p:nvPicPr>
        <p:blipFill>
          <a:blip r:embed="rId4" cstate="email">
            <a:extLst>
              <a:ext uri="{28A0092B-C50C-407E-A947-70E740481C1C}">
                <a14:useLocalDpi xmlns:a14="http://schemas.microsoft.com/office/drawing/2010/main"/>
              </a:ext>
            </a:extLst>
          </a:blip>
          <a:srcRect/>
          <a:stretch>
            <a:fillRect/>
          </a:stretch>
        </p:blipFill>
        <p:spPr bwMode="auto">
          <a:xfrm>
            <a:off x="805569" y="962025"/>
            <a:ext cx="1985963" cy="11870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1451" name="Afbeelding 22" descr="C:\Users\gr_evdv\AppData\Local\Temp\Temp1_LinesAndNumbers_PNG_JPG.ZIP\LinesAndNumbers_PNG_JPG\Line_1.png"/>
          <p:cNvPicPr>
            <a:picLocks noChangeAspect="1" noChangeArrowheads="1"/>
          </p:cNvPicPr>
          <p:nvPr/>
        </p:nvPicPr>
        <p:blipFill>
          <a:blip r:embed="rId5" cstate="email">
            <a:extLst>
              <a:ext uri="{28A0092B-C50C-407E-A947-70E740481C1C}">
                <a14:useLocalDpi xmlns:a14="http://schemas.microsoft.com/office/drawing/2010/main"/>
              </a:ext>
            </a:extLst>
          </a:blip>
          <a:srcRect/>
          <a:stretch>
            <a:fillRect/>
          </a:stretch>
        </p:blipFill>
        <p:spPr bwMode="auto">
          <a:xfrm>
            <a:off x="2280754" y="3431382"/>
            <a:ext cx="1627584" cy="12037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1452" name="Afbeelding 23" descr="C:\Users\gr_evdv\AppData\Local\Temp\Temp1_LinesAndNumbers_PNG_JPG.ZIP\LinesAndNumbers_PNG_JPG\Line_4.png"/>
          <p:cNvPicPr>
            <a:picLocks noChangeAspect="1" noChangeArrowheads="1"/>
          </p:cNvPicPr>
          <p:nvPr/>
        </p:nvPicPr>
        <p:blipFill>
          <a:blip r:embed="rId4" cstate="email">
            <a:extLst>
              <a:ext uri="{28A0092B-C50C-407E-A947-70E740481C1C}">
                <a14:useLocalDpi xmlns:a14="http://schemas.microsoft.com/office/drawing/2010/main"/>
              </a:ext>
            </a:extLst>
          </a:blip>
          <a:srcRect/>
          <a:stretch>
            <a:fillRect/>
          </a:stretch>
        </p:blipFill>
        <p:spPr bwMode="auto">
          <a:xfrm>
            <a:off x="1287773" y="2518173"/>
            <a:ext cx="1985963" cy="11870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1453" name="Afbeelding 24" descr="C:\Users\gr_evdv\AppData\Local\Temp\Temp1_LinesAndNumbers_PNG_JPG.ZIP\LinesAndNumbers_PNG_JPG\Line_4.png"/>
          <p:cNvPicPr>
            <a:picLocks noChangeAspect="1" noChangeArrowheads="1"/>
          </p:cNvPicPr>
          <p:nvPr/>
        </p:nvPicPr>
        <p:blipFill>
          <a:blip r:embed="rId6" cstate="email">
            <a:extLst>
              <a:ext uri="{28A0092B-C50C-407E-A947-70E740481C1C}">
                <a14:useLocalDpi xmlns:a14="http://schemas.microsoft.com/office/drawing/2010/main"/>
              </a:ext>
            </a:extLst>
          </a:blip>
          <a:srcRect/>
          <a:stretch>
            <a:fillRect/>
          </a:stretch>
        </p:blipFill>
        <p:spPr bwMode="auto">
          <a:xfrm>
            <a:off x="4229807" y="3312319"/>
            <a:ext cx="1985963" cy="11858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1454" name="Afbeelding 25" descr="C:\Users\gr_evdv\AppData\Local\Temp\Temp1_LinesAndNumbers_PNG_JPG.ZIP\LinesAndNumbers_PNG_JPG\Line_2.png"/>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4235098" y="1933432"/>
            <a:ext cx="1789510" cy="10084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 name="Afbeelding 8"/>
          <p:cNvPicPr/>
          <p:nvPr/>
        </p:nvPicPr>
        <p:blipFill>
          <a:blip r:embed="rId7" cstate="screen">
            <a:extLst>
              <a:ext uri="{28A0092B-C50C-407E-A947-70E740481C1C}">
                <a14:useLocalDpi xmlns:a14="http://schemas.microsoft.com/office/drawing/2010/main"/>
              </a:ext>
            </a:extLst>
          </a:blip>
          <a:stretch>
            <a:fillRect/>
          </a:stretch>
        </p:blipFill>
        <p:spPr>
          <a:xfrm>
            <a:off x="5883910" y="1793696"/>
            <a:ext cx="814388" cy="595294"/>
          </a:xfrm>
          <a:prstGeom prst="rect">
            <a:avLst/>
          </a:prstGeom>
        </p:spPr>
      </p:pic>
      <p:sp>
        <p:nvSpPr>
          <p:cNvPr id="16" name="Rounded Rectangle 15"/>
          <p:cNvSpPr/>
          <p:nvPr/>
        </p:nvSpPr>
        <p:spPr bwMode="auto">
          <a:xfrm>
            <a:off x="5201219" y="2617039"/>
            <a:ext cx="951449" cy="224741"/>
          </a:xfrm>
          <a:prstGeom prst="roundRect">
            <a:avLst/>
          </a:prstGeom>
          <a:noFill/>
          <a:ln w="38100" cap="flat" cmpd="sng" algn="ctr">
            <a:solidFill>
              <a:srgbClr val="007A3B"/>
            </a:solidFill>
            <a:prstDash val="solid"/>
            <a:round/>
            <a:headEnd type="none" w="med" len="med"/>
            <a:tailEnd type="none" w="med" len="med"/>
          </a:ln>
          <a:effectLst/>
        </p:spPr>
        <p:txBody>
          <a:bodyPr vert="horz" wrap="none" lIns="68580" tIns="34290" rIns="68580" bIns="34290" numCol="1" rtlCol="0" anchor="ctr" anchorCtr="0" compatLnSpc="1">
            <a:prstTxWarp prst="textNoShape">
              <a:avLst/>
            </a:prstTxWarp>
          </a:bodyPr>
          <a:lstStyle/>
          <a:p>
            <a:pPr algn="ctr" defTabSz="685800"/>
            <a:endParaRPr lang="en-GB" sz="1350" b="0" dirty="0">
              <a:latin typeface="Arial" charset="0"/>
            </a:endParaRPr>
          </a:p>
        </p:txBody>
      </p:sp>
      <p:pic>
        <p:nvPicPr>
          <p:cNvPr id="19" name="Picture 18"/>
          <p:cNvPicPr>
            <a:picLocks noChangeAspect="1"/>
          </p:cNvPicPr>
          <p:nvPr/>
        </p:nvPicPr>
        <p:blipFill>
          <a:blip r:embed="rId8"/>
          <a:stretch>
            <a:fillRect/>
          </a:stretch>
        </p:blipFill>
        <p:spPr>
          <a:xfrm>
            <a:off x="4587593" y="488116"/>
            <a:ext cx="800212" cy="364382"/>
          </a:xfrm>
          <a:prstGeom prst="rect">
            <a:avLst/>
          </a:prstGeom>
        </p:spPr>
      </p:pic>
      <p:sp>
        <p:nvSpPr>
          <p:cNvPr id="22" name="Striped Right Arrow 21">
            <a:hlinkClick r:id="rId9" action="ppaction://hlinksldjump"/>
          </p:cNvPr>
          <p:cNvSpPr/>
          <p:nvPr/>
        </p:nvSpPr>
        <p:spPr bwMode="auto">
          <a:xfrm>
            <a:off x="496140" y="4829595"/>
            <a:ext cx="648072" cy="270030"/>
          </a:xfrm>
          <a:prstGeom prst="stripedRightArrow">
            <a:avLst>
              <a:gd name="adj1" fmla="val 53993"/>
              <a:gd name="adj2" fmla="val 57120"/>
            </a:avLst>
          </a:prstGeom>
          <a:solidFill>
            <a:srgbClr val="FF0000"/>
          </a:solidFill>
          <a:ln w="3175" cap="flat" cmpd="sng" algn="ctr">
            <a:noFill/>
            <a:prstDash val="solid"/>
            <a:round/>
            <a:headEnd type="none" w="med" len="med"/>
            <a:tailEnd type="none" w="med" len="med"/>
          </a:ln>
          <a:effectLst/>
        </p:spPr>
        <p:txBody>
          <a:bodyPr vert="horz" wrap="none" lIns="68580" tIns="34290" rIns="68580" bIns="34290" numCol="1" rtlCol="0" anchor="ctr" anchorCtr="0" compatLnSpc="1">
            <a:prstTxWarp prst="textNoShape">
              <a:avLst/>
            </a:prstTxWarp>
          </a:bodyPr>
          <a:lstStyle/>
          <a:p>
            <a:pPr algn="ctr" defTabSz="685800"/>
            <a:r>
              <a:rPr lang="cs-CZ" sz="675" b="0" dirty="0">
                <a:solidFill>
                  <a:schemeClr val="bg1"/>
                </a:solidFill>
                <a:latin typeface="Arial" charset="0"/>
              </a:rPr>
              <a:t>NEXT NEWS</a:t>
            </a:r>
            <a:endParaRPr lang="en-GB" sz="1050" b="0" dirty="0">
              <a:solidFill>
                <a:schemeClr val="bg1"/>
              </a:solidFill>
              <a:latin typeface="Arial" charset="0"/>
            </a:endParaRPr>
          </a:p>
        </p:txBody>
      </p:sp>
      <p:pic>
        <p:nvPicPr>
          <p:cNvPr id="23" name="Picture 22" descr="Free illustration: Black, Back, Button, Navigation - Free ...">
            <a:hlinkClick r:id="rId10" action="ppaction://hlinksldjump"/>
          </p:cNvPr>
          <p:cNvPicPr>
            <a:picLocks noChangeAspect="1"/>
          </p:cNvPicPr>
          <p:nvPr/>
        </p:nvPicPr>
        <p:blipFill>
          <a:blip r:embed="rId11" cstate="email">
            <a:extLst>
              <a:ext uri="{28A0092B-C50C-407E-A947-70E740481C1C}">
                <a14:useLocalDpi xmlns:a14="http://schemas.microsoft.com/office/drawing/2010/main"/>
              </a:ext>
            </a:extLst>
          </a:blip>
          <a:stretch>
            <a:fillRect/>
          </a:stretch>
        </p:blipFill>
        <p:spPr>
          <a:xfrm>
            <a:off x="0" y="4776889"/>
            <a:ext cx="454131" cy="366611"/>
          </a:xfrm>
          <a:prstGeom prst="rect">
            <a:avLst/>
          </a:prstGeom>
        </p:spPr>
      </p:pic>
      <p:sp>
        <p:nvSpPr>
          <p:cNvPr id="24" name="Line 38"/>
          <p:cNvSpPr>
            <a:spLocks noChangeShapeType="1"/>
          </p:cNvSpPr>
          <p:nvPr/>
        </p:nvSpPr>
        <p:spPr bwMode="auto">
          <a:xfrm>
            <a:off x="7367086" y="4167739"/>
            <a:ext cx="1771650" cy="0"/>
          </a:xfrm>
          <a:prstGeom prst="line">
            <a:avLst/>
          </a:prstGeom>
          <a:noFill/>
          <a:ln w="19050">
            <a:solidFill>
              <a:srgbClr val="007A3B"/>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endParaRPr lang="en-GB" dirty="0"/>
          </a:p>
        </p:txBody>
      </p:sp>
      <p:sp>
        <p:nvSpPr>
          <p:cNvPr id="25" name="Line 39"/>
          <p:cNvSpPr>
            <a:spLocks noChangeShapeType="1"/>
          </p:cNvSpPr>
          <p:nvPr/>
        </p:nvSpPr>
        <p:spPr bwMode="auto">
          <a:xfrm>
            <a:off x="7367086" y="4815439"/>
            <a:ext cx="1771650" cy="0"/>
          </a:xfrm>
          <a:prstGeom prst="line">
            <a:avLst/>
          </a:prstGeom>
          <a:noFill/>
          <a:ln w="19050">
            <a:solidFill>
              <a:srgbClr val="007A3B"/>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endParaRPr lang="en-GB" dirty="0"/>
          </a:p>
        </p:txBody>
      </p:sp>
      <p:sp>
        <p:nvSpPr>
          <p:cNvPr id="26" name="Text Box 40">
            <a:hlinkClick r:id="rId12" action="ppaction://hlinkfile"/>
          </p:cNvPr>
          <p:cNvSpPr txBox="1">
            <a:spLocks noChangeArrowheads="1"/>
          </p:cNvSpPr>
          <p:nvPr/>
        </p:nvSpPr>
        <p:spPr bwMode="auto">
          <a:xfrm>
            <a:off x="8165997" y="4397530"/>
            <a:ext cx="972740" cy="207749"/>
          </a:xfrm>
          <a:prstGeom prst="rect">
            <a:avLst/>
          </a:prstGeom>
          <a:noFill/>
          <a:ln>
            <a:noFill/>
          </a:ln>
          <a:effectLst/>
          <a:extLst>
            <a:ext uri="{909E8E84-426E-40DD-AFC4-6F175D3DCCD1}">
              <a14:hiddenFill xmlns:a14="http://schemas.microsoft.com/office/drawing/2010/main">
                <a:solidFill>
                  <a:srgbClr val="A0AA00"/>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US" altLang="nl-NL" sz="750" dirty="0"/>
              <a:t>Movie</a:t>
            </a:r>
            <a:endParaRPr lang="nl-NL" altLang="nl-NL" sz="750" dirty="0"/>
          </a:p>
        </p:txBody>
      </p:sp>
      <p:pic>
        <p:nvPicPr>
          <p:cNvPr id="27" name="Afbeelding 13" descr="Afbeeldingsresultaat voor movie icon">
            <a:hlinkClick r:id="rId13"/>
          </p:cNvPr>
          <p:cNvPicPr>
            <a:picLocks noChangeAspect="1" noChangeArrowheads="1"/>
          </p:cNvPicPr>
          <p:nvPr/>
        </p:nvPicPr>
        <p:blipFill>
          <a:blip r:embed="rId14" cstate="email">
            <a:extLst>
              <a:ext uri="{28A0092B-C50C-407E-A947-70E740481C1C}">
                <a14:useLocalDpi xmlns:a14="http://schemas.microsoft.com/office/drawing/2010/main"/>
              </a:ext>
            </a:extLst>
          </a:blip>
          <a:srcRect/>
          <a:stretch>
            <a:fillRect/>
          </a:stretch>
        </p:blipFill>
        <p:spPr bwMode="auto">
          <a:xfrm>
            <a:off x="7299786" y="4166549"/>
            <a:ext cx="592931" cy="6441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178394663"/>
      </p:ext>
    </p:extLst>
  </p:cSld>
  <p:clrMapOvr>
    <a:masterClrMapping/>
  </p:clrMapOvr>
  <p:transition spd="slow"/>
  <p:timing>
    <p:tnLst>
      <p:par>
        <p:cTn id="1" dur="indefinite" restart="never" nodeType="tmRoot"/>
      </p:par>
    </p:tnLst>
  </p:timing>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60" name="Titel 1"/>
          <p:cNvSpPr txBox="1">
            <a:spLocks/>
          </p:cNvSpPr>
          <p:nvPr/>
        </p:nvSpPr>
        <p:spPr bwMode="auto">
          <a:xfrm>
            <a:off x="1494235" y="701279"/>
            <a:ext cx="6155531" cy="3262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endParaRPr lang="en-GB" altLang="nl-NL" sz="2400" dirty="0">
              <a:solidFill>
                <a:srgbClr val="007A3B"/>
              </a:solidFill>
              <a:ea typeface="Geneva" charset="-128"/>
            </a:endParaRPr>
          </a:p>
        </p:txBody>
      </p:sp>
      <p:sp>
        <p:nvSpPr>
          <p:cNvPr id="2" name="Title 1"/>
          <p:cNvSpPr>
            <a:spLocks noGrp="1"/>
          </p:cNvSpPr>
          <p:nvPr>
            <p:ph type="ctrTitle"/>
          </p:nvPr>
        </p:nvSpPr>
        <p:spPr/>
        <p:txBody>
          <a:bodyPr/>
          <a:lstStyle/>
          <a:p>
            <a:r>
              <a:rPr lang="en-GB" altLang="nl-NL" dirty="0" smtClean="0"/>
              <a:t>Kverneland Exacta-TL</a:t>
            </a:r>
            <a:endParaRPr lang="nl-NL" dirty="0"/>
          </a:p>
        </p:txBody>
      </p:sp>
      <p:pic>
        <p:nvPicPr>
          <p:cNvPr id="3" name="Picture 2"/>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0" y="1999068"/>
            <a:ext cx="9144000" cy="3144432"/>
          </a:xfrm>
          <a:prstGeom prst="rect">
            <a:avLst/>
          </a:prstGeom>
        </p:spPr>
      </p:pic>
      <p:pic>
        <p:nvPicPr>
          <p:cNvPr id="7" name="Afbeelding 7" descr="C:\Users\gr_evdv\AppData\Local\Microsoft\Windows\INetCache\Content.Outlook\10T69RF9\iMFARMING logo - Kverneland.png"/>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7399735" y="1828800"/>
            <a:ext cx="500063" cy="485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093138364"/>
      </p:ext>
    </p:extLst>
  </p:cSld>
  <p:clrMapOvr>
    <a:masterClrMapping/>
  </p:clrMapOvr>
  <p:timing>
    <p:tnLst>
      <p:par>
        <p:cTn id="1" dur="indefinite" restart="never" nodeType="tmRoot"/>
      </p:par>
    </p:tnLst>
  </p:timing>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9155" name="Picture 2"/>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bwMode="auto">
          <a:xfrm>
            <a:off x="0" y="2091"/>
            <a:ext cx="9144000" cy="22778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9156" name="Rectangle 34"/>
          <p:cNvSpPr>
            <a:spLocks noGrp="1" noChangeArrowheads="1"/>
          </p:cNvSpPr>
          <p:nvPr>
            <p:ph type="ctrTitle"/>
          </p:nvPr>
        </p:nvSpPr>
        <p:spPr bwMode="auto">
          <a:xfrm>
            <a:off x="725180" y="2398625"/>
            <a:ext cx="7704862" cy="32385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nl-NL" sz="1800" dirty="0">
                <a:solidFill>
                  <a:schemeClr val="bg2"/>
                </a:solidFill>
              </a:rPr>
              <a:t>Kverneland Exacta-TL 1500 – 2150 – 2800 – 3450 </a:t>
            </a:r>
          </a:p>
        </p:txBody>
      </p:sp>
      <p:graphicFrame>
        <p:nvGraphicFramePr>
          <p:cNvPr id="14" name="Group 44"/>
          <p:cNvGraphicFramePr>
            <a:graphicFrameLocks noGrp="1"/>
          </p:cNvGraphicFramePr>
          <p:nvPr>
            <p:extLst>
              <p:ext uri="{D42A27DB-BD31-4B8C-83A1-F6EECF244321}">
                <p14:modId xmlns:p14="http://schemas.microsoft.com/office/powerpoint/2010/main" val="1118859017"/>
              </p:ext>
            </p:extLst>
          </p:nvPr>
        </p:nvGraphicFramePr>
        <p:xfrm>
          <a:off x="725180" y="2741424"/>
          <a:ext cx="4662488" cy="1666873"/>
        </p:xfrm>
        <a:graphic>
          <a:graphicData uri="http://schemas.openxmlformats.org/drawingml/2006/table">
            <a:tbl>
              <a:tblPr/>
              <a:tblGrid>
                <a:gridCol w="1151622">
                  <a:extLst>
                    <a:ext uri="{9D8B030D-6E8A-4147-A177-3AD203B41FA5}">
                      <a16:colId xmlns:a16="http://schemas.microsoft.com/office/drawing/2014/main" val="20000"/>
                    </a:ext>
                  </a:extLst>
                </a:gridCol>
                <a:gridCol w="918346">
                  <a:extLst>
                    <a:ext uri="{9D8B030D-6E8A-4147-A177-3AD203B41FA5}">
                      <a16:colId xmlns:a16="http://schemas.microsoft.com/office/drawing/2014/main" val="20001"/>
                    </a:ext>
                  </a:extLst>
                </a:gridCol>
                <a:gridCol w="893025">
                  <a:extLst>
                    <a:ext uri="{9D8B030D-6E8A-4147-A177-3AD203B41FA5}">
                      <a16:colId xmlns:a16="http://schemas.microsoft.com/office/drawing/2014/main" val="20002"/>
                    </a:ext>
                  </a:extLst>
                </a:gridCol>
                <a:gridCol w="872076">
                  <a:extLst>
                    <a:ext uri="{9D8B030D-6E8A-4147-A177-3AD203B41FA5}">
                      <a16:colId xmlns:a16="http://schemas.microsoft.com/office/drawing/2014/main" val="20003"/>
                    </a:ext>
                  </a:extLst>
                </a:gridCol>
                <a:gridCol w="827419">
                  <a:extLst>
                    <a:ext uri="{9D8B030D-6E8A-4147-A177-3AD203B41FA5}">
                      <a16:colId xmlns:a16="http://schemas.microsoft.com/office/drawing/2014/main" val="20004"/>
                    </a:ext>
                  </a:extLst>
                </a:gridCol>
              </a:tblGrid>
              <a:tr h="211034">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900" b="0" i="0" u="none" strike="noStrike" cap="none" normalizeH="0" baseline="0" dirty="0" smtClean="0">
                        <a:ln>
                          <a:noFill/>
                        </a:ln>
                        <a:solidFill>
                          <a:schemeClr val="tx1"/>
                        </a:solidFill>
                        <a:effectLst/>
                        <a:latin typeface="Arial" charset="0"/>
                      </a:endParaRPr>
                    </a:p>
                  </a:txBody>
                  <a:tcPr marL="68598" marR="68598" marT="34293" marB="34293" horzOverflow="overflow">
                    <a:lnL cap="flat">
                      <a:noFill/>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50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1" i="0" u="none" strike="noStrike" cap="none" normalizeH="0" baseline="0" dirty="0" smtClean="0">
                          <a:ln>
                            <a:noFill/>
                          </a:ln>
                          <a:solidFill>
                            <a:schemeClr val="tx1"/>
                          </a:solidFill>
                          <a:effectLst/>
                          <a:latin typeface="Arial" charset="0"/>
                        </a:rPr>
                        <a:t>TL 1500</a:t>
                      </a:r>
                    </a:p>
                  </a:txBody>
                  <a:tcPr marL="68598" marR="68598" marT="34293" marB="3429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50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1" i="0" u="none" strike="noStrike" cap="none" normalizeH="0" baseline="0" dirty="0" smtClean="0">
                          <a:ln>
                            <a:noFill/>
                          </a:ln>
                          <a:solidFill>
                            <a:schemeClr val="tx1"/>
                          </a:solidFill>
                          <a:effectLst/>
                          <a:latin typeface="Arial" charset="0"/>
                        </a:rPr>
                        <a:t>TL 2150</a:t>
                      </a:r>
                    </a:p>
                  </a:txBody>
                  <a:tcPr marL="68598" marR="68598" marT="34293" marB="3429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50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1" i="0" u="none" strike="noStrike" kern="1200" cap="none" normalizeH="0" baseline="0" dirty="0" smtClean="0">
                          <a:ln>
                            <a:noFill/>
                          </a:ln>
                          <a:solidFill>
                            <a:schemeClr val="tx1"/>
                          </a:solidFill>
                          <a:effectLst/>
                          <a:latin typeface="Arial" charset="0"/>
                          <a:ea typeface="+mn-ea"/>
                          <a:cs typeface="+mn-cs"/>
                        </a:rPr>
                        <a:t>TL 2800</a:t>
                      </a:r>
                    </a:p>
                  </a:txBody>
                  <a:tcPr marL="68598" marR="68598" marT="34293" marB="3429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50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1" i="0" u="none" strike="noStrike" cap="none" normalizeH="0" baseline="0" dirty="0" smtClean="0">
                          <a:ln>
                            <a:noFill/>
                          </a:ln>
                          <a:solidFill>
                            <a:schemeClr val="tx1"/>
                          </a:solidFill>
                          <a:effectLst/>
                          <a:latin typeface="Arial" charset="0"/>
                        </a:rPr>
                        <a:t>TL 3450</a:t>
                      </a:r>
                    </a:p>
                  </a:txBody>
                  <a:tcPr marL="68598" marR="68598" marT="34293" marB="3429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50000"/>
                      </a:schemeClr>
                    </a:solidFill>
                  </a:tcPr>
                </a:tc>
                <a:extLst>
                  <a:ext uri="{0D108BD9-81ED-4DB2-BD59-A6C34878D82A}">
                    <a16:rowId xmlns:a16="http://schemas.microsoft.com/office/drawing/2014/main" val="10000"/>
                  </a:ext>
                </a:extLst>
              </a:tr>
              <a:tr h="211034">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Hopper capacity (l)</a:t>
                      </a:r>
                    </a:p>
                  </a:txBody>
                  <a:tcPr marL="68598" marR="68598" marT="34293" marB="34293" horzOverflow="overflow">
                    <a:lnL cap="flat">
                      <a:noFill/>
                    </a:lnL>
                    <a:lnR w="12700" cap="flat" cmpd="sng" algn="ctr">
                      <a:solidFill>
                        <a:schemeClr val="bg1"/>
                      </a:solidFill>
                      <a:prstDash val="solid"/>
                      <a:round/>
                      <a:headEnd type="none" w="med" len="med"/>
                      <a:tailEnd type="none" w="med" len="med"/>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1500</a:t>
                      </a:r>
                    </a:p>
                  </a:txBody>
                  <a:tcPr marL="68598" marR="68598" marT="34293" marB="3429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2150</a:t>
                      </a:r>
                    </a:p>
                  </a:txBody>
                  <a:tcPr marL="68598" marR="68598" marT="34293" marB="3429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2800</a:t>
                      </a:r>
                    </a:p>
                  </a:txBody>
                  <a:tcPr marL="68598" marR="68598" marT="34293" marB="3429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3450</a:t>
                      </a:r>
                    </a:p>
                  </a:txBody>
                  <a:tcPr marL="68598" marR="68598" marT="34293" marB="3429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noFill/>
                  </a:tcPr>
                </a:tc>
                <a:extLst>
                  <a:ext uri="{0D108BD9-81ED-4DB2-BD59-A6C34878D82A}">
                    <a16:rowId xmlns:a16="http://schemas.microsoft.com/office/drawing/2014/main" val="10001"/>
                  </a:ext>
                </a:extLst>
              </a:tr>
              <a:tr h="216039">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Filling height (cm)</a:t>
                      </a:r>
                    </a:p>
                  </a:txBody>
                  <a:tcPr marL="68598" marR="68598" marT="34293" marB="34293" horzOverflow="overflow">
                    <a:lnL cap="flat">
                      <a:noFill/>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110</a:t>
                      </a:r>
                    </a:p>
                  </a:txBody>
                  <a:tcPr marL="68598" marR="68598" marT="34293" marB="3429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129</a:t>
                      </a:r>
                    </a:p>
                  </a:txBody>
                  <a:tcPr marL="68598" marR="68598" marT="34293" marB="3429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148</a:t>
                      </a:r>
                    </a:p>
                  </a:txBody>
                  <a:tcPr marL="68598" marR="68598" marT="34293" marB="3429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167</a:t>
                      </a:r>
                    </a:p>
                  </a:txBody>
                  <a:tcPr marL="68598" marR="68598" marT="34293" marB="3429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85000"/>
                      </a:schemeClr>
                    </a:solidFill>
                  </a:tcPr>
                </a:tc>
                <a:extLst>
                  <a:ext uri="{0D108BD9-81ED-4DB2-BD59-A6C34878D82A}">
                    <a16:rowId xmlns:a16="http://schemas.microsoft.com/office/drawing/2014/main" val="10002"/>
                  </a:ext>
                </a:extLst>
              </a:tr>
              <a:tr h="205754">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Width (cm)</a:t>
                      </a:r>
                    </a:p>
                  </a:txBody>
                  <a:tcPr marL="68598" marR="68598" marT="34293" marB="34293" horzOverflow="overflow">
                    <a:lnL cap="flat">
                      <a:noFill/>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alpha val="50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275</a:t>
                      </a:r>
                    </a:p>
                  </a:txBody>
                  <a:tcPr marL="68598" marR="68598" marT="34293" marB="3429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alpha val="50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275</a:t>
                      </a:r>
                    </a:p>
                  </a:txBody>
                  <a:tcPr marL="68598" marR="68598" marT="34293" marB="3429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alpha val="50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275</a:t>
                      </a:r>
                    </a:p>
                  </a:txBody>
                  <a:tcPr marL="68598" marR="68598" marT="34293" marB="3429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alpha val="50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275</a:t>
                      </a:r>
                    </a:p>
                  </a:txBody>
                  <a:tcPr marL="68598" marR="68598" marT="34293" marB="3429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alpha val="50000"/>
                      </a:schemeClr>
                    </a:solidFill>
                  </a:tcPr>
                </a:tc>
                <a:extLst>
                  <a:ext uri="{0D108BD9-81ED-4DB2-BD59-A6C34878D82A}">
                    <a16:rowId xmlns:a16="http://schemas.microsoft.com/office/drawing/2014/main" val="10003"/>
                  </a:ext>
                </a:extLst>
              </a:tr>
              <a:tr h="205754">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Filling width (cm)</a:t>
                      </a:r>
                    </a:p>
                  </a:txBody>
                  <a:tcPr marL="68598" marR="68598" marT="34293" marB="34293" horzOverflow="overflow">
                    <a:lnL cap="flat">
                      <a:noFill/>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269</a:t>
                      </a:r>
                    </a:p>
                  </a:txBody>
                  <a:tcPr marL="68598" marR="68598" marT="34293" marB="3429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269</a:t>
                      </a:r>
                    </a:p>
                  </a:txBody>
                  <a:tcPr marL="68598" marR="68598" marT="34293" marB="3429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269</a:t>
                      </a:r>
                    </a:p>
                  </a:txBody>
                  <a:tcPr marL="68598" marR="68598" marT="34293" marB="3429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269</a:t>
                      </a:r>
                    </a:p>
                  </a:txBody>
                  <a:tcPr marL="68598" marR="68598" marT="34293" marB="3429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extLst>
                  <a:ext uri="{0D108BD9-81ED-4DB2-BD59-A6C34878D82A}">
                    <a16:rowId xmlns:a16="http://schemas.microsoft.com/office/drawing/2014/main" val="10004"/>
                  </a:ext>
                </a:extLst>
              </a:tr>
              <a:tr h="205754">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Empty weight (kg)</a:t>
                      </a:r>
                    </a:p>
                  </a:txBody>
                  <a:tcPr marL="68598" marR="68598" marT="34293" marB="34293" horzOverflow="overflow">
                    <a:lnL cap="flat">
                      <a:noFill/>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665</a:t>
                      </a:r>
                    </a:p>
                  </a:txBody>
                  <a:tcPr marL="68598" marR="68598" marT="34293" marB="3429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695</a:t>
                      </a:r>
                    </a:p>
                  </a:txBody>
                  <a:tcPr marL="68598" marR="68598" marT="34293" marB="3429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725</a:t>
                      </a:r>
                    </a:p>
                  </a:txBody>
                  <a:tcPr marL="68598" marR="68598" marT="34293" marB="3429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755</a:t>
                      </a:r>
                    </a:p>
                  </a:txBody>
                  <a:tcPr marL="68598" marR="68598" marT="34293" marB="3429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5"/>
                  </a:ext>
                </a:extLst>
              </a:tr>
              <a:tr h="20575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Spread width (m)</a:t>
                      </a:r>
                    </a:p>
                  </a:txBody>
                  <a:tcPr marL="68598" marR="68598" marT="34293" marB="34293" horzOverflow="overflow">
                    <a:lnL cap="flat">
                      <a:noFill/>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12-54*</a:t>
                      </a:r>
                    </a:p>
                  </a:txBody>
                  <a:tcPr marL="68598" marR="68598" marT="34293" marB="3429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12-54*</a:t>
                      </a:r>
                    </a:p>
                  </a:txBody>
                  <a:tcPr marL="68598" marR="68598" marT="34293" marB="3429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12-54*</a:t>
                      </a:r>
                    </a:p>
                  </a:txBody>
                  <a:tcPr marL="68598" marR="68598" marT="34293" marB="3429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12-54*</a:t>
                      </a:r>
                    </a:p>
                  </a:txBody>
                  <a:tcPr marL="68598" marR="68598" marT="34293" marB="3429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extLst>
                  <a:ext uri="{0D108BD9-81ED-4DB2-BD59-A6C34878D82A}">
                    <a16:rowId xmlns:a16="http://schemas.microsoft.com/office/drawing/2014/main" val="10006"/>
                  </a:ext>
                </a:extLst>
              </a:tr>
              <a:tr h="205754">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Output (kg/min)</a:t>
                      </a:r>
                    </a:p>
                  </a:txBody>
                  <a:tcPr marL="68598" marR="68598" marT="34293" marB="34293" horzOverflow="overflow">
                    <a:lnL cap="flat">
                      <a:noFill/>
                    </a:lnL>
                    <a:lnR w="12700" cap="flat" cmpd="sng" algn="ctr">
                      <a:solidFill>
                        <a:schemeClr val="bg1"/>
                      </a:solidFill>
                      <a:prstDash val="solid"/>
                      <a:round/>
                      <a:headEnd type="none" w="med" len="med"/>
                      <a:tailEnd type="none" w="med" len="med"/>
                    </a:lnR>
                    <a:lnT>
                      <a:noFill/>
                    </a:lnT>
                    <a:lnB w="12700" cap="flat" cmpd="sng" algn="ctr">
                      <a:solidFill>
                        <a:schemeClr val="bg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10-320</a:t>
                      </a:r>
                    </a:p>
                  </a:txBody>
                  <a:tcPr marL="68598" marR="68598" marT="34293" marB="3429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solidFill>
                        <a:schemeClr val="bg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10-320</a:t>
                      </a:r>
                    </a:p>
                  </a:txBody>
                  <a:tcPr marL="68598" marR="68598" marT="34293" marB="3429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solidFill>
                        <a:schemeClr val="bg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10-320</a:t>
                      </a:r>
                    </a:p>
                  </a:txBody>
                  <a:tcPr marL="68598" marR="68598" marT="34293" marB="3429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solidFill>
                        <a:schemeClr val="bg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10-320</a:t>
                      </a:r>
                    </a:p>
                  </a:txBody>
                  <a:tcPr marL="68598" marR="68598" marT="34293" marB="3429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solidFill>
                        <a:schemeClr val="bg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7"/>
                  </a:ext>
                </a:extLst>
              </a:tr>
            </a:tbl>
          </a:graphicData>
        </a:graphic>
      </p:graphicFrame>
      <p:sp>
        <p:nvSpPr>
          <p:cNvPr id="49204" name="Rectangle 42"/>
          <p:cNvSpPr>
            <a:spLocks noChangeArrowheads="1"/>
          </p:cNvSpPr>
          <p:nvPr/>
        </p:nvSpPr>
        <p:spPr bwMode="auto">
          <a:xfrm>
            <a:off x="0" y="282714"/>
            <a:ext cx="2000250" cy="457200"/>
          </a:xfrm>
          <a:prstGeom prst="rect">
            <a:avLst/>
          </a:prstGeom>
          <a:solidFill>
            <a:srgbClr val="007A3B"/>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US" altLang="nl-NL">
                <a:solidFill>
                  <a:srgbClr val="FFFFFF"/>
                </a:solidFill>
              </a:rPr>
              <a:t>Overview</a:t>
            </a:r>
          </a:p>
        </p:txBody>
      </p:sp>
      <p:sp>
        <p:nvSpPr>
          <p:cNvPr id="49205" name="AutoShape 37">
            <a:hlinkClick r:id="rId4" highlightClick="1"/>
          </p:cNvPr>
          <p:cNvSpPr>
            <a:spLocks noChangeArrowheads="1"/>
          </p:cNvSpPr>
          <p:nvPr/>
        </p:nvSpPr>
        <p:spPr bwMode="auto">
          <a:xfrm>
            <a:off x="6300788" y="2603183"/>
            <a:ext cx="184731" cy="369332"/>
          </a:xfrm>
          <a:prstGeom prst="actionButtonBlank">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da-DK" altLang="nl-NL"/>
          </a:p>
        </p:txBody>
      </p:sp>
      <p:sp>
        <p:nvSpPr>
          <p:cNvPr id="49206" name="AutoShape 37">
            <a:hlinkClick r:id="rId4" highlightClick="1"/>
          </p:cNvPr>
          <p:cNvSpPr>
            <a:spLocks noChangeArrowheads="1"/>
          </p:cNvSpPr>
          <p:nvPr/>
        </p:nvSpPr>
        <p:spPr bwMode="auto">
          <a:xfrm>
            <a:off x="6300788" y="2603183"/>
            <a:ext cx="184731" cy="369332"/>
          </a:xfrm>
          <a:prstGeom prst="actionButtonBlank">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da-DK" altLang="nl-NL"/>
          </a:p>
        </p:txBody>
      </p:sp>
      <p:sp>
        <p:nvSpPr>
          <p:cNvPr id="49207" name="TextBox 1"/>
          <p:cNvSpPr txBox="1">
            <a:spLocks noChangeArrowheads="1"/>
          </p:cNvSpPr>
          <p:nvPr/>
        </p:nvSpPr>
        <p:spPr bwMode="auto">
          <a:xfrm>
            <a:off x="659763" y="4408297"/>
            <a:ext cx="2214563" cy="2077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nl-NL" altLang="nl-NL" sz="750" dirty="0"/>
              <a:t>*</a:t>
            </a:r>
            <a:r>
              <a:rPr lang="nl-NL" altLang="nl-NL" sz="750" dirty="0" err="1"/>
              <a:t>with</a:t>
            </a:r>
            <a:r>
              <a:rPr lang="nl-NL" altLang="nl-NL" sz="750" dirty="0"/>
              <a:t> </a:t>
            </a:r>
            <a:r>
              <a:rPr lang="nl-NL" altLang="nl-NL" sz="750" dirty="0" err="1"/>
              <a:t>optional</a:t>
            </a:r>
            <a:r>
              <a:rPr lang="nl-NL" altLang="nl-NL" sz="750" dirty="0"/>
              <a:t> set of lift </a:t>
            </a:r>
            <a:r>
              <a:rPr lang="nl-NL" altLang="nl-NL" sz="750" dirty="0" err="1"/>
              <a:t>vanes</a:t>
            </a:r>
            <a:endParaRPr lang="nl-NL" altLang="nl-NL" sz="750" dirty="0"/>
          </a:p>
        </p:txBody>
      </p:sp>
      <p:pic>
        <p:nvPicPr>
          <p:cNvPr id="11" name="Picture 10" descr="Free illustration: Black, Back, Button, Navigation - Free ...">
            <a:hlinkClick r:id="rId5" action="ppaction://hlinksldjump"/>
          </p:cNvPr>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a:off x="0" y="4776889"/>
            <a:ext cx="454131" cy="366611"/>
          </a:xfrm>
          <a:prstGeom prst="rect">
            <a:avLst/>
          </a:prstGeom>
        </p:spPr>
      </p:pic>
    </p:spTree>
    <p:extLst>
      <p:ext uri="{BB962C8B-B14F-4D97-AF65-F5344CB8AC3E}">
        <p14:creationId xmlns:p14="http://schemas.microsoft.com/office/powerpoint/2010/main" val="3895917715"/>
      </p:ext>
    </p:extLst>
  </p:cSld>
  <p:clrMapOvr>
    <a:masterClrMapping/>
  </p:clrMapOvr>
  <p:transition spd="slow"/>
  <p:timing>
    <p:tnLst>
      <p:par>
        <p:cTn id="1" dur="indefinite" restart="never" nodeType="tmRoot"/>
      </p:par>
    </p:tnLst>
  </p:timing>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3" name="Rectangle 34"/>
          <p:cNvSpPr>
            <a:spLocks noGrp="1" noChangeArrowheads="1"/>
          </p:cNvSpPr>
          <p:nvPr>
            <p:ph type="ctrTitle"/>
          </p:nvPr>
        </p:nvSpPr>
        <p:spPr bwMode="auto">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nl-NL" sz="2100" dirty="0">
                <a:solidFill>
                  <a:schemeClr val="bg2"/>
                </a:solidFill>
              </a:rPr>
              <a:t>Kverneland Exacta-TL 1875 – 2550 – 3225 – 3900 </a:t>
            </a:r>
          </a:p>
        </p:txBody>
      </p:sp>
      <p:graphicFrame>
        <p:nvGraphicFramePr>
          <p:cNvPr id="14" name="Group 44"/>
          <p:cNvGraphicFramePr>
            <a:graphicFrameLocks noGrp="1"/>
          </p:cNvGraphicFramePr>
          <p:nvPr>
            <p:extLst>
              <p:ext uri="{D42A27DB-BD31-4B8C-83A1-F6EECF244321}">
                <p14:modId xmlns:p14="http://schemas.microsoft.com/office/powerpoint/2010/main" val="1372833"/>
              </p:ext>
            </p:extLst>
          </p:nvPr>
        </p:nvGraphicFramePr>
        <p:xfrm>
          <a:off x="720001" y="2741203"/>
          <a:ext cx="4662488" cy="1666879"/>
        </p:xfrm>
        <a:graphic>
          <a:graphicData uri="http://schemas.openxmlformats.org/drawingml/2006/table">
            <a:tbl>
              <a:tblPr/>
              <a:tblGrid>
                <a:gridCol w="1151622">
                  <a:extLst>
                    <a:ext uri="{9D8B030D-6E8A-4147-A177-3AD203B41FA5}">
                      <a16:colId xmlns:a16="http://schemas.microsoft.com/office/drawing/2014/main" val="20000"/>
                    </a:ext>
                  </a:extLst>
                </a:gridCol>
                <a:gridCol w="918346">
                  <a:extLst>
                    <a:ext uri="{9D8B030D-6E8A-4147-A177-3AD203B41FA5}">
                      <a16:colId xmlns:a16="http://schemas.microsoft.com/office/drawing/2014/main" val="20001"/>
                    </a:ext>
                  </a:extLst>
                </a:gridCol>
                <a:gridCol w="893025">
                  <a:extLst>
                    <a:ext uri="{9D8B030D-6E8A-4147-A177-3AD203B41FA5}">
                      <a16:colId xmlns:a16="http://schemas.microsoft.com/office/drawing/2014/main" val="20002"/>
                    </a:ext>
                  </a:extLst>
                </a:gridCol>
                <a:gridCol w="872076">
                  <a:extLst>
                    <a:ext uri="{9D8B030D-6E8A-4147-A177-3AD203B41FA5}">
                      <a16:colId xmlns:a16="http://schemas.microsoft.com/office/drawing/2014/main" val="20003"/>
                    </a:ext>
                  </a:extLst>
                </a:gridCol>
                <a:gridCol w="827419">
                  <a:extLst>
                    <a:ext uri="{9D8B030D-6E8A-4147-A177-3AD203B41FA5}">
                      <a16:colId xmlns:a16="http://schemas.microsoft.com/office/drawing/2014/main" val="20004"/>
                    </a:ext>
                  </a:extLst>
                </a:gridCol>
              </a:tblGrid>
              <a:tr h="21102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900" b="0" i="0" u="none" strike="noStrike" cap="none" normalizeH="0" baseline="0" dirty="0" smtClean="0">
                        <a:ln>
                          <a:noFill/>
                        </a:ln>
                        <a:solidFill>
                          <a:schemeClr val="tx1"/>
                        </a:solidFill>
                        <a:effectLst/>
                        <a:latin typeface="Arial" charset="0"/>
                      </a:endParaRPr>
                    </a:p>
                  </a:txBody>
                  <a:tcPr marL="68598" marR="68598" marT="34291" marB="34291" horzOverflow="overflow">
                    <a:lnL cap="flat">
                      <a:noFill/>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50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1" i="0" u="none" strike="noStrike" cap="none" normalizeH="0" baseline="0" dirty="0" smtClean="0">
                          <a:ln>
                            <a:noFill/>
                          </a:ln>
                          <a:solidFill>
                            <a:schemeClr val="tx1"/>
                          </a:solidFill>
                          <a:effectLst/>
                          <a:latin typeface="Arial" charset="0"/>
                        </a:rPr>
                        <a:t>TL 1875</a:t>
                      </a:r>
                    </a:p>
                  </a:txBody>
                  <a:tcPr marL="68598" marR="68598" marT="34291" marB="3429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50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1" i="0" u="none" strike="noStrike" cap="none" normalizeH="0" baseline="0" dirty="0" smtClean="0">
                          <a:ln>
                            <a:noFill/>
                          </a:ln>
                          <a:solidFill>
                            <a:schemeClr val="tx1"/>
                          </a:solidFill>
                          <a:effectLst/>
                          <a:latin typeface="Arial" charset="0"/>
                        </a:rPr>
                        <a:t>TL 2550</a:t>
                      </a:r>
                    </a:p>
                  </a:txBody>
                  <a:tcPr marL="68598" marR="68598" marT="34291" marB="3429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50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1" i="0" u="none" strike="noStrike" kern="1200" cap="none" normalizeH="0" baseline="0" dirty="0" smtClean="0">
                          <a:ln>
                            <a:noFill/>
                          </a:ln>
                          <a:solidFill>
                            <a:schemeClr val="tx1"/>
                          </a:solidFill>
                          <a:effectLst/>
                          <a:latin typeface="Arial" charset="0"/>
                          <a:ea typeface="+mn-ea"/>
                          <a:cs typeface="+mn-cs"/>
                        </a:rPr>
                        <a:t>TL 3225</a:t>
                      </a:r>
                    </a:p>
                  </a:txBody>
                  <a:tcPr marL="68598" marR="68598" marT="34291" marB="3429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50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1" i="0" u="none" strike="noStrike" cap="none" normalizeH="0" baseline="0" dirty="0" smtClean="0">
                          <a:ln>
                            <a:noFill/>
                          </a:ln>
                          <a:solidFill>
                            <a:schemeClr val="tx1"/>
                          </a:solidFill>
                          <a:effectLst/>
                          <a:latin typeface="Arial" charset="0"/>
                        </a:rPr>
                        <a:t>TL 3900</a:t>
                      </a:r>
                    </a:p>
                  </a:txBody>
                  <a:tcPr marL="68598" marR="68598" marT="34291" marB="3429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50000"/>
                      </a:schemeClr>
                    </a:solidFill>
                  </a:tcPr>
                </a:tc>
                <a:extLst>
                  <a:ext uri="{0D108BD9-81ED-4DB2-BD59-A6C34878D82A}">
                    <a16:rowId xmlns:a16="http://schemas.microsoft.com/office/drawing/2014/main" val="10000"/>
                  </a:ext>
                </a:extLst>
              </a:tr>
              <a:tr h="21102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Hopper capacity (l)</a:t>
                      </a:r>
                    </a:p>
                  </a:txBody>
                  <a:tcPr marL="68598" marR="68598" marT="34301" marB="34301" horzOverflow="overflow">
                    <a:lnL cap="flat">
                      <a:noFill/>
                    </a:lnL>
                    <a:lnR w="12700" cap="flat" cmpd="sng" algn="ctr">
                      <a:solidFill>
                        <a:schemeClr val="bg1"/>
                      </a:solidFill>
                      <a:prstDash val="solid"/>
                      <a:round/>
                      <a:headEnd type="none" w="med" len="med"/>
                      <a:tailEnd type="none" w="med" len="med"/>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1875</a:t>
                      </a:r>
                    </a:p>
                  </a:txBody>
                  <a:tcPr marL="68598" marR="68598" marT="34301" marB="3430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2550</a:t>
                      </a:r>
                    </a:p>
                  </a:txBody>
                  <a:tcPr marL="68598" marR="68598" marT="34301" marB="3430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3225</a:t>
                      </a:r>
                    </a:p>
                  </a:txBody>
                  <a:tcPr marL="68598" marR="68598" marT="34301" marB="3430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3900</a:t>
                      </a:r>
                    </a:p>
                  </a:txBody>
                  <a:tcPr marL="68598" marR="68598" marT="34301" marB="3430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noFill/>
                  </a:tcPr>
                </a:tc>
                <a:extLst>
                  <a:ext uri="{0D108BD9-81ED-4DB2-BD59-A6C34878D82A}">
                    <a16:rowId xmlns:a16="http://schemas.microsoft.com/office/drawing/2014/main" val="10001"/>
                  </a:ext>
                </a:extLst>
              </a:tr>
              <a:tr h="216024">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Filling height (cm)</a:t>
                      </a:r>
                    </a:p>
                  </a:txBody>
                  <a:tcPr marL="68598" marR="68598" marT="34301" marB="34301" horzOverflow="overflow">
                    <a:lnL cap="flat">
                      <a:noFill/>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120</a:t>
                      </a:r>
                    </a:p>
                  </a:txBody>
                  <a:tcPr marL="68598" marR="68598" marT="34301" marB="3430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139</a:t>
                      </a:r>
                    </a:p>
                  </a:txBody>
                  <a:tcPr marL="68598" marR="68598" marT="34301" marB="3430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158</a:t>
                      </a:r>
                    </a:p>
                  </a:txBody>
                  <a:tcPr marL="68598" marR="68598" marT="34301" marB="3430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177</a:t>
                      </a:r>
                    </a:p>
                  </a:txBody>
                  <a:tcPr marL="68598" marR="68598" marT="34301" marB="3430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85000"/>
                      </a:schemeClr>
                    </a:solidFill>
                  </a:tcPr>
                </a:tc>
                <a:extLst>
                  <a:ext uri="{0D108BD9-81ED-4DB2-BD59-A6C34878D82A}">
                    <a16:rowId xmlns:a16="http://schemas.microsoft.com/office/drawing/2014/main" val="10002"/>
                  </a:ext>
                </a:extLst>
              </a:tr>
              <a:tr h="205763">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Width (cm)</a:t>
                      </a:r>
                    </a:p>
                  </a:txBody>
                  <a:tcPr marL="68598" marR="68598" marT="34301" marB="34301" horzOverflow="overflow">
                    <a:lnL cap="flat">
                      <a:noFill/>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alpha val="50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290</a:t>
                      </a:r>
                    </a:p>
                  </a:txBody>
                  <a:tcPr marL="68598" marR="68598" marT="34301" marB="3430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alpha val="50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290</a:t>
                      </a:r>
                    </a:p>
                  </a:txBody>
                  <a:tcPr marL="68598" marR="68598" marT="34301" marB="3430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alpha val="50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290</a:t>
                      </a:r>
                    </a:p>
                  </a:txBody>
                  <a:tcPr marL="68598" marR="68598" marT="34301" marB="3430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alpha val="50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290</a:t>
                      </a:r>
                    </a:p>
                  </a:txBody>
                  <a:tcPr marL="68598" marR="68598" marT="34301" marB="3430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alpha val="50000"/>
                      </a:schemeClr>
                    </a:solidFill>
                  </a:tcPr>
                </a:tc>
                <a:extLst>
                  <a:ext uri="{0D108BD9-81ED-4DB2-BD59-A6C34878D82A}">
                    <a16:rowId xmlns:a16="http://schemas.microsoft.com/office/drawing/2014/main" val="10003"/>
                  </a:ext>
                </a:extLst>
              </a:tr>
              <a:tr h="205763">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Filling width (cm)</a:t>
                      </a:r>
                    </a:p>
                  </a:txBody>
                  <a:tcPr marL="68598" marR="68598" marT="34301" marB="34301" horzOverflow="overflow">
                    <a:lnL cap="flat">
                      <a:noFill/>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284</a:t>
                      </a:r>
                    </a:p>
                  </a:txBody>
                  <a:tcPr marL="68598" marR="68598" marT="34301" marB="3430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284</a:t>
                      </a:r>
                    </a:p>
                  </a:txBody>
                  <a:tcPr marL="68598" marR="68598" marT="34301" marB="3430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284</a:t>
                      </a:r>
                    </a:p>
                  </a:txBody>
                  <a:tcPr marL="68598" marR="68598" marT="34301" marB="3430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284</a:t>
                      </a:r>
                    </a:p>
                  </a:txBody>
                  <a:tcPr marL="68598" marR="68598" marT="34301" marB="3430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extLst>
                  <a:ext uri="{0D108BD9-81ED-4DB2-BD59-A6C34878D82A}">
                    <a16:rowId xmlns:a16="http://schemas.microsoft.com/office/drawing/2014/main" val="10004"/>
                  </a:ext>
                </a:extLst>
              </a:tr>
              <a:tr h="205763">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Empty weight (kg)</a:t>
                      </a:r>
                    </a:p>
                  </a:txBody>
                  <a:tcPr marL="68598" marR="68598" marT="34301" marB="34301" horzOverflow="overflow">
                    <a:lnL cap="flat">
                      <a:noFill/>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705</a:t>
                      </a:r>
                    </a:p>
                  </a:txBody>
                  <a:tcPr marL="68598" marR="68598" marT="34301" marB="3430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735</a:t>
                      </a:r>
                    </a:p>
                  </a:txBody>
                  <a:tcPr marL="68598" marR="68598" marT="34301" marB="3430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765</a:t>
                      </a:r>
                    </a:p>
                  </a:txBody>
                  <a:tcPr marL="68598" marR="68598" marT="34301" marB="3430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795</a:t>
                      </a:r>
                    </a:p>
                  </a:txBody>
                  <a:tcPr marL="68598" marR="68598" marT="34301" marB="3430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5"/>
                  </a:ext>
                </a:extLst>
              </a:tr>
              <a:tr h="205763">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Spread width (m)</a:t>
                      </a:r>
                    </a:p>
                  </a:txBody>
                  <a:tcPr marL="68598" marR="68598" marT="34301" marB="34301" horzOverflow="overflow">
                    <a:lnL cap="flat">
                      <a:noFill/>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12-54*</a:t>
                      </a:r>
                    </a:p>
                  </a:txBody>
                  <a:tcPr marL="68598" marR="68598" marT="34301" marB="3430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12-54*</a:t>
                      </a:r>
                    </a:p>
                  </a:txBody>
                  <a:tcPr marL="68598" marR="68598" marT="34301" marB="3430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12-54*</a:t>
                      </a:r>
                    </a:p>
                  </a:txBody>
                  <a:tcPr marL="68598" marR="68598" marT="34301" marB="3430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12-54*</a:t>
                      </a:r>
                    </a:p>
                  </a:txBody>
                  <a:tcPr marL="68598" marR="68598" marT="34301" marB="3430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extLst>
                  <a:ext uri="{0D108BD9-81ED-4DB2-BD59-A6C34878D82A}">
                    <a16:rowId xmlns:a16="http://schemas.microsoft.com/office/drawing/2014/main" val="10006"/>
                  </a:ext>
                </a:extLst>
              </a:tr>
              <a:tr h="205763">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Output (kg/min)</a:t>
                      </a:r>
                    </a:p>
                  </a:txBody>
                  <a:tcPr marL="68598" marR="68598" marT="34301" marB="34301" horzOverflow="overflow">
                    <a:lnL cap="flat">
                      <a:noFill/>
                    </a:lnL>
                    <a:lnR w="12700" cap="flat" cmpd="sng" algn="ctr">
                      <a:solidFill>
                        <a:schemeClr val="bg1"/>
                      </a:solidFill>
                      <a:prstDash val="solid"/>
                      <a:round/>
                      <a:headEnd type="none" w="med" len="med"/>
                      <a:tailEnd type="none" w="med" len="med"/>
                    </a:lnR>
                    <a:lnT>
                      <a:noFill/>
                    </a:lnT>
                    <a:lnB w="12700" cap="flat" cmpd="sng" algn="ctr">
                      <a:solidFill>
                        <a:schemeClr val="bg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10-320</a:t>
                      </a:r>
                    </a:p>
                  </a:txBody>
                  <a:tcPr marL="68598" marR="68598" marT="34301" marB="3430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solidFill>
                        <a:schemeClr val="bg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10-320</a:t>
                      </a:r>
                    </a:p>
                  </a:txBody>
                  <a:tcPr marL="68598" marR="68598" marT="34301" marB="3430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solidFill>
                        <a:schemeClr val="bg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10-320</a:t>
                      </a:r>
                    </a:p>
                  </a:txBody>
                  <a:tcPr marL="68598" marR="68598" marT="34301" marB="3430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solidFill>
                        <a:schemeClr val="bg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10-320</a:t>
                      </a:r>
                    </a:p>
                  </a:txBody>
                  <a:tcPr marL="68598" marR="68598" marT="34301" marB="3430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solidFill>
                        <a:schemeClr val="bg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7"/>
                  </a:ext>
                </a:extLst>
              </a:tr>
            </a:tbl>
          </a:graphicData>
        </a:graphic>
      </p:graphicFrame>
      <p:sp>
        <p:nvSpPr>
          <p:cNvPr id="51251" name="AutoShape 37">
            <a:hlinkClick r:id="rId3" highlightClick="1"/>
          </p:cNvPr>
          <p:cNvSpPr>
            <a:spLocks noChangeArrowheads="1"/>
          </p:cNvSpPr>
          <p:nvPr/>
        </p:nvSpPr>
        <p:spPr bwMode="auto">
          <a:xfrm>
            <a:off x="6300788" y="2872264"/>
            <a:ext cx="184731" cy="369332"/>
          </a:xfrm>
          <a:prstGeom prst="actionButtonBlank">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da-DK" altLang="nl-NL"/>
          </a:p>
        </p:txBody>
      </p:sp>
      <p:sp>
        <p:nvSpPr>
          <p:cNvPr id="51252" name="TextBox 1"/>
          <p:cNvSpPr txBox="1">
            <a:spLocks noChangeArrowheads="1"/>
          </p:cNvSpPr>
          <p:nvPr/>
        </p:nvSpPr>
        <p:spPr bwMode="auto">
          <a:xfrm>
            <a:off x="637160" y="4408082"/>
            <a:ext cx="2214563" cy="2077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nl-NL" altLang="nl-NL" sz="750" dirty="0"/>
              <a:t>*</a:t>
            </a:r>
            <a:r>
              <a:rPr lang="nl-NL" altLang="nl-NL" sz="750" dirty="0" err="1"/>
              <a:t>with</a:t>
            </a:r>
            <a:r>
              <a:rPr lang="nl-NL" altLang="nl-NL" sz="750" dirty="0"/>
              <a:t> </a:t>
            </a:r>
            <a:r>
              <a:rPr lang="nl-NL" altLang="nl-NL" sz="750" dirty="0" err="1"/>
              <a:t>optional</a:t>
            </a:r>
            <a:r>
              <a:rPr lang="nl-NL" altLang="nl-NL" sz="750" dirty="0"/>
              <a:t> set of lift </a:t>
            </a:r>
            <a:r>
              <a:rPr lang="nl-NL" altLang="nl-NL" sz="750" dirty="0" err="1"/>
              <a:t>vanes</a:t>
            </a:r>
            <a:endParaRPr lang="nl-NL" altLang="nl-NL" sz="750" dirty="0"/>
          </a:p>
        </p:txBody>
      </p:sp>
      <p:pic>
        <p:nvPicPr>
          <p:cNvPr id="51253" name="Picture 55"/>
          <p:cNvPicPr>
            <a:picLocks noChangeAspect="1" noChangeArrowheads="1"/>
          </p:cNvPicPr>
          <p:nvPr/>
        </p:nvPicPr>
        <p:blipFill>
          <a:blip r:embed="rId4">
            <a:extLst>
              <a:ext uri="{28A0092B-C50C-407E-A947-70E740481C1C}">
                <a14:useLocalDpi xmlns:a14="http://schemas.microsoft.com/office/drawing/2010/main"/>
              </a:ext>
            </a:extLst>
          </a:blip>
          <a:srcRect/>
          <a:stretch>
            <a:fillRect/>
          </a:stretch>
        </p:blipFill>
        <p:spPr bwMode="auto">
          <a:xfrm>
            <a:off x="4005262" y="1169194"/>
            <a:ext cx="242888" cy="7501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1254" name="Picture 1"/>
          <p:cNvPicPr>
            <a:picLocks noChangeAspect="1"/>
          </p:cNvPicPr>
          <p:nvPr/>
        </p:nvPicPr>
        <p:blipFill rotWithShape="1">
          <a:blip r:embed="rId5" cstate="screen">
            <a:extLst>
              <a:ext uri="{28A0092B-C50C-407E-A947-70E740481C1C}">
                <a14:useLocalDpi xmlns:a14="http://schemas.microsoft.com/office/drawing/2010/main"/>
              </a:ext>
            </a:extLst>
          </a:blip>
          <a:srcRect/>
          <a:stretch/>
        </p:blipFill>
        <p:spPr bwMode="auto">
          <a:xfrm>
            <a:off x="0" y="-5938"/>
            <a:ext cx="9144000" cy="2277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1255" name="Rectangle 42"/>
          <p:cNvSpPr>
            <a:spLocks noChangeArrowheads="1"/>
          </p:cNvSpPr>
          <p:nvPr/>
        </p:nvSpPr>
        <p:spPr bwMode="auto">
          <a:xfrm>
            <a:off x="0" y="278700"/>
            <a:ext cx="2000250" cy="457200"/>
          </a:xfrm>
          <a:prstGeom prst="rect">
            <a:avLst/>
          </a:prstGeom>
          <a:solidFill>
            <a:srgbClr val="007A3B"/>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US" altLang="nl-NL">
                <a:solidFill>
                  <a:srgbClr val="FFFFFF"/>
                </a:solidFill>
              </a:rPr>
              <a:t>Overview</a:t>
            </a:r>
          </a:p>
        </p:txBody>
      </p:sp>
      <p:sp>
        <p:nvSpPr>
          <p:cNvPr id="3" name="Rectangle 2"/>
          <p:cNvSpPr/>
          <p:nvPr/>
        </p:nvSpPr>
        <p:spPr>
          <a:xfrm>
            <a:off x="637160" y="2371871"/>
            <a:ext cx="6029325" cy="369332"/>
          </a:xfrm>
          <a:prstGeom prst="rect">
            <a:avLst/>
          </a:prstGeom>
        </p:spPr>
        <p:txBody>
          <a:bodyPr wrap="square">
            <a:spAutoFit/>
          </a:bodyPr>
          <a:lstStyle/>
          <a:p>
            <a:r>
              <a:rPr lang="en-GB" altLang="nl-NL" dirty="0">
                <a:solidFill>
                  <a:schemeClr val="bg2"/>
                </a:solidFill>
              </a:rPr>
              <a:t>Kverneland Exacta-TL 1875 – 2550 – 3225 – 3900 </a:t>
            </a:r>
            <a:endParaRPr lang="nl-NL" dirty="0"/>
          </a:p>
        </p:txBody>
      </p:sp>
      <p:pic>
        <p:nvPicPr>
          <p:cNvPr id="11" name="Picture 10" descr="Free illustration: Black, Back, Button, Navigation - Free ...">
            <a:hlinkClick r:id="rId6" action="ppaction://hlinksldjump"/>
          </p:cNvPr>
          <p:cNvPicPr>
            <a:picLocks noChangeAspect="1"/>
          </p:cNvPicPr>
          <p:nvPr/>
        </p:nvPicPr>
        <p:blipFill>
          <a:blip r:embed="rId7" cstate="email">
            <a:extLst>
              <a:ext uri="{28A0092B-C50C-407E-A947-70E740481C1C}">
                <a14:useLocalDpi xmlns:a14="http://schemas.microsoft.com/office/drawing/2010/main"/>
              </a:ext>
            </a:extLst>
          </a:blip>
          <a:stretch>
            <a:fillRect/>
          </a:stretch>
        </p:blipFill>
        <p:spPr>
          <a:xfrm>
            <a:off x="0" y="4776889"/>
            <a:ext cx="454131" cy="366611"/>
          </a:xfrm>
          <a:prstGeom prst="rect">
            <a:avLst/>
          </a:prstGeom>
        </p:spPr>
      </p:pic>
    </p:spTree>
    <p:extLst>
      <p:ext uri="{BB962C8B-B14F-4D97-AF65-F5344CB8AC3E}">
        <p14:creationId xmlns:p14="http://schemas.microsoft.com/office/powerpoint/2010/main" val="4036282507"/>
      </p:ext>
    </p:extLst>
  </p:cSld>
  <p:clrMapOvr>
    <a:masterClrMapping/>
  </p:clrMapOvr>
  <p:transition spd="slow"/>
  <p:timing>
    <p:tnLst>
      <p:par>
        <p:cTn id="1" dur="indefinite" restart="never" nodeType="tmRoot"/>
      </p:par>
    </p:tnLst>
  </p:timing>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2197033" y="1242292"/>
            <a:ext cx="5183279" cy="3420965"/>
          </a:xfrm>
          <a:prstGeom prst="rect">
            <a:avLst/>
          </a:prstGeom>
        </p:spPr>
      </p:pic>
      <p:sp>
        <p:nvSpPr>
          <p:cNvPr id="53251" name="Tekstvak 2"/>
          <p:cNvSpPr txBox="1">
            <a:spLocks noChangeArrowheads="1"/>
          </p:cNvSpPr>
          <p:nvPr/>
        </p:nvSpPr>
        <p:spPr bwMode="auto">
          <a:xfrm>
            <a:off x="1439466" y="2406254"/>
            <a:ext cx="1404938"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nl-NL" sz="1200" b="0" dirty="0"/>
              <a:t>Long life time</a:t>
            </a:r>
          </a:p>
          <a:p>
            <a:pPr eaLnBrk="1" hangingPunct="1"/>
            <a:r>
              <a:rPr lang="en-GB" altLang="nl-NL" sz="1200" b="0" dirty="0"/>
              <a:t>LED lighting set</a:t>
            </a:r>
          </a:p>
        </p:txBody>
      </p:sp>
      <p:sp>
        <p:nvSpPr>
          <p:cNvPr id="53252" name="Tekstvak 3"/>
          <p:cNvSpPr txBox="1">
            <a:spLocks noChangeArrowheads="1"/>
          </p:cNvSpPr>
          <p:nvPr/>
        </p:nvSpPr>
        <p:spPr bwMode="auto">
          <a:xfrm>
            <a:off x="1407319" y="3659982"/>
            <a:ext cx="1652588"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nl-NL" sz="1200" b="0" dirty="0" err="1"/>
              <a:t>CentreFlow</a:t>
            </a:r>
            <a:r>
              <a:rPr lang="en-GB" altLang="nl-NL" sz="1200" b="0" dirty="0"/>
              <a:t> system with 8 vanes per disc</a:t>
            </a:r>
          </a:p>
        </p:txBody>
      </p:sp>
      <p:sp>
        <p:nvSpPr>
          <p:cNvPr id="53253" name="Tekstvak 4"/>
          <p:cNvSpPr txBox="1">
            <a:spLocks noChangeArrowheads="1"/>
          </p:cNvSpPr>
          <p:nvPr/>
        </p:nvSpPr>
        <p:spPr bwMode="auto">
          <a:xfrm>
            <a:off x="3639852" y="627534"/>
            <a:ext cx="4131469"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r>
              <a:rPr lang="en-GB" altLang="nl-NL" sz="1200" b="0" dirty="0"/>
              <a:t>Two options of basic hopper capacity </a:t>
            </a:r>
            <a:r>
              <a:rPr lang="en-GB" altLang="nl-NL" sz="1200" b="0" dirty="0" smtClean="0"/>
              <a:t>1500 </a:t>
            </a:r>
            <a:r>
              <a:rPr lang="en-GB" altLang="nl-NL" sz="1200" b="0" dirty="0"/>
              <a:t>or </a:t>
            </a:r>
            <a:r>
              <a:rPr lang="en-GB" altLang="nl-NL" sz="1200" b="0" dirty="0" smtClean="0"/>
              <a:t>1875 </a:t>
            </a:r>
            <a:r>
              <a:rPr lang="en-GB" altLang="nl-NL" sz="1200" b="0" dirty="0"/>
              <a:t>litres, can be extended with easy to assemble aluminium hopper extensions</a:t>
            </a:r>
          </a:p>
        </p:txBody>
      </p:sp>
      <p:sp>
        <p:nvSpPr>
          <p:cNvPr id="53254" name="Tekstvak 5"/>
          <p:cNvSpPr txBox="1">
            <a:spLocks noChangeArrowheads="1"/>
          </p:cNvSpPr>
          <p:nvPr/>
        </p:nvSpPr>
        <p:spPr bwMode="auto">
          <a:xfrm>
            <a:off x="5436394" y="3429000"/>
            <a:ext cx="1889522"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r>
              <a:rPr lang="en-GB" altLang="nl-NL" sz="1200" b="0" dirty="0"/>
              <a:t>AEF certified – ISOBUS</a:t>
            </a:r>
          </a:p>
          <a:p>
            <a:pPr algn="r" eaLnBrk="1" hangingPunct="1"/>
            <a:r>
              <a:rPr lang="en-GB" altLang="nl-NL" sz="1200" b="0" dirty="0"/>
              <a:t>compatible spreader</a:t>
            </a:r>
          </a:p>
        </p:txBody>
      </p:sp>
      <p:pic>
        <p:nvPicPr>
          <p:cNvPr id="53255" name="Afbeelding 12" descr="C:\Users\gr_evdv\AppData\Local\Temp\Temp1_LinesAndNumbers_PNG_JPG.ZIP\LinesAndNumbers_PNG_JPG\Line_3.png"/>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2033587" y="3436144"/>
            <a:ext cx="1329929" cy="11037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3256" name="Afbeelding 13" descr="C:\Users\gr_evdv\AppData\Local\Temp\Temp1_LinesAndNumbers_PNG_JPG.ZIP\LinesAndNumbers_PNG_JPG\Line_4.png"/>
          <p:cNvPicPr>
            <a:picLocks noChangeAspect="1" noChangeArrowheads="1"/>
          </p:cNvPicPr>
          <p:nvPr/>
        </p:nvPicPr>
        <p:blipFill>
          <a:blip r:embed="rId4" cstate="email">
            <a:extLst>
              <a:ext uri="{28A0092B-C50C-407E-A947-70E740481C1C}">
                <a14:useLocalDpi xmlns:a14="http://schemas.microsoft.com/office/drawing/2010/main"/>
              </a:ext>
            </a:extLst>
          </a:blip>
          <a:srcRect/>
          <a:stretch>
            <a:fillRect/>
          </a:stretch>
        </p:blipFill>
        <p:spPr bwMode="auto">
          <a:xfrm>
            <a:off x="1377553" y="2032398"/>
            <a:ext cx="1985963" cy="11870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3257" name="Afbeelding 14" descr="C:\Users\gr_evdv\AppData\Local\Temp\Temp1_LinesAndNumbers_PNG_JPG.ZIP\LinesAndNumbers_PNG_JPG\Line_4.png"/>
          <p:cNvPicPr>
            <a:picLocks noChangeAspect="1" noChangeArrowheads="1"/>
          </p:cNvPicPr>
          <p:nvPr/>
        </p:nvPicPr>
        <p:blipFill>
          <a:blip r:embed="rId5" cstate="email">
            <a:extLst>
              <a:ext uri="{28A0092B-C50C-407E-A947-70E740481C1C}">
                <a14:useLocalDpi xmlns:a14="http://schemas.microsoft.com/office/drawing/2010/main"/>
              </a:ext>
            </a:extLst>
          </a:blip>
          <a:srcRect/>
          <a:stretch>
            <a:fillRect/>
          </a:stretch>
        </p:blipFill>
        <p:spPr bwMode="auto">
          <a:xfrm>
            <a:off x="5663803" y="2575323"/>
            <a:ext cx="1985963" cy="11870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3258" name="Afbeelding 15" descr="C:\Users\gr_evdv\AppData\Local\Temp\Temp1_LinesAndNumbers_PNG_JPG.ZIP\LinesAndNumbers_PNG_JPG\Line_4.png"/>
          <p:cNvPicPr>
            <a:picLocks noChangeAspect="1" noChangeArrowheads="1"/>
          </p:cNvPicPr>
          <p:nvPr/>
        </p:nvPicPr>
        <p:blipFill>
          <a:blip r:embed="rId4" cstate="email">
            <a:extLst>
              <a:ext uri="{28A0092B-C50C-407E-A947-70E740481C1C}">
                <a14:useLocalDpi xmlns:a14="http://schemas.microsoft.com/office/drawing/2010/main"/>
              </a:ext>
            </a:extLst>
          </a:blip>
          <a:srcRect/>
          <a:stretch>
            <a:fillRect/>
          </a:stretch>
        </p:blipFill>
        <p:spPr bwMode="auto">
          <a:xfrm>
            <a:off x="3383868" y="789906"/>
            <a:ext cx="1985963" cy="11870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3259" name="Afbeelding 12" descr="C:\Users\gr_evdv\AppData\Local\Temp\Temp1_LinesAndNumbers_PNG_JPG.ZIP\LinesAndNumbers_PNG_JPG\Line_3.png"/>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3889773" y="3436144"/>
            <a:ext cx="1329928" cy="11037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3260" name="Tekstvak 5"/>
          <p:cNvSpPr txBox="1">
            <a:spLocks noChangeArrowheads="1"/>
          </p:cNvSpPr>
          <p:nvPr/>
        </p:nvSpPr>
        <p:spPr bwMode="auto">
          <a:xfrm>
            <a:off x="4301970" y="4185048"/>
            <a:ext cx="1998223"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nl-NL" sz="1200" b="0" dirty="0"/>
              <a:t>TC-SC ISOBUS </a:t>
            </a:r>
            <a:br>
              <a:rPr lang="en-GB" altLang="nl-NL" sz="1200" b="0" dirty="0"/>
            </a:br>
            <a:r>
              <a:rPr lang="en-GB" altLang="nl-NL" sz="1200" b="0" dirty="0"/>
              <a:t>Basic Section Control -BSC (4m sections)</a:t>
            </a:r>
          </a:p>
        </p:txBody>
      </p:sp>
      <p:pic>
        <p:nvPicPr>
          <p:cNvPr id="13" name="Picture 12"/>
          <p:cNvPicPr>
            <a:picLocks noChangeAspect="1"/>
          </p:cNvPicPr>
          <p:nvPr/>
        </p:nvPicPr>
        <p:blipFill>
          <a:blip r:embed="rId6"/>
          <a:stretch>
            <a:fillRect/>
          </a:stretch>
        </p:blipFill>
        <p:spPr>
          <a:xfrm>
            <a:off x="6775605" y="2986658"/>
            <a:ext cx="800212" cy="364382"/>
          </a:xfrm>
          <a:prstGeom prst="rect">
            <a:avLst/>
          </a:prstGeom>
        </p:spPr>
      </p:pic>
      <p:pic>
        <p:nvPicPr>
          <p:cNvPr id="15" name="Picture 14" descr="Free illustration: Black, Back, Button, Navigation - Free ...">
            <a:hlinkClick r:id="rId7" action="ppaction://hlinksldjump"/>
          </p:cNvPr>
          <p:cNvPicPr>
            <a:picLocks noChangeAspect="1"/>
          </p:cNvPicPr>
          <p:nvPr/>
        </p:nvPicPr>
        <p:blipFill>
          <a:blip r:embed="rId8" cstate="email">
            <a:extLst>
              <a:ext uri="{28A0092B-C50C-407E-A947-70E740481C1C}">
                <a14:useLocalDpi xmlns:a14="http://schemas.microsoft.com/office/drawing/2010/main"/>
              </a:ext>
            </a:extLst>
          </a:blip>
          <a:stretch>
            <a:fillRect/>
          </a:stretch>
        </p:blipFill>
        <p:spPr>
          <a:xfrm>
            <a:off x="0" y="4776889"/>
            <a:ext cx="454131" cy="366611"/>
          </a:xfrm>
          <a:prstGeom prst="rect">
            <a:avLst/>
          </a:prstGeom>
        </p:spPr>
      </p:pic>
    </p:spTree>
    <p:extLst>
      <p:ext uri="{BB962C8B-B14F-4D97-AF65-F5344CB8AC3E}">
        <p14:creationId xmlns:p14="http://schemas.microsoft.com/office/powerpoint/2010/main" val="3531862341"/>
      </p:ext>
    </p:extLst>
  </p:cSld>
  <p:clrMapOvr>
    <a:masterClrMapping/>
  </p:clrMapOvr>
  <p:transition spd="slow"/>
  <p:timing>
    <p:tnLst>
      <p:par>
        <p:cTn id="1" dur="indefinite" restart="never" nodeType="tmRoot"/>
      </p:par>
    </p:tnLst>
  </p:timing>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6" name="Rectangle 3"/>
          <p:cNvSpPr>
            <a:spLocks noGrp="1" noChangeArrowheads="1"/>
          </p:cNvSpPr>
          <p:nvPr>
            <p:ph idx="1"/>
          </p:nvPr>
        </p:nvSpPr>
        <p:spPr>
          <a:xfrm>
            <a:off x="720001" y="1276837"/>
            <a:ext cx="7704862" cy="3024187"/>
          </a:xfrm>
        </p:spPr>
        <p:txBody>
          <a:bodyPr/>
          <a:lstStyle/>
          <a:p>
            <a:pPr marL="0" indent="0">
              <a:lnSpc>
                <a:spcPct val="90000"/>
              </a:lnSpc>
              <a:buNone/>
              <a:defRPr/>
            </a:pPr>
            <a:r>
              <a:rPr lang="en-GB" altLang="nl-NL" sz="1400" b="1" dirty="0" smtClean="0">
                <a:cs typeface="+mn-cs"/>
              </a:rPr>
              <a:t>Standard features</a:t>
            </a:r>
          </a:p>
          <a:p>
            <a:pPr lvl="1" eaLnBrk="1" hangingPunct="1">
              <a:lnSpc>
                <a:spcPct val="90000"/>
              </a:lnSpc>
              <a:buFont typeface="Arial" panose="020B0604020202020204" pitchFamily="34" charset="0"/>
              <a:buChar char="•"/>
              <a:defRPr/>
            </a:pPr>
            <a:r>
              <a:rPr lang="en-US" altLang="nl-NL" sz="1200" dirty="0" smtClean="0"/>
              <a:t>Constant weighing of the output</a:t>
            </a:r>
          </a:p>
          <a:p>
            <a:pPr lvl="1" eaLnBrk="1" hangingPunct="1">
              <a:lnSpc>
                <a:spcPct val="90000"/>
              </a:lnSpc>
              <a:buFont typeface="Arial" panose="020B0604020202020204" pitchFamily="34" charset="0"/>
              <a:buChar char="•"/>
              <a:defRPr/>
            </a:pPr>
            <a:r>
              <a:rPr lang="nl-NL" altLang="nl-NL" sz="1200" dirty="0" smtClean="0"/>
              <a:t>ISOBUS compatible</a:t>
            </a:r>
            <a:endParaRPr lang="en-US" altLang="nl-NL" sz="1200" dirty="0" smtClean="0"/>
          </a:p>
          <a:p>
            <a:pPr lvl="1" eaLnBrk="1" hangingPunct="1">
              <a:lnSpc>
                <a:spcPct val="90000"/>
              </a:lnSpc>
              <a:buFont typeface="Arial" panose="020B0604020202020204" pitchFamily="34" charset="0"/>
              <a:buChar char="•"/>
              <a:defRPr/>
            </a:pPr>
            <a:r>
              <a:rPr lang="en-US" altLang="nl-NL" sz="1200" dirty="0" smtClean="0"/>
              <a:t>Stainless steel front plates</a:t>
            </a:r>
          </a:p>
          <a:p>
            <a:pPr lvl="1" eaLnBrk="1" hangingPunct="1">
              <a:lnSpc>
                <a:spcPct val="90000"/>
              </a:lnSpc>
              <a:buFont typeface="Arial" panose="020B0604020202020204" pitchFamily="34" charset="0"/>
              <a:buChar char="•"/>
              <a:defRPr/>
            </a:pPr>
            <a:r>
              <a:rPr lang="en-US" altLang="nl-NL" sz="1200" dirty="0" smtClean="0"/>
              <a:t>Fine application kit</a:t>
            </a:r>
          </a:p>
          <a:p>
            <a:pPr lvl="1" eaLnBrk="1" hangingPunct="1">
              <a:lnSpc>
                <a:spcPct val="90000"/>
              </a:lnSpc>
              <a:buFont typeface="Arial" panose="020B0604020202020204" pitchFamily="34" charset="0"/>
              <a:buChar char="•"/>
              <a:defRPr/>
            </a:pPr>
            <a:r>
              <a:rPr lang="en-US" altLang="nl-NL" sz="1200" dirty="0" smtClean="0"/>
              <a:t>Overload clutch</a:t>
            </a:r>
          </a:p>
          <a:p>
            <a:pPr lvl="1" eaLnBrk="1" hangingPunct="1">
              <a:lnSpc>
                <a:spcPct val="90000"/>
              </a:lnSpc>
              <a:buFont typeface="Arial" panose="020B0604020202020204" pitchFamily="34" charset="0"/>
              <a:buChar char="•"/>
              <a:defRPr/>
            </a:pPr>
            <a:r>
              <a:rPr lang="en-US" altLang="nl-NL" sz="1200" dirty="0" smtClean="0"/>
              <a:t>Tool to open the sieve</a:t>
            </a:r>
          </a:p>
          <a:p>
            <a:pPr lvl="1" eaLnBrk="1" hangingPunct="1">
              <a:lnSpc>
                <a:spcPct val="90000"/>
              </a:lnSpc>
              <a:buFont typeface="Arial" panose="020B0604020202020204" pitchFamily="34" charset="0"/>
              <a:buChar char="•"/>
              <a:defRPr/>
            </a:pPr>
            <a:r>
              <a:rPr lang="en-US" altLang="nl-NL" sz="1200" dirty="0" smtClean="0"/>
              <a:t>Inclinometer</a:t>
            </a:r>
          </a:p>
          <a:p>
            <a:pPr lvl="1" eaLnBrk="1" hangingPunct="1">
              <a:lnSpc>
                <a:spcPct val="90000"/>
              </a:lnSpc>
              <a:buFont typeface="Arial" panose="020B0604020202020204" pitchFamily="34" charset="0"/>
              <a:buChar char="•"/>
              <a:defRPr/>
            </a:pPr>
            <a:r>
              <a:rPr lang="en-US" altLang="nl-NL" sz="1200" dirty="0" smtClean="0"/>
              <a:t>Stainless steel hose connections</a:t>
            </a:r>
          </a:p>
          <a:p>
            <a:pPr lvl="1" eaLnBrk="1" hangingPunct="1">
              <a:lnSpc>
                <a:spcPct val="90000"/>
              </a:lnSpc>
              <a:buFont typeface="Arial" panose="020B0604020202020204" pitchFamily="34" charset="0"/>
              <a:buChar char="•"/>
              <a:defRPr/>
            </a:pPr>
            <a:r>
              <a:rPr lang="en-US" altLang="nl-NL" sz="1200" dirty="0" smtClean="0"/>
              <a:t>2 High capacity &amp; robust sieves</a:t>
            </a:r>
          </a:p>
          <a:p>
            <a:pPr lvl="1" eaLnBrk="1" hangingPunct="1">
              <a:lnSpc>
                <a:spcPct val="90000"/>
              </a:lnSpc>
              <a:buFont typeface="Arial" panose="020B0604020202020204" pitchFamily="34" charset="0"/>
              <a:buChar char="•"/>
              <a:defRPr/>
            </a:pPr>
            <a:r>
              <a:rPr lang="en-US" altLang="nl-NL" sz="1200" dirty="0" smtClean="0"/>
              <a:t>Grading box to test the </a:t>
            </a:r>
            <a:r>
              <a:rPr lang="en-US" altLang="nl-NL" sz="1200" dirty="0" err="1" smtClean="0"/>
              <a:t>fertiliser</a:t>
            </a:r>
            <a:r>
              <a:rPr lang="en-US" altLang="nl-NL" sz="1200" dirty="0" smtClean="0"/>
              <a:t> quality</a:t>
            </a:r>
          </a:p>
          <a:p>
            <a:pPr lvl="1" eaLnBrk="1" hangingPunct="1">
              <a:lnSpc>
                <a:spcPct val="90000"/>
              </a:lnSpc>
              <a:buFont typeface="Arial" panose="020B0604020202020204" pitchFamily="34" charset="0"/>
              <a:buChar char="•"/>
              <a:defRPr/>
            </a:pPr>
            <a:r>
              <a:rPr lang="nl-NL" altLang="nl-NL" sz="1200" dirty="0" smtClean="0"/>
              <a:t>Top and bottom hopper windows</a:t>
            </a:r>
          </a:p>
          <a:p>
            <a:pPr lvl="1" eaLnBrk="1" hangingPunct="1">
              <a:lnSpc>
                <a:spcPct val="90000"/>
              </a:lnSpc>
              <a:buFont typeface="Arial" panose="020B0604020202020204" pitchFamily="34" charset="0"/>
              <a:buChar char="•"/>
              <a:defRPr/>
            </a:pPr>
            <a:r>
              <a:rPr lang="nl-NL" altLang="nl-NL" sz="1200" dirty="0" smtClean="0"/>
              <a:t>Low speed agitator (15%)</a:t>
            </a:r>
          </a:p>
          <a:p>
            <a:pPr lvl="1" eaLnBrk="1" hangingPunct="1">
              <a:lnSpc>
                <a:spcPct val="90000"/>
              </a:lnSpc>
              <a:buFont typeface="Arial" panose="020B0604020202020204" pitchFamily="34" charset="0"/>
              <a:buChar char="•"/>
              <a:defRPr/>
            </a:pPr>
            <a:r>
              <a:rPr lang="nl-NL" altLang="nl-NL" sz="1200" dirty="0" smtClean="0"/>
              <a:t>LED </a:t>
            </a:r>
            <a:r>
              <a:rPr lang="nl-NL" altLang="nl-NL" sz="1200" dirty="0"/>
              <a:t>l</a:t>
            </a:r>
            <a:r>
              <a:rPr lang="nl-NL" altLang="nl-NL" sz="1200" dirty="0" smtClean="0"/>
              <a:t>ighting set</a:t>
            </a:r>
          </a:p>
          <a:p>
            <a:pPr marL="0" lvl="1" indent="0">
              <a:buNone/>
              <a:defRPr/>
            </a:pPr>
            <a:r>
              <a:rPr lang="en-US" altLang="nl-NL" sz="1200" b="1" dirty="0" err="1" smtClean="0"/>
              <a:t>SPREADERcontrol</a:t>
            </a:r>
            <a:r>
              <a:rPr lang="en-US" altLang="nl-NL" sz="1200" b="1" dirty="0" smtClean="0"/>
              <a:t> License option:</a:t>
            </a:r>
          </a:p>
          <a:p>
            <a:pPr lvl="1" eaLnBrk="1" hangingPunct="1">
              <a:buFont typeface="Arial" charset="0"/>
              <a:buChar char="•"/>
              <a:defRPr/>
            </a:pPr>
            <a:r>
              <a:rPr lang="en-US" altLang="nl-NL" sz="1200" dirty="0" smtClean="0"/>
              <a:t>Basic Section Control (BSC)</a:t>
            </a:r>
          </a:p>
          <a:p>
            <a:pPr lvl="1" eaLnBrk="1" hangingPunct="1">
              <a:buFont typeface="Arial" charset="0"/>
              <a:buChar char="•"/>
              <a:defRPr/>
            </a:pPr>
            <a:r>
              <a:rPr lang="en-US" altLang="nl-NL" sz="1200" dirty="0" smtClean="0"/>
              <a:t>4m sections</a:t>
            </a:r>
          </a:p>
          <a:p>
            <a:pPr marL="400050" lvl="1" indent="0">
              <a:lnSpc>
                <a:spcPct val="90000"/>
              </a:lnSpc>
              <a:defRPr/>
            </a:pPr>
            <a:endParaRPr lang="en-US" altLang="nl-NL" sz="1200" dirty="0" smtClean="0"/>
          </a:p>
          <a:p>
            <a:pPr eaLnBrk="1" hangingPunct="1">
              <a:lnSpc>
                <a:spcPct val="90000"/>
              </a:lnSpc>
              <a:buFontTx/>
              <a:buNone/>
              <a:defRPr/>
            </a:pPr>
            <a:endParaRPr lang="en-GB" altLang="nl-NL" sz="1400" dirty="0" smtClean="0">
              <a:cs typeface="+mn-cs"/>
            </a:endParaRPr>
          </a:p>
        </p:txBody>
      </p:sp>
      <p:sp>
        <p:nvSpPr>
          <p:cNvPr id="3" name="Title 2"/>
          <p:cNvSpPr>
            <a:spLocks noGrp="1"/>
          </p:cNvSpPr>
          <p:nvPr>
            <p:ph type="ctrTitle"/>
          </p:nvPr>
        </p:nvSpPr>
        <p:spPr/>
        <p:txBody>
          <a:bodyPr/>
          <a:lstStyle/>
          <a:p>
            <a:r>
              <a:rPr lang="nl-NL" altLang="nl-NL" dirty="0" smtClean="0">
                <a:ea typeface="Geneva"/>
              </a:rPr>
              <a:t>Exacta-TL</a:t>
            </a:r>
            <a:endParaRPr lang="nl-NL" dirty="0"/>
          </a:p>
        </p:txBody>
      </p:sp>
      <p:pic>
        <p:nvPicPr>
          <p:cNvPr id="54280" name="Picture 2"/>
          <p:cNvPicPr>
            <a:picLocks noChangeAspect="1"/>
          </p:cNvPicPr>
          <p:nvPr/>
        </p:nvPicPr>
        <p:blipFill>
          <a:blip r:embed="rId2" cstate="email">
            <a:extLst>
              <a:ext uri="{28A0092B-C50C-407E-A947-70E740481C1C}">
                <a14:useLocalDpi xmlns:a14="http://schemas.microsoft.com/office/drawing/2010/main"/>
              </a:ext>
            </a:extLst>
          </a:blip>
          <a:srcRect/>
          <a:stretch>
            <a:fillRect/>
          </a:stretch>
        </p:blipFill>
        <p:spPr bwMode="auto">
          <a:xfrm>
            <a:off x="5191407" y="1011787"/>
            <a:ext cx="2770585" cy="17216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8"/>
          <p:cNvPicPr>
            <a:picLocks noChangeAspect="1"/>
          </p:cNvPicPr>
          <p:nvPr/>
        </p:nvPicPr>
        <p:blipFill>
          <a:blip r:embed="rId3" cstate="email">
            <a:extLst>
              <a:ext uri="{BEBA8EAE-BF5A-486C-A8C5-ECC9F3942E4B}">
                <a14:imgProps xmlns:a14="http://schemas.microsoft.com/office/drawing/2010/main">
                  <a14:imgLayer r:embed="rId4">
                    <a14:imgEffect>
                      <a14:brightnessContrast bright="20000"/>
                    </a14:imgEffect>
                  </a14:imgLayer>
                </a14:imgProps>
              </a:ext>
              <a:ext uri="{28A0092B-C50C-407E-A947-70E740481C1C}">
                <a14:useLocalDpi xmlns:a14="http://schemas.microsoft.com/office/drawing/2010/main"/>
              </a:ext>
            </a:extLst>
          </a:blip>
          <a:stretch>
            <a:fillRect/>
          </a:stretch>
        </p:blipFill>
        <p:spPr>
          <a:xfrm>
            <a:off x="5307711" y="3714261"/>
            <a:ext cx="2681990" cy="1173002"/>
          </a:xfrm>
          <a:prstGeom prst="rect">
            <a:avLst/>
          </a:prstGeom>
        </p:spPr>
      </p:pic>
      <p:pic>
        <p:nvPicPr>
          <p:cNvPr id="10" name="Picture 6"/>
          <p:cNvPicPr>
            <a:picLocks noChangeAspect="1" noChangeArrowheads="1"/>
          </p:cNvPicPr>
          <p:nvPr/>
        </p:nvPicPr>
        <p:blipFill>
          <a:blip r:embed="rId5"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5368244" y="2620789"/>
            <a:ext cx="2593748" cy="124494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1" name="Tekstvak 7"/>
          <p:cNvSpPr txBox="1">
            <a:spLocks noChangeArrowheads="1"/>
          </p:cNvSpPr>
          <p:nvPr/>
        </p:nvSpPr>
        <p:spPr bwMode="auto">
          <a:xfrm>
            <a:off x="5651898" y="4264819"/>
            <a:ext cx="918325" cy="2539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nl-NL" altLang="nl-NL" sz="1050" i="1"/>
              <a:t>Lift vanes</a:t>
            </a:r>
          </a:p>
        </p:txBody>
      </p:sp>
      <p:sp>
        <p:nvSpPr>
          <p:cNvPr id="12" name="Tekstvak 9"/>
          <p:cNvSpPr txBox="1">
            <a:spLocks noChangeArrowheads="1"/>
          </p:cNvSpPr>
          <p:nvPr/>
        </p:nvSpPr>
        <p:spPr bwMode="auto">
          <a:xfrm>
            <a:off x="5635229" y="3243263"/>
            <a:ext cx="1097012" cy="4154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nl-NL" altLang="nl-NL" sz="1050" i="1"/>
              <a:t>Standard vanes</a:t>
            </a:r>
          </a:p>
        </p:txBody>
      </p:sp>
      <p:pic>
        <p:nvPicPr>
          <p:cNvPr id="14" name="Picture 13" descr="Free illustration: Black, Back, Button, Navigation - Free ...">
            <a:hlinkClick r:id="rId6" action="ppaction://hlinksldjump"/>
          </p:cNvPr>
          <p:cNvPicPr>
            <a:picLocks noChangeAspect="1"/>
          </p:cNvPicPr>
          <p:nvPr/>
        </p:nvPicPr>
        <p:blipFill>
          <a:blip r:embed="rId7" cstate="email">
            <a:extLst>
              <a:ext uri="{28A0092B-C50C-407E-A947-70E740481C1C}">
                <a14:useLocalDpi xmlns:a14="http://schemas.microsoft.com/office/drawing/2010/main"/>
              </a:ext>
            </a:extLst>
          </a:blip>
          <a:stretch>
            <a:fillRect/>
          </a:stretch>
        </p:blipFill>
        <p:spPr>
          <a:xfrm>
            <a:off x="0" y="4776889"/>
            <a:ext cx="454131" cy="366611"/>
          </a:xfrm>
          <a:prstGeom prst="rect">
            <a:avLst/>
          </a:prstGeom>
        </p:spPr>
      </p:pic>
    </p:spTree>
    <p:extLst>
      <p:ext uri="{BB962C8B-B14F-4D97-AF65-F5344CB8AC3E}">
        <p14:creationId xmlns:p14="http://schemas.microsoft.com/office/powerpoint/2010/main" val="717979973"/>
      </p:ext>
    </p:extLst>
  </p:cSld>
  <p:clrMapOvr>
    <a:masterClrMapping/>
  </p:clrMapOvr>
  <p:transition spd="slow"/>
  <p:timing>
    <p:tnLst>
      <p:par>
        <p:cTn id="1" dur="indefinite" restart="never" nodeType="tmRoot"/>
      </p:par>
    </p:tnLst>
  </p:timing>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19139" y="1347788"/>
            <a:ext cx="4759097" cy="3024187"/>
          </a:xfrm>
        </p:spPr>
        <p:txBody>
          <a:bodyPr/>
          <a:lstStyle/>
          <a:p>
            <a:pPr marL="0" indent="0">
              <a:buNone/>
            </a:pPr>
            <a:r>
              <a:rPr lang="en-GB" b="1" dirty="0"/>
              <a:t>Prepared for the future: </a:t>
            </a:r>
          </a:p>
          <a:p>
            <a:r>
              <a:rPr lang="en-GB" dirty="0" smtClean="0"/>
              <a:t>G3 new generation of electronic </a:t>
            </a:r>
            <a:r>
              <a:rPr lang="en-GB" dirty="0"/>
              <a:t>on all GEOSPREAD spreader models </a:t>
            </a:r>
          </a:p>
          <a:p>
            <a:pPr marL="394304" lvl="1" indent="-214313"/>
            <a:r>
              <a:rPr lang="en-GB" sz="1050" i="1" dirty="0"/>
              <a:t>Faster processor speed and need on the high spec machines</a:t>
            </a:r>
          </a:p>
          <a:p>
            <a:r>
              <a:rPr lang="en-GB" dirty="0" smtClean="0"/>
              <a:t>Diagnostic </a:t>
            </a:r>
            <a:r>
              <a:rPr lang="en-GB" dirty="0"/>
              <a:t>plug added</a:t>
            </a:r>
          </a:p>
          <a:p>
            <a:pPr marL="407194" lvl="1" indent="-227410"/>
            <a:r>
              <a:rPr lang="en-GB" sz="1050" i="1" dirty="0"/>
              <a:t>Easier diagnostic &amp; software flashing –      direct connection of PCB G3 to </a:t>
            </a:r>
            <a:r>
              <a:rPr lang="en-GB" sz="1050" i="1" dirty="0" err="1"/>
              <a:t>TopService</a:t>
            </a:r>
            <a:endParaRPr lang="en-GB" sz="1050" i="1" dirty="0"/>
          </a:p>
          <a:p>
            <a:r>
              <a:rPr lang="en-GB" dirty="0" smtClean="0"/>
              <a:t>New software with new User Interface (UI)</a:t>
            </a:r>
            <a:endParaRPr lang="en-GB" sz="900" dirty="0"/>
          </a:p>
          <a:p>
            <a:endParaRPr lang="nl-NL" sz="1200" dirty="0"/>
          </a:p>
        </p:txBody>
      </p:sp>
      <p:sp>
        <p:nvSpPr>
          <p:cNvPr id="7" name="Title 6"/>
          <p:cNvSpPr>
            <a:spLocks noGrp="1"/>
          </p:cNvSpPr>
          <p:nvPr>
            <p:ph type="ctrTitle"/>
          </p:nvPr>
        </p:nvSpPr>
        <p:spPr/>
        <p:txBody>
          <a:bodyPr/>
          <a:lstStyle/>
          <a:p>
            <a:r>
              <a:rPr lang="en-GB" dirty="0"/>
              <a:t>Spreader Update </a:t>
            </a:r>
            <a:r>
              <a:rPr lang="en-GB" dirty="0" smtClean="0"/>
              <a:t>2023-24</a:t>
            </a:r>
            <a:endParaRPr lang="nl-NL" dirty="0"/>
          </a:p>
        </p:txBody>
      </p:sp>
      <p:pic>
        <p:nvPicPr>
          <p:cNvPr id="19" name="Tijdelijke aanduiding voor inhoud 6"/>
          <p:cNvPicPr>
            <a:picLocks/>
          </p:cNvPicPr>
          <p:nvPr/>
        </p:nvPicPr>
        <p:blipFill>
          <a:blip r:embed="rId2" cstate="screen">
            <a:extLst>
              <a:ext uri="{28A0092B-C50C-407E-A947-70E740481C1C}">
                <a14:useLocalDpi xmlns:a14="http://schemas.microsoft.com/office/drawing/2010/main"/>
              </a:ext>
            </a:extLst>
          </a:blip>
          <a:stretch>
            <a:fillRect/>
          </a:stretch>
        </p:blipFill>
        <p:spPr>
          <a:xfrm>
            <a:off x="5846304" y="1239434"/>
            <a:ext cx="3077103" cy="1573213"/>
          </a:xfrm>
          <a:prstGeom prst="rect">
            <a:avLst/>
          </a:prstGeom>
          <a:ln>
            <a:noFill/>
          </a:ln>
          <a:effectLst>
            <a:outerShdw blurRad="292100" dist="139700" dir="2700000" algn="tl" rotWithShape="0">
              <a:srgbClr val="333333">
                <a:alpha val="65000"/>
              </a:srgbClr>
            </a:outerShdw>
          </a:effectLst>
        </p:spPr>
      </p:pic>
      <p:sp>
        <p:nvSpPr>
          <p:cNvPr id="2" name="Tekstvak 1"/>
          <p:cNvSpPr txBox="1"/>
          <p:nvPr/>
        </p:nvSpPr>
        <p:spPr>
          <a:xfrm>
            <a:off x="5846304" y="2956706"/>
            <a:ext cx="2270899" cy="230832"/>
          </a:xfrm>
          <a:prstGeom prst="rect">
            <a:avLst/>
          </a:prstGeom>
          <a:noFill/>
        </p:spPr>
        <p:txBody>
          <a:bodyPr wrap="square" rtlCol="0">
            <a:spAutoFit/>
          </a:bodyPr>
          <a:lstStyle/>
          <a:p>
            <a:r>
              <a:rPr lang="en-GB" sz="900" i="1" dirty="0"/>
              <a:t>GEOSPREAD </a:t>
            </a:r>
            <a:r>
              <a:rPr lang="en-GB" sz="900" i="1" dirty="0" smtClean="0"/>
              <a:t>G3 electronics</a:t>
            </a:r>
            <a:endParaRPr lang="en-GB" sz="900" i="1" dirty="0"/>
          </a:p>
        </p:txBody>
      </p:sp>
      <p:pic>
        <p:nvPicPr>
          <p:cNvPr id="4" name="Picture 3"/>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572573" y="3717531"/>
            <a:ext cx="1495852" cy="1068465"/>
          </a:xfrm>
          <a:prstGeom prst="rect">
            <a:avLst/>
          </a:prstGeom>
          <a:ln>
            <a:noFill/>
          </a:ln>
          <a:effectLst>
            <a:outerShdw blurRad="292100" dist="139700" dir="2700000" algn="tl" rotWithShape="0">
              <a:srgbClr val="333333">
                <a:alpha val="65000"/>
              </a:srgbClr>
            </a:outerShdw>
          </a:effectLst>
        </p:spPr>
      </p:pic>
      <p:pic>
        <p:nvPicPr>
          <p:cNvPr id="6" name="Picture 5"/>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3175825" y="3708004"/>
            <a:ext cx="1495643" cy="1068317"/>
          </a:xfrm>
          <a:prstGeom prst="rect">
            <a:avLst/>
          </a:prstGeom>
          <a:ln>
            <a:noFill/>
          </a:ln>
          <a:effectLst>
            <a:outerShdw blurRad="292100" dist="139700" dir="2700000" algn="tl" rotWithShape="0">
              <a:srgbClr val="333333">
                <a:alpha val="65000"/>
              </a:srgbClr>
            </a:outerShdw>
          </a:effectLst>
        </p:spPr>
      </p:pic>
      <p:pic>
        <p:nvPicPr>
          <p:cNvPr id="8" name="Picture 7"/>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6373370" y="3677047"/>
            <a:ext cx="1495643" cy="1068317"/>
          </a:xfrm>
          <a:prstGeom prst="rect">
            <a:avLst/>
          </a:prstGeom>
          <a:ln>
            <a:noFill/>
          </a:ln>
          <a:effectLst>
            <a:outerShdw blurRad="292100" dist="139700" dir="2700000" algn="tl" rotWithShape="0">
              <a:srgbClr val="333333">
                <a:alpha val="65000"/>
              </a:srgbClr>
            </a:outerShdw>
          </a:effectLst>
        </p:spPr>
      </p:pic>
      <p:pic>
        <p:nvPicPr>
          <p:cNvPr id="9" name="Picture 8"/>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4778869" y="3699315"/>
            <a:ext cx="1495643" cy="1068317"/>
          </a:xfrm>
          <a:prstGeom prst="rect">
            <a:avLst/>
          </a:prstGeom>
          <a:ln>
            <a:noFill/>
          </a:ln>
          <a:effectLst>
            <a:outerShdw blurRad="292100" dist="139700" dir="2700000" algn="tl" rotWithShape="0">
              <a:srgbClr val="333333">
                <a:alpha val="65000"/>
              </a:srgbClr>
            </a:outerShdw>
          </a:effectLst>
        </p:spPr>
      </p:pic>
      <p:pic>
        <p:nvPicPr>
          <p:cNvPr id="10" name="Picture 9" descr="| KajaFax | The Officially Approved Kajagoogoo Community &amp; Fan Club ..."/>
          <p:cNvPicPr>
            <a:picLocks noChangeAspect="1"/>
          </p:cNvPicPr>
          <p:nvPr/>
        </p:nvPicPr>
        <p:blipFill>
          <a:blip r:embed="rId7" cstate="screen">
            <a:clrChange>
              <a:clrFrom>
                <a:srgbClr val="FFFFFF"/>
              </a:clrFrom>
              <a:clrTo>
                <a:srgbClr val="FFFFFF">
                  <a:alpha val="0"/>
                </a:srgbClr>
              </a:clrTo>
            </a:clrChange>
            <a:extLst>
              <a:ext uri="{28A0092B-C50C-407E-A947-70E740481C1C}">
                <a14:useLocalDpi xmlns:a14="http://schemas.microsoft.com/office/drawing/2010/main"/>
              </a:ext>
            </a:extLst>
          </a:blip>
          <a:stretch>
            <a:fillRect/>
          </a:stretch>
        </p:blipFill>
        <p:spPr>
          <a:xfrm>
            <a:off x="8117203" y="713557"/>
            <a:ext cx="669451" cy="439785"/>
          </a:xfrm>
          <a:prstGeom prst="rect">
            <a:avLst/>
          </a:prstGeom>
        </p:spPr>
      </p:pic>
      <p:sp>
        <p:nvSpPr>
          <p:cNvPr id="12" name="Striped Right Arrow 11">
            <a:hlinkClick r:id="rId8" action="ppaction://hlinksldjump"/>
          </p:cNvPr>
          <p:cNvSpPr/>
          <p:nvPr/>
        </p:nvSpPr>
        <p:spPr bwMode="auto">
          <a:xfrm>
            <a:off x="489834" y="4823289"/>
            <a:ext cx="648072" cy="270030"/>
          </a:xfrm>
          <a:prstGeom prst="stripedRightArrow">
            <a:avLst>
              <a:gd name="adj1" fmla="val 53993"/>
              <a:gd name="adj2" fmla="val 57120"/>
            </a:avLst>
          </a:prstGeom>
          <a:solidFill>
            <a:srgbClr val="FF0000"/>
          </a:solidFill>
          <a:ln w="3175" cap="flat" cmpd="sng" algn="ctr">
            <a:noFill/>
            <a:prstDash val="solid"/>
            <a:round/>
            <a:headEnd type="none" w="med" len="med"/>
            <a:tailEnd type="none" w="med" len="med"/>
          </a:ln>
          <a:effectLst/>
        </p:spPr>
        <p:txBody>
          <a:bodyPr vert="horz" wrap="none" lIns="68580" tIns="34290" rIns="68580" bIns="34290" numCol="1" rtlCol="0" anchor="ctr" anchorCtr="0" compatLnSpc="1">
            <a:prstTxWarp prst="textNoShape">
              <a:avLst/>
            </a:prstTxWarp>
          </a:bodyPr>
          <a:lstStyle/>
          <a:p>
            <a:pPr algn="ctr" defTabSz="685800"/>
            <a:r>
              <a:rPr lang="cs-CZ" sz="675" dirty="0">
                <a:solidFill>
                  <a:schemeClr val="bg1"/>
                </a:solidFill>
                <a:latin typeface="Arial" charset="0"/>
              </a:rPr>
              <a:t>NEXT NEWS</a:t>
            </a:r>
            <a:endParaRPr lang="en-GB" sz="1050" dirty="0">
              <a:solidFill>
                <a:schemeClr val="bg1"/>
              </a:solidFill>
              <a:latin typeface="Arial" charset="0"/>
            </a:endParaRPr>
          </a:p>
        </p:txBody>
      </p:sp>
      <p:pic>
        <p:nvPicPr>
          <p:cNvPr id="13" name="Picture 12" descr="Free illustration: Black, Back, Button, Navigation - Free ...">
            <a:hlinkClick r:id="rId9" action="ppaction://hlinksldjump"/>
          </p:cNvPr>
          <p:cNvPicPr>
            <a:picLocks noChangeAspect="1"/>
          </p:cNvPicPr>
          <p:nvPr/>
        </p:nvPicPr>
        <p:blipFill>
          <a:blip r:embed="rId10" cstate="email">
            <a:extLst>
              <a:ext uri="{28A0092B-C50C-407E-A947-70E740481C1C}">
                <a14:useLocalDpi xmlns:a14="http://schemas.microsoft.com/office/drawing/2010/main"/>
              </a:ext>
            </a:extLst>
          </a:blip>
          <a:stretch>
            <a:fillRect/>
          </a:stretch>
        </p:blipFill>
        <p:spPr>
          <a:xfrm>
            <a:off x="0" y="4776889"/>
            <a:ext cx="454131" cy="366611"/>
          </a:xfrm>
          <a:prstGeom prst="rect">
            <a:avLst/>
          </a:prstGeom>
        </p:spPr>
      </p:pic>
    </p:spTree>
    <p:extLst>
      <p:ext uri="{BB962C8B-B14F-4D97-AF65-F5344CB8AC3E}">
        <p14:creationId xmlns:p14="http://schemas.microsoft.com/office/powerpoint/2010/main" val="1186054321"/>
      </p:ext>
    </p:extLst>
  </p:cSld>
  <p:clrMapOvr>
    <a:masterClrMapping/>
  </p:clrMapOvr>
  <p:timing>
    <p:tnLst>
      <p:par>
        <p:cTn id="1" dur="indefinite" restart="never" nodeType="tmRoot"/>
      </p:par>
    </p:tnLst>
  </p:timing>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60" name="Titel 1"/>
          <p:cNvSpPr txBox="1">
            <a:spLocks/>
          </p:cNvSpPr>
          <p:nvPr/>
        </p:nvSpPr>
        <p:spPr bwMode="auto">
          <a:xfrm>
            <a:off x="1494235" y="701279"/>
            <a:ext cx="6155531" cy="3262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endParaRPr lang="en-GB" altLang="nl-NL" sz="2400" dirty="0">
              <a:solidFill>
                <a:srgbClr val="007A3B"/>
              </a:solidFill>
              <a:ea typeface="Geneva" charset="-128"/>
            </a:endParaRPr>
          </a:p>
        </p:txBody>
      </p:sp>
      <p:sp>
        <p:nvSpPr>
          <p:cNvPr id="2" name="Title 1"/>
          <p:cNvSpPr>
            <a:spLocks noGrp="1"/>
          </p:cNvSpPr>
          <p:nvPr>
            <p:ph type="ctrTitle"/>
          </p:nvPr>
        </p:nvSpPr>
        <p:spPr/>
        <p:txBody>
          <a:bodyPr/>
          <a:lstStyle/>
          <a:p>
            <a:r>
              <a:rPr lang="en-GB" altLang="nl-NL" dirty="0" smtClean="0"/>
              <a:t>Kverneland Exacta-CL GEOSPREAD</a:t>
            </a:r>
            <a:r>
              <a:rPr lang="en-GB" altLang="nl-NL" baseline="30000" dirty="0" smtClean="0"/>
              <a:t>®</a:t>
            </a:r>
            <a:endParaRPr lang="nl-NL" baseline="30000" dirty="0"/>
          </a:p>
        </p:txBody>
      </p:sp>
      <p:pic>
        <p:nvPicPr>
          <p:cNvPr id="6" name="Tijdelijke aanduiding voor afbeelding 2"/>
          <p:cNvPicPr>
            <a:picLocks noGrp="1" noChangeAspect="1"/>
          </p:cNvPicPr>
          <p:nvPr>
            <p:ph type="pic" sz="quarter" idx="4294967295"/>
          </p:nvPr>
        </p:nvPicPr>
        <p:blipFill>
          <a:blip r:embed="rId2" cstate="screen">
            <a:extLst>
              <a:ext uri="{28A0092B-C50C-407E-A947-70E740481C1C}">
                <a14:useLocalDpi xmlns:a14="http://schemas.microsoft.com/office/drawing/2010/main"/>
              </a:ext>
            </a:extLst>
          </a:blip>
          <a:srcRect/>
          <a:stretch>
            <a:fillRect/>
          </a:stretch>
        </p:blipFill>
        <p:spPr bwMode="auto">
          <a:xfrm>
            <a:off x="-11113" y="1995488"/>
            <a:ext cx="9155113" cy="3148012"/>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Afbeelding 7" descr="C:\Users\gr_evdv\AppData\Local\Microsoft\Windows\INetCache\Content.Outlook\10T69RF9\iMFARMING logo - Kverneland.png"/>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7399735" y="1828800"/>
            <a:ext cx="500063" cy="485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968401870"/>
      </p:ext>
    </p:extLst>
  </p:cSld>
  <p:clrMapOvr>
    <a:masterClrMapping/>
  </p:clrMapOvr>
  <p:timing>
    <p:tnLst>
      <p:par>
        <p:cTn id="1" dur="indefinite" restart="never" nodeType="tmRoot"/>
      </p:par>
    </p:tnLst>
  </p:timing>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endParaRPr lang="nl-NL"/>
          </a:p>
        </p:txBody>
      </p:sp>
      <p:sp>
        <p:nvSpPr>
          <p:cNvPr id="57347" name="Rectangle 34"/>
          <p:cNvSpPr>
            <a:spLocks noGrp="1" noChangeArrowheads="1"/>
          </p:cNvSpPr>
          <p:nvPr>
            <p:ph type="ctrTitle"/>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numCol="1" compatLnSpc="1">
            <a:prstTxWarp prst="textNoShape">
              <a:avLst/>
            </a:prstTxWarp>
          </a:bodyPr>
          <a:lstStyle/>
          <a:p>
            <a:pPr algn="l" eaLnBrk="1" hangingPunct="1"/>
            <a:r>
              <a:rPr lang="en-GB" altLang="nl-NL" sz="2100">
                <a:solidFill>
                  <a:schemeClr val="bg2"/>
                </a:solidFill>
              </a:rPr>
              <a:t>Kverneland CL GEOSPREAD</a:t>
            </a:r>
            <a:r>
              <a:rPr lang="en-GB" altLang="nl-NL" sz="2100" baseline="30000">
                <a:solidFill>
                  <a:schemeClr val="bg2"/>
                </a:solidFill>
              </a:rPr>
              <a:t>®</a:t>
            </a:r>
            <a:r>
              <a:rPr lang="en-GB" altLang="nl-NL" sz="2100">
                <a:solidFill>
                  <a:schemeClr val="bg2"/>
                </a:solidFill>
              </a:rPr>
              <a:t> 1100-1550-2000-2450 </a:t>
            </a:r>
          </a:p>
        </p:txBody>
      </p:sp>
      <p:pic>
        <p:nvPicPr>
          <p:cNvPr id="57346" name="Tijdelijke aanduiding voor afbeelding 4"/>
          <p:cNvPicPr>
            <a:picLocks noGrp="1" noChangeAspect="1"/>
          </p:cNvPicPr>
          <p:nvPr>
            <p:ph type="pic" sz="quarter" idx="4294967295"/>
          </p:nvPr>
        </p:nvPicPr>
        <p:blipFill rotWithShape="1">
          <a:blip r:embed="rId3" cstate="screen">
            <a:extLst>
              <a:ext uri="{28A0092B-C50C-407E-A947-70E740481C1C}">
                <a14:useLocalDpi xmlns:a14="http://schemas.microsoft.com/office/drawing/2010/main"/>
              </a:ext>
            </a:extLst>
          </a:blip>
          <a:srcRect/>
          <a:stretch/>
        </p:blipFill>
        <p:spPr bwMode="auto">
          <a:xfrm>
            <a:off x="0" y="0"/>
            <a:ext cx="9144000" cy="2445203"/>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7348" name="Rectangle 42"/>
          <p:cNvSpPr>
            <a:spLocks noChangeArrowheads="1"/>
          </p:cNvSpPr>
          <p:nvPr/>
        </p:nvSpPr>
        <p:spPr bwMode="auto">
          <a:xfrm>
            <a:off x="0" y="233314"/>
            <a:ext cx="2000251" cy="457200"/>
          </a:xfrm>
          <a:prstGeom prst="rect">
            <a:avLst/>
          </a:prstGeom>
          <a:solidFill>
            <a:srgbClr val="007A3B"/>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US" altLang="nl-NL" dirty="0">
                <a:solidFill>
                  <a:srgbClr val="FFFFFF"/>
                </a:solidFill>
              </a:rPr>
              <a:t>Overview</a:t>
            </a:r>
          </a:p>
        </p:txBody>
      </p:sp>
      <p:graphicFrame>
        <p:nvGraphicFramePr>
          <p:cNvPr id="14" name="Group 44"/>
          <p:cNvGraphicFramePr>
            <a:graphicFrameLocks noGrp="1"/>
          </p:cNvGraphicFramePr>
          <p:nvPr>
            <p:extLst>
              <p:ext uri="{D42A27DB-BD31-4B8C-83A1-F6EECF244321}">
                <p14:modId xmlns:p14="http://schemas.microsoft.com/office/powerpoint/2010/main" val="3148409637"/>
              </p:ext>
            </p:extLst>
          </p:nvPr>
        </p:nvGraphicFramePr>
        <p:xfrm>
          <a:off x="719139" y="2859881"/>
          <a:ext cx="4806554" cy="1935905"/>
        </p:xfrm>
        <a:graphic>
          <a:graphicData uri="http://schemas.openxmlformats.org/drawingml/2006/table">
            <a:tbl>
              <a:tblPr/>
              <a:tblGrid>
                <a:gridCol w="1173867">
                  <a:extLst>
                    <a:ext uri="{9D8B030D-6E8A-4147-A177-3AD203B41FA5}">
                      <a16:colId xmlns:a16="http://schemas.microsoft.com/office/drawing/2014/main" val="20000"/>
                    </a:ext>
                  </a:extLst>
                </a:gridCol>
                <a:gridCol w="936085">
                  <a:extLst>
                    <a:ext uri="{9D8B030D-6E8A-4147-A177-3AD203B41FA5}">
                      <a16:colId xmlns:a16="http://schemas.microsoft.com/office/drawing/2014/main" val="20001"/>
                    </a:ext>
                  </a:extLst>
                </a:gridCol>
                <a:gridCol w="910274">
                  <a:extLst>
                    <a:ext uri="{9D8B030D-6E8A-4147-A177-3AD203B41FA5}">
                      <a16:colId xmlns:a16="http://schemas.microsoft.com/office/drawing/2014/main" val="20002"/>
                    </a:ext>
                  </a:extLst>
                </a:gridCol>
                <a:gridCol w="888921">
                  <a:extLst>
                    <a:ext uri="{9D8B030D-6E8A-4147-A177-3AD203B41FA5}">
                      <a16:colId xmlns:a16="http://schemas.microsoft.com/office/drawing/2014/main" val="20003"/>
                    </a:ext>
                  </a:extLst>
                </a:gridCol>
                <a:gridCol w="897407">
                  <a:extLst>
                    <a:ext uri="{9D8B030D-6E8A-4147-A177-3AD203B41FA5}">
                      <a16:colId xmlns:a16="http://schemas.microsoft.com/office/drawing/2014/main" val="20004"/>
                    </a:ext>
                  </a:extLst>
                </a:gridCol>
              </a:tblGrid>
              <a:tr h="211034">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900" b="0" i="0" u="none" strike="noStrike" cap="none" normalizeH="0" baseline="0" dirty="0" smtClean="0">
                        <a:ln>
                          <a:noFill/>
                        </a:ln>
                        <a:solidFill>
                          <a:schemeClr val="tx1"/>
                        </a:solidFill>
                        <a:effectLst/>
                        <a:latin typeface="Arial" charset="0"/>
                      </a:endParaRPr>
                    </a:p>
                  </a:txBody>
                  <a:tcPr marL="68597" marR="68597" marT="34293" marB="34293" horzOverflow="overflow">
                    <a:lnL cap="flat">
                      <a:noFill/>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50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1" i="0" u="none" strike="noStrike" cap="none" normalizeH="0" baseline="0" dirty="0" smtClean="0">
                          <a:ln>
                            <a:noFill/>
                          </a:ln>
                          <a:solidFill>
                            <a:schemeClr val="tx1"/>
                          </a:solidFill>
                          <a:effectLst/>
                          <a:latin typeface="Arial" charset="0"/>
                        </a:rPr>
                        <a:t>CL GEOSPREAD 1100</a:t>
                      </a:r>
                    </a:p>
                  </a:txBody>
                  <a:tcPr marL="68597" marR="68597" marT="34293" marB="3429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50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1" i="0" u="none" strike="noStrike" cap="none" normalizeH="0" baseline="0" dirty="0" smtClean="0">
                          <a:ln>
                            <a:noFill/>
                          </a:ln>
                          <a:solidFill>
                            <a:schemeClr val="tx1"/>
                          </a:solidFill>
                          <a:effectLst/>
                          <a:latin typeface="Arial" charset="0"/>
                        </a:rPr>
                        <a:t>CL GEOSPREAD 1550</a:t>
                      </a:r>
                    </a:p>
                  </a:txBody>
                  <a:tcPr marL="68597" marR="68597" marT="34293" marB="3429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50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1" i="0" u="none" strike="noStrike" kern="1200" cap="none" normalizeH="0" baseline="0" dirty="0" smtClean="0">
                          <a:ln>
                            <a:noFill/>
                          </a:ln>
                          <a:solidFill>
                            <a:schemeClr val="tx1"/>
                          </a:solidFill>
                          <a:effectLst/>
                          <a:latin typeface="Arial" charset="0"/>
                          <a:ea typeface="+mn-ea"/>
                          <a:cs typeface="+mn-cs"/>
                        </a:rPr>
                        <a:t>CL GEOSPREAD 2000</a:t>
                      </a:r>
                    </a:p>
                  </a:txBody>
                  <a:tcPr marL="68597" marR="68597" marT="34293" marB="3429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50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1" i="0" u="none" strike="noStrike" cap="none" normalizeH="0" baseline="0" dirty="0" smtClean="0">
                          <a:ln>
                            <a:noFill/>
                          </a:ln>
                          <a:solidFill>
                            <a:schemeClr val="tx1"/>
                          </a:solidFill>
                          <a:effectLst/>
                          <a:latin typeface="Arial" charset="0"/>
                        </a:rPr>
                        <a:t>CL GEOSPREAD 2450</a:t>
                      </a:r>
                    </a:p>
                  </a:txBody>
                  <a:tcPr marL="68597" marR="68597" marT="34293" marB="3429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50000"/>
                      </a:schemeClr>
                    </a:solidFill>
                  </a:tcPr>
                </a:tc>
                <a:extLst>
                  <a:ext uri="{0D108BD9-81ED-4DB2-BD59-A6C34878D82A}">
                    <a16:rowId xmlns:a16="http://schemas.microsoft.com/office/drawing/2014/main" val="10000"/>
                  </a:ext>
                </a:extLst>
              </a:tr>
              <a:tr h="211034">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Hopper capacity (l)</a:t>
                      </a:r>
                    </a:p>
                  </a:txBody>
                  <a:tcPr marL="68597" marR="68597" marT="34293" marB="34293" horzOverflow="overflow">
                    <a:lnL cap="flat">
                      <a:noFill/>
                    </a:lnL>
                    <a:lnR w="12700" cap="flat" cmpd="sng" algn="ctr">
                      <a:solidFill>
                        <a:schemeClr val="bg1"/>
                      </a:solidFill>
                      <a:prstDash val="solid"/>
                      <a:round/>
                      <a:headEnd type="none" w="med" len="med"/>
                      <a:tailEnd type="none" w="med" len="med"/>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1100</a:t>
                      </a:r>
                    </a:p>
                  </a:txBody>
                  <a:tcPr marL="68597" marR="68597" marT="34293" marB="3429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1550</a:t>
                      </a:r>
                    </a:p>
                  </a:txBody>
                  <a:tcPr marL="68597" marR="68597" marT="34293" marB="3429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2000</a:t>
                      </a:r>
                    </a:p>
                  </a:txBody>
                  <a:tcPr marL="68597" marR="68597" marT="34293" marB="3429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2450</a:t>
                      </a:r>
                    </a:p>
                  </a:txBody>
                  <a:tcPr marL="68597" marR="68597" marT="34293" marB="3429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noFill/>
                  </a:tcPr>
                </a:tc>
                <a:extLst>
                  <a:ext uri="{0D108BD9-81ED-4DB2-BD59-A6C34878D82A}">
                    <a16:rowId xmlns:a16="http://schemas.microsoft.com/office/drawing/2014/main" val="10001"/>
                  </a:ext>
                </a:extLst>
              </a:tr>
              <a:tr h="216039">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Filling height (cm)</a:t>
                      </a:r>
                    </a:p>
                  </a:txBody>
                  <a:tcPr marL="68597" marR="68597" marT="34293" marB="34293" horzOverflow="overflow">
                    <a:lnL cap="flat">
                      <a:noFill/>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108</a:t>
                      </a:r>
                    </a:p>
                  </a:txBody>
                  <a:tcPr marL="68597" marR="68597" marT="34293" marB="3429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127</a:t>
                      </a:r>
                    </a:p>
                  </a:txBody>
                  <a:tcPr marL="68597" marR="68597" marT="34293" marB="3429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146</a:t>
                      </a:r>
                    </a:p>
                  </a:txBody>
                  <a:tcPr marL="68597" marR="68597" marT="34293" marB="3429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165</a:t>
                      </a:r>
                    </a:p>
                  </a:txBody>
                  <a:tcPr marL="68597" marR="68597" marT="34293" marB="3429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85000"/>
                      </a:schemeClr>
                    </a:solidFill>
                  </a:tcPr>
                </a:tc>
                <a:extLst>
                  <a:ext uri="{0D108BD9-81ED-4DB2-BD59-A6C34878D82A}">
                    <a16:rowId xmlns:a16="http://schemas.microsoft.com/office/drawing/2014/main" val="10002"/>
                  </a:ext>
                </a:extLst>
              </a:tr>
              <a:tr h="205754">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Width (cm)</a:t>
                      </a:r>
                    </a:p>
                  </a:txBody>
                  <a:tcPr marL="68597" marR="68597" marT="34293" marB="34293" horzOverflow="overflow">
                    <a:lnL cap="flat">
                      <a:noFill/>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alpha val="50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220</a:t>
                      </a:r>
                    </a:p>
                  </a:txBody>
                  <a:tcPr marL="68597" marR="68597" marT="34293" marB="3429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alpha val="50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220</a:t>
                      </a:r>
                    </a:p>
                  </a:txBody>
                  <a:tcPr marL="68597" marR="68597" marT="34293" marB="3429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alpha val="50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220</a:t>
                      </a:r>
                    </a:p>
                  </a:txBody>
                  <a:tcPr marL="68597" marR="68597" marT="34293" marB="3429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alpha val="50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220</a:t>
                      </a:r>
                    </a:p>
                  </a:txBody>
                  <a:tcPr marL="68597" marR="68597" marT="34293" marB="3429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alpha val="50000"/>
                      </a:schemeClr>
                    </a:solidFill>
                  </a:tcPr>
                </a:tc>
                <a:extLst>
                  <a:ext uri="{0D108BD9-81ED-4DB2-BD59-A6C34878D82A}">
                    <a16:rowId xmlns:a16="http://schemas.microsoft.com/office/drawing/2014/main" val="10003"/>
                  </a:ext>
                </a:extLst>
              </a:tr>
              <a:tr h="205754">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Filling width (cm)</a:t>
                      </a:r>
                    </a:p>
                  </a:txBody>
                  <a:tcPr marL="68597" marR="68597" marT="34293" marB="34293" horzOverflow="overflow">
                    <a:lnL cap="flat">
                      <a:noFill/>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214</a:t>
                      </a:r>
                    </a:p>
                  </a:txBody>
                  <a:tcPr marL="68597" marR="68597" marT="34293" marB="3429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214</a:t>
                      </a:r>
                    </a:p>
                  </a:txBody>
                  <a:tcPr marL="68597" marR="68597" marT="34293" marB="3429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214</a:t>
                      </a:r>
                    </a:p>
                  </a:txBody>
                  <a:tcPr marL="68597" marR="68597" marT="34293" marB="3429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214</a:t>
                      </a:r>
                    </a:p>
                  </a:txBody>
                  <a:tcPr marL="68597" marR="68597" marT="34293" marB="3429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extLst>
                  <a:ext uri="{0D108BD9-81ED-4DB2-BD59-A6C34878D82A}">
                    <a16:rowId xmlns:a16="http://schemas.microsoft.com/office/drawing/2014/main" val="10004"/>
                  </a:ext>
                </a:extLst>
              </a:tr>
              <a:tr h="205754">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Empty weight (kg)</a:t>
                      </a:r>
                    </a:p>
                  </a:txBody>
                  <a:tcPr marL="68597" marR="68597" marT="34293" marB="34293" horzOverflow="overflow">
                    <a:lnL cap="flat">
                      <a:noFill/>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483</a:t>
                      </a:r>
                    </a:p>
                  </a:txBody>
                  <a:tcPr marL="68597" marR="68597" marT="34293" marB="3429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506</a:t>
                      </a:r>
                    </a:p>
                  </a:txBody>
                  <a:tcPr marL="68597" marR="68597" marT="34293" marB="3429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529</a:t>
                      </a:r>
                    </a:p>
                  </a:txBody>
                  <a:tcPr marL="68597" marR="68597" marT="34293" marB="3429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smtClean="0">
                          <a:ln>
                            <a:noFill/>
                          </a:ln>
                          <a:solidFill>
                            <a:schemeClr val="tx1"/>
                          </a:solidFill>
                          <a:effectLst/>
                          <a:latin typeface="Arial" charset="0"/>
                          <a:ea typeface="+mn-ea"/>
                          <a:cs typeface="+mn-cs"/>
                        </a:rPr>
                        <a:t>552</a:t>
                      </a:r>
                      <a:endParaRPr kumimoji="0" lang="en-US" sz="900" b="0" i="0" u="none" strike="noStrike" kern="1200" cap="none" normalizeH="0" baseline="0" dirty="0" smtClean="0">
                        <a:ln>
                          <a:noFill/>
                        </a:ln>
                        <a:solidFill>
                          <a:schemeClr val="tx1"/>
                        </a:solidFill>
                        <a:effectLst/>
                        <a:latin typeface="Arial" charset="0"/>
                        <a:ea typeface="+mn-ea"/>
                        <a:cs typeface="+mn-cs"/>
                      </a:endParaRPr>
                    </a:p>
                  </a:txBody>
                  <a:tcPr marL="68597" marR="68597" marT="34293" marB="3429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5"/>
                  </a:ext>
                </a:extLst>
              </a:tr>
              <a:tr h="20575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Spread width (m)</a:t>
                      </a:r>
                    </a:p>
                  </a:txBody>
                  <a:tcPr marL="68597" marR="68597" marT="34293" marB="34293" horzOverflow="overflow">
                    <a:lnL cap="flat">
                      <a:noFill/>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10-24 (27/33)*</a:t>
                      </a:r>
                    </a:p>
                  </a:txBody>
                  <a:tcPr marL="68597" marR="68597" marT="34293" marB="3429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900" b="0" i="0" u="none" strike="noStrike" kern="1200" cap="none" normalizeH="0" baseline="0" dirty="0" smtClean="0">
                          <a:ln>
                            <a:noFill/>
                          </a:ln>
                          <a:solidFill>
                            <a:schemeClr val="tx1"/>
                          </a:solidFill>
                          <a:effectLst/>
                          <a:latin typeface="Arial" charset="0"/>
                          <a:ea typeface="+mn-ea"/>
                          <a:cs typeface="+mn-cs"/>
                        </a:rPr>
                        <a:t>10-24 (27/33)*</a:t>
                      </a:r>
                    </a:p>
                  </a:txBody>
                  <a:tcPr marL="68597" marR="68597" marT="34293" marB="3429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900" b="0" i="0" u="none" strike="noStrike" kern="1200" cap="none" normalizeH="0" baseline="0" dirty="0" smtClean="0">
                          <a:ln>
                            <a:noFill/>
                          </a:ln>
                          <a:solidFill>
                            <a:schemeClr val="tx1"/>
                          </a:solidFill>
                          <a:effectLst/>
                          <a:latin typeface="Arial" charset="0"/>
                          <a:ea typeface="+mn-ea"/>
                          <a:cs typeface="+mn-cs"/>
                        </a:rPr>
                        <a:t>10-24 (27/33)*</a:t>
                      </a:r>
                    </a:p>
                  </a:txBody>
                  <a:tcPr marL="68597" marR="68597" marT="34293" marB="3429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900" b="0" i="0" u="none" strike="noStrike" kern="1200" cap="none" normalizeH="0" baseline="0" dirty="0" smtClean="0">
                          <a:ln>
                            <a:noFill/>
                          </a:ln>
                          <a:solidFill>
                            <a:schemeClr val="tx1"/>
                          </a:solidFill>
                          <a:effectLst/>
                          <a:latin typeface="Arial" charset="0"/>
                          <a:ea typeface="+mn-ea"/>
                          <a:cs typeface="+mn-cs"/>
                        </a:rPr>
                        <a:t>10-24 (27/33)*</a:t>
                      </a:r>
                    </a:p>
                  </a:txBody>
                  <a:tcPr marL="68597" marR="68597" marT="34293" marB="3429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extLst>
                  <a:ext uri="{0D108BD9-81ED-4DB2-BD59-A6C34878D82A}">
                    <a16:rowId xmlns:a16="http://schemas.microsoft.com/office/drawing/2014/main" val="10006"/>
                  </a:ext>
                </a:extLst>
              </a:tr>
              <a:tr h="205754">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Output (kg/min)</a:t>
                      </a:r>
                    </a:p>
                  </a:txBody>
                  <a:tcPr marL="68597" marR="68597" marT="34293" marB="34293" horzOverflow="overflow">
                    <a:lnL cap="flat">
                      <a:noFill/>
                    </a:lnL>
                    <a:lnR w="12700" cap="flat" cmpd="sng" algn="ctr">
                      <a:solidFill>
                        <a:schemeClr val="bg1"/>
                      </a:solidFill>
                      <a:prstDash val="solid"/>
                      <a:round/>
                      <a:headEnd type="none" w="med" len="med"/>
                      <a:tailEnd type="none" w="med" len="med"/>
                    </a:lnR>
                    <a:lnT>
                      <a:noFill/>
                    </a:lnT>
                    <a:lnB w="12700" cap="flat" cmpd="sng" algn="ctr">
                      <a:solidFill>
                        <a:schemeClr val="bg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10-320</a:t>
                      </a:r>
                    </a:p>
                  </a:txBody>
                  <a:tcPr marL="68597" marR="68597" marT="34293" marB="3429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solidFill>
                        <a:schemeClr val="bg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10-320</a:t>
                      </a:r>
                    </a:p>
                  </a:txBody>
                  <a:tcPr marL="68597" marR="68597" marT="34293" marB="3429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solidFill>
                        <a:schemeClr val="bg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10-320</a:t>
                      </a:r>
                    </a:p>
                  </a:txBody>
                  <a:tcPr marL="68597" marR="68597" marT="34293" marB="3429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solidFill>
                        <a:schemeClr val="bg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10-320</a:t>
                      </a:r>
                    </a:p>
                  </a:txBody>
                  <a:tcPr marL="68597" marR="68597" marT="34293" marB="3429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solidFill>
                        <a:schemeClr val="bg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7"/>
                  </a:ext>
                </a:extLst>
              </a:tr>
            </a:tbl>
          </a:graphicData>
        </a:graphic>
      </p:graphicFrame>
      <p:sp>
        <p:nvSpPr>
          <p:cNvPr id="57396" name="Tekstvak 9"/>
          <p:cNvSpPr txBox="1">
            <a:spLocks noChangeArrowheads="1"/>
          </p:cNvSpPr>
          <p:nvPr/>
        </p:nvSpPr>
        <p:spPr bwMode="auto">
          <a:xfrm>
            <a:off x="638094" y="4742526"/>
            <a:ext cx="3631208" cy="2308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nl-NL" sz="900" dirty="0"/>
              <a:t>*depending on type of fertiliser and type of vanes</a:t>
            </a:r>
          </a:p>
        </p:txBody>
      </p:sp>
      <p:sp>
        <p:nvSpPr>
          <p:cNvPr id="3" name="Rectangle 2"/>
          <p:cNvSpPr/>
          <p:nvPr/>
        </p:nvSpPr>
        <p:spPr>
          <a:xfrm>
            <a:off x="638094" y="2493851"/>
            <a:ext cx="6085447" cy="369332"/>
          </a:xfrm>
          <a:prstGeom prst="rect">
            <a:avLst/>
          </a:prstGeom>
        </p:spPr>
        <p:txBody>
          <a:bodyPr wrap="square">
            <a:spAutoFit/>
          </a:bodyPr>
          <a:lstStyle/>
          <a:p>
            <a:r>
              <a:rPr lang="en-GB" altLang="nl-NL" dirty="0">
                <a:solidFill>
                  <a:schemeClr val="bg2"/>
                </a:solidFill>
              </a:rPr>
              <a:t>Kverneland CL GEOSPREAD</a:t>
            </a:r>
            <a:r>
              <a:rPr lang="en-GB" altLang="nl-NL" baseline="30000" dirty="0">
                <a:solidFill>
                  <a:schemeClr val="bg2"/>
                </a:solidFill>
              </a:rPr>
              <a:t>®</a:t>
            </a:r>
            <a:r>
              <a:rPr lang="en-GB" altLang="nl-NL" dirty="0">
                <a:solidFill>
                  <a:schemeClr val="bg2"/>
                </a:solidFill>
              </a:rPr>
              <a:t> 1100-1550-2000-2450 </a:t>
            </a:r>
            <a:endParaRPr lang="nl-NL" dirty="0"/>
          </a:p>
        </p:txBody>
      </p:sp>
      <p:pic>
        <p:nvPicPr>
          <p:cNvPr id="10" name="Picture 9" descr="Free illustration: Black, Back, Button, Navigation - Free ...">
            <a:hlinkClick r:id="rId4" action="ppaction://hlinksldjump"/>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0" y="4776889"/>
            <a:ext cx="454131" cy="366611"/>
          </a:xfrm>
          <a:prstGeom prst="rect">
            <a:avLst/>
          </a:prstGeom>
        </p:spPr>
      </p:pic>
    </p:spTree>
    <p:extLst>
      <p:ext uri="{BB962C8B-B14F-4D97-AF65-F5344CB8AC3E}">
        <p14:creationId xmlns:p14="http://schemas.microsoft.com/office/powerpoint/2010/main" val="866114413"/>
      </p:ext>
    </p:extLst>
  </p:cSld>
  <p:clrMapOvr>
    <a:masterClrMapping/>
  </p:clrMapOvr>
  <p:transition spd="slow"/>
  <p:timing>
    <p:tnLst>
      <p:par>
        <p:cTn id="1" dur="indefinite" restart="never" nodeType="tmRoot"/>
      </p:par>
    </p:tnLst>
  </p:timing>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endParaRPr lang="nl-NL"/>
          </a:p>
        </p:txBody>
      </p:sp>
      <p:sp>
        <p:nvSpPr>
          <p:cNvPr id="59395" name="Rectangle 34"/>
          <p:cNvSpPr>
            <a:spLocks noGrp="1" noChangeArrowheads="1"/>
          </p:cNvSpPr>
          <p:nvPr>
            <p:ph type="ctrTitle"/>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numCol="1" compatLnSpc="1">
            <a:prstTxWarp prst="textNoShape">
              <a:avLst/>
            </a:prstTxWarp>
          </a:bodyPr>
          <a:lstStyle/>
          <a:p>
            <a:pPr algn="l" eaLnBrk="1" hangingPunct="1"/>
            <a:r>
              <a:rPr lang="en-GB" altLang="nl-NL" sz="2100">
                <a:solidFill>
                  <a:schemeClr val="bg2"/>
                </a:solidFill>
              </a:rPr>
              <a:t>Kverneland CL GEOSPREAD</a:t>
            </a:r>
            <a:r>
              <a:rPr lang="en-GB" altLang="nl-NL" sz="2100" baseline="30000">
                <a:solidFill>
                  <a:schemeClr val="bg2"/>
                </a:solidFill>
              </a:rPr>
              <a:t> ®</a:t>
            </a:r>
            <a:r>
              <a:rPr lang="en-GB" altLang="nl-NL" sz="2100">
                <a:solidFill>
                  <a:schemeClr val="bg2"/>
                </a:solidFill>
              </a:rPr>
              <a:t> 1300-1800-2300-2800 </a:t>
            </a:r>
          </a:p>
        </p:txBody>
      </p:sp>
      <p:pic>
        <p:nvPicPr>
          <p:cNvPr id="59394" name="Tijdelijke aanduiding voor afbeelding 2"/>
          <p:cNvPicPr>
            <a:picLocks noGrp="1" noChangeAspect="1"/>
          </p:cNvPicPr>
          <p:nvPr>
            <p:ph type="pic" sz="quarter" idx="4294967295"/>
          </p:nvPr>
        </p:nvPicPr>
        <p:blipFill rotWithShape="1">
          <a:blip r:embed="rId3" cstate="screen">
            <a:extLst>
              <a:ext uri="{28A0092B-C50C-407E-A947-70E740481C1C}">
                <a14:useLocalDpi xmlns:a14="http://schemas.microsoft.com/office/drawing/2010/main"/>
              </a:ext>
            </a:extLst>
          </a:blip>
          <a:srcRect/>
          <a:stretch/>
        </p:blipFill>
        <p:spPr bwMode="auto">
          <a:xfrm>
            <a:off x="315" y="0"/>
            <a:ext cx="9143685" cy="2420711"/>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9396" name="Rectangle 42"/>
          <p:cNvSpPr>
            <a:spLocks noChangeArrowheads="1"/>
          </p:cNvSpPr>
          <p:nvPr/>
        </p:nvSpPr>
        <p:spPr bwMode="auto">
          <a:xfrm>
            <a:off x="315" y="279452"/>
            <a:ext cx="2000251" cy="457200"/>
          </a:xfrm>
          <a:prstGeom prst="rect">
            <a:avLst/>
          </a:prstGeom>
          <a:solidFill>
            <a:srgbClr val="007A3B"/>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US" altLang="nl-NL">
                <a:solidFill>
                  <a:srgbClr val="FFFFFF"/>
                </a:solidFill>
              </a:rPr>
              <a:t>Overview</a:t>
            </a:r>
          </a:p>
        </p:txBody>
      </p:sp>
      <p:graphicFrame>
        <p:nvGraphicFramePr>
          <p:cNvPr id="14" name="Group 44"/>
          <p:cNvGraphicFramePr>
            <a:graphicFrameLocks noGrp="1"/>
          </p:cNvGraphicFramePr>
          <p:nvPr>
            <p:extLst>
              <p:ext uri="{D42A27DB-BD31-4B8C-83A1-F6EECF244321}">
                <p14:modId xmlns:p14="http://schemas.microsoft.com/office/powerpoint/2010/main" val="725881030"/>
              </p:ext>
            </p:extLst>
          </p:nvPr>
        </p:nvGraphicFramePr>
        <p:xfrm>
          <a:off x="719139" y="2808973"/>
          <a:ext cx="4806554" cy="1935905"/>
        </p:xfrm>
        <a:graphic>
          <a:graphicData uri="http://schemas.openxmlformats.org/drawingml/2006/table">
            <a:tbl>
              <a:tblPr/>
              <a:tblGrid>
                <a:gridCol w="1173867">
                  <a:extLst>
                    <a:ext uri="{9D8B030D-6E8A-4147-A177-3AD203B41FA5}">
                      <a16:colId xmlns:a16="http://schemas.microsoft.com/office/drawing/2014/main" val="20000"/>
                    </a:ext>
                  </a:extLst>
                </a:gridCol>
                <a:gridCol w="936085">
                  <a:extLst>
                    <a:ext uri="{9D8B030D-6E8A-4147-A177-3AD203B41FA5}">
                      <a16:colId xmlns:a16="http://schemas.microsoft.com/office/drawing/2014/main" val="20001"/>
                    </a:ext>
                  </a:extLst>
                </a:gridCol>
                <a:gridCol w="910274">
                  <a:extLst>
                    <a:ext uri="{9D8B030D-6E8A-4147-A177-3AD203B41FA5}">
                      <a16:colId xmlns:a16="http://schemas.microsoft.com/office/drawing/2014/main" val="20002"/>
                    </a:ext>
                  </a:extLst>
                </a:gridCol>
                <a:gridCol w="888921">
                  <a:extLst>
                    <a:ext uri="{9D8B030D-6E8A-4147-A177-3AD203B41FA5}">
                      <a16:colId xmlns:a16="http://schemas.microsoft.com/office/drawing/2014/main" val="20003"/>
                    </a:ext>
                  </a:extLst>
                </a:gridCol>
                <a:gridCol w="897407">
                  <a:extLst>
                    <a:ext uri="{9D8B030D-6E8A-4147-A177-3AD203B41FA5}">
                      <a16:colId xmlns:a16="http://schemas.microsoft.com/office/drawing/2014/main" val="20004"/>
                    </a:ext>
                  </a:extLst>
                </a:gridCol>
              </a:tblGrid>
              <a:tr h="211034">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900" b="0" i="0" u="none" strike="noStrike" cap="none" normalizeH="0" baseline="0" dirty="0" smtClean="0">
                        <a:ln>
                          <a:noFill/>
                        </a:ln>
                        <a:solidFill>
                          <a:schemeClr val="tx1"/>
                        </a:solidFill>
                        <a:effectLst/>
                        <a:latin typeface="Arial" charset="0"/>
                      </a:endParaRPr>
                    </a:p>
                  </a:txBody>
                  <a:tcPr marL="68597" marR="68597" marT="34293" marB="34293" horzOverflow="overflow">
                    <a:lnL cap="flat">
                      <a:noFill/>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50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1" i="0" u="none" strike="noStrike" cap="none" normalizeH="0" baseline="0" dirty="0" smtClean="0">
                          <a:ln>
                            <a:noFill/>
                          </a:ln>
                          <a:solidFill>
                            <a:schemeClr val="tx1"/>
                          </a:solidFill>
                          <a:effectLst/>
                          <a:latin typeface="Arial" charset="0"/>
                        </a:rPr>
                        <a:t>CL GEOSPREAD 1300</a:t>
                      </a:r>
                    </a:p>
                  </a:txBody>
                  <a:tcPr marL="68597" marR="68597" marT="34293" marB="3429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50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1" i="0" u="none" strike="noStrike" cap="none" normalizeH="0" baseline="0" dirty="0" smtClean="0">
                          <a:ln>
                            <a:noFill/>
                          </a:ln>
                          <a:solidFill>
                            <a:schemeClr val="tx1"/>
                          </a:solidFill>
                          <a:effectLst/>
                          <a:latin typeface="Arial" charset="0"/>
                        </a:rPr>
                        <a:t>CL GEOSPREAD 1800</a:t>
                      </a:r>
                    </a:p>
                  </a:txBody>
                  <a:tcPr marL="68597" marR="68597" marT="34293" marB="3429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50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1" i="0" u="none" strike="noStrike" kern="1200" cap="none" normalizeH="0" baseline="0" dirty="0" smtClean="0">
                          <a:ln>
                            <a:noFill/>
                          </a:ln>
                          <a:solidFill>
                            <a:schemeClr val="tx1"/>
                          </a:solidFill>
                          <a:effectLst/>
                          <a:latin typeface="Arial" charset="0"/>
                          <a:ea typeface="+mn-ea"/>
                          <a:cs typeface="+mn-cs"/>
                        </a:rPr>
                        <a:t>CL GEOSPREAD 2300</a:t>
                      </a:r>
                    </a:p>
                  </a:txBody>
                  <a:tcPr marL="68597" marR="68597" marT="34293" marB="3429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50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1" i="0" u="none" strike="noStrike" cap="none" normalizeH="0" baseline="0" dirty="0" smtClean="0">
                          <a:ln>
                            <a:noFill/>
                          </a:ln>
                          <a:solidFill>
                            <a:schemeClr val="tx1"/>
                          </a:solidFill>
                          <a:effectLst/>
                          <a:latin typeface="Arial" charset="0"/>
                        </a:rPr>
                        <a:t>CL GEOSPREAD2800</a:t>
                      </a:r>
                    </a:p>
                  </a:txBody>
                  <a:tcPr marL="68597" marR="68597" marT="34293" marB="3429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50000"/>
                      </a:schemeClr>
                    </a:solidFill>
                  </a:tcPr>
                </a:tc>
                <a:extLst>
                  <a:ext uri="{0D108BD9-81ED-4DB2-BD59-A6C34878D82A}">
                    <a16:rowId xmlns:a16="http://schemas.microsoft.com/office/drawing/2014/main" val="10000"/>
                  </a:ext>
                </a:extLst>
              </a:tr>
              <a:tr h="211034">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Hopper capacity (l)</a:t>
                      </a:r>
                    </a:p>
                  </a:txBody>
                  <a:tcPr marL="68597" marR="68597" marT="34293" marB="34293" horzOverflow="overflow">
                    <a:lnL cap="flat">
                      <a:noFill/>
                    </a:lnL>
                    <a:lnR w="12700" cap="flat" cmpd="sng" algn="ctr">
                      <a:solidFill>
                        <a:schemeClr val="bg1"/>
                      </a:solidFill>
                      <a:prstDash val="solid"/>
                      <a:round/>
                      <a:headEnd type="none" w="med" len="med"/>
                      <a:tailEnd type="none" w="med" len="med"/>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1300</a:t>
                      </a:r>
                    </a:p>
                  </a:txBody>
                  <a:tcPr marL="68597" marR="68597" marT="34293" marB="3429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1800</a:t>
                      </a:r>
                    </a:p>
                  </a:txBody>
                  <a:tcPr marL="68597" marR="68597" marT="34293" marB="3429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2300</a:t>
                      </a:r>
                    </a:p>
                  </a:txBody>
                  <a:tcPr marL="68597" marR="68597" marT="34293" marB="3429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2800</a:t>
                      </a:r>
                    </a:p>
                  </a:txBody>
                  <a:tcPr marL="68597" marR="68597" marT="34293" marB="3429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noFill/>
                  </a:tcPr>
                </a:tc>
                <a:extLst>
                  <a:ext uri="{0D108BD9-81ED-4DB2-BD59-A6C34878D82A}">
                    <a16:rowId xmlns:a16="http://schemas.microsoft.com/office/drawing/2014/main" val="10001"/>
                  </a:ext>
                </a:extLst>
              </a:tr>
              <a:tr h="216039">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Filling height (cm)</a:t>
                      </a:r>
                    </a:p>
                  </a:txBody>
                  <a:tcPr marL="68597" marR="68597" marT="34293" marB="34293" horzOverflow="overflow">
                    <a:lnL cap="flat">
                      <a:noFill/>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113</a:t>
                      </a:r>
                    </a:p>
                  </a:txBody>
                  <a:tcPr marL="68597" marR="68597" marT="34293" marB="3429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132</a:t>
                      </a:r>
                    </a:p>
                  </a:txBody>
                  <a:tcPr marL="68597" marR="68597" marT="34293" marB="3429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151</a:t>
                      </a:r>
                    </a:p>
                  </a:txBody>
                  <a:tcPr marL="68597" marR="68597" marT="34293" marB="3429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170</a:t>
                      </a:r>
                    </a:p>
                  </a:txBody>
                  <a:tcPr marL="68597" marR="68597" marT="34293" marB="3429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85000"/>
                      </a:schemeClr>
                    </a:solidFill>
                  </a:tcPr>
                </a:tc>
                <a:extLst>
                  <a:ext uri="{0D108BD9-81ED-4DB2-BD59-A6C34878D82A}">
                    <a16:rowId xmlns:a16="http://schemas.microsoft.com/office/drawing/2014/main" val="10002"/>
                  </a:ext>
                </a:extLst>
              </a:tr>
              <a:tr h="205754">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Width (cm)</a:t>
                      </a:r>
                    </a:p>
                  </a:txBody>
                  <a:tcPr marL="68597" marR="68597" marT="34293" marB="34293" horzOverflow="overflow">
                    <a:lnL cap="flat">
                      <a:noFill/>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alpha val="50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245</a:t>
                      </a:r>
                    </a:p>
                  </a:txBody>
                  <a:tcPr marL="68597" marR="68597" marT="34293" marB="3429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alpha val="50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245</a:t>
                      </a:r>
                    </a:p>
                  </a:txBody>
                  <a:tcPr marL="68597" marR="68597" marT="34293" marB="3429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alpha val="50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245</a:t>
                      </a:r>
                    </a:p>
                  </a:txBody>
                  <a:tcPr marL="68597" marR="68597" marT="34293" marB="3429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alpha val="50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245</a:t>
                      </a:r>
                    </a:p>
                  </a:txBody>
                  <a:tcPr marL="68597" marR="68597" marT="34293" marB="3429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alpha val="50000"/>
                      </a:schemeClr>
                    </a:solidFill>
                  </a:tcPr>
                </a:tc>
                <a:extLst>
                  <a:ext uri="{0D108BD9-81ED-4DB2-BD59-A6C34878D82A}">
                    <a16:rowId xmlns:a16="http://schemas.microsoft.com/office/drawing/2014/main" val="10003"/>
                  </a:ext>
                </a:extLst>
              </a:tr>
              <a:tr h="205754">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Filling width (cm)</a:t>
                      </a:r>
                    </a:p>
                  </a:txBody>
                  <a:tcPr marL="68597" marR="68597" marT="34293" marB="34293" horzOverflow="overflow">
                    <a:lnL cap="flat">
                      <a:noFill/>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239</a:t>
                      </a:r>
                    </a:p>
                  </a:txBody>
                  <a:tcPr marL="68597" marR="68597" marT="34293" marB="3429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239</a:t>
                      </a:r>
                    </a:p>
                  </a:txBody>
                  <a:tcPr marL="68597" marR="68597" marT="34293" marB="3429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239</a:t>
                      </a:r>
                    </a:p>
                  </a:txBody>
                  <a:tcPr marL="68597" marR="68597" marT="34293" marB="3429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239</a:t>
                      </a:r>
                    </a:p>
                  </a:txBody>
                  <a:tcPr marL="68597" marR="68597" marT="34293" marB="3429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extLst>
                  <a:ext uri="{0D108BD9-81ED-4DB2-BD59-A6C34878D82A}">
                    <a16:rowId xmlns:a16="http://schemas.microsoft.com/office/drawing/2014/main" val="10004"/>
                  </a:ext>
                </a:extLst>
              </a:tr>
              <a:tr h="205754">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Empty weight (kg)</a:t>
                      </a:r>
                    </a:p>
                  </a:txBody>
                  <a:tcPr marL="68597" marR="68597" marT="34293" marB="34293" horzOverflow="overflow">
                    <a:lnL cap="flat">
                      <a:noFill/>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496</a:t>
                      </a:r>
                    </a:p>
                  </a:txBody>
                  <a:tcPr marL="68597" marR="68597" marT="34293" marB="3429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521</a:t>
                      </a:r>
                    </a:p>
                  </a:txBody>
                  <a:tcPr marL="68597" marR="68597" marT="34293" marB="3429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547</a:t>
                      </a:r>
                    </a:p>
                  </a:txBody>
                  <a:tcPr marL="68597" marR="68597" marT="34293" marB="3429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573</a:t>
                      </a:r>
                    </a:p>
                  </a:txBody>
                  <a:tcPr marL="68597" marR="68597" marT="34293" marB="3429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5"/>
                  </a:ext>
                </a:extLst>
              </a:tr>
              <a:tr h="20575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Spread width (m)</a:t>
                      </a:r>
                    </a:p>
                  </a:txBody>
                  <a:tcPr marL="68597" marR="68597" marT="34293" marB="34293" horzOverflow="overflow">
                    <a:lnL cap="flat">
                      <a:noFill/>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10-24 (27/33)*</a:t>
                      </a:r>
                    </a:p>
                  </a:txBody>
                  <a:tcPr marL="68597" marR="68597" marT="34293" marB="3429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900" b="0" i="0" u="none" strike="noStrike" kern="1200" cap="none" normalizeH="0" baseline="0" dirty="0" smtClean="0">
                          <a:ln>
                            <a:noFill/>
                          </a:ln>
                          <a:solidFill>
                            <a:schemeClr val="tx1"/>
                          </a:solidFill>
                          <a:effectLst/>
                          <a:latin typeface="Arial" charset="0"/>
                          <a:ea typeface="+mn-ea"/>
                          <a:cs typeface="+mn-cs"/>
                        </a:rPr>
                        <a:t>10-24 (27/33)*</a:t>
                      </a:r>
                    </a:p>
                  </a:txBody>
                  <a:tcPr marL="68597" marR="68597" marT="34293" marB="3429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900" b="0" i="0" u="none" strike="noStrike" kern="1200" cap="none" normalizeH="0" baseline="0" dirty="0" smtClean="0">
                          <a:ln>
                            <a:noFill/>
                          </a:ln>
                          <a:solidFill>
                            <a:schemeClr val="tx1"/>
                          </a:solidFill>
                          <a:effectLst/>
                          <a:latin typeface="Arial" charset="0"/>
                          <a:ea typeface="+mn-ea"/>
                          <a:cs typeface="+mn-cs"/>
                        </a:rPr>
                        <a:t>10-24 (27/33)*</a:t>
                      </a:r>
                    </a:p>
                  </a:txBody>
                  <a:tcPr marL="68597" marR="68597" marT="34293" marB="3429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900" b="0" i="0" u="none" strike="noStrike" kern="1200" cap="none" normalizeH="0" baseline="0" dirty="0" smtClean="0">
                          <a:ln>
                            <a:noFill/>
                          </a:ln>
                          <a:solidFill>
                            <a:schemeClr val="tx1"/>
                          </a:solidFill>
                          <a:effectLst/>
                          <a:latin typeface="Arial" charset="0"/>
                          <a:ea typeface="+mn-ea"/>
                          <a:cs typeface="+mn-cs"/>
                        </a:rPr>
                        <a:t>10-24 (27/33)*</a:t>
                      </a:r>
                    </a:p>
                  </a:txBody>
                  <a:tcPr marL="68597" marR="68597" marT="34293" marB="3429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extLst>
                  <a:ext uri="{0D108BD9-81ED-4DB2-BD59-A6C34878D82A}">
                    <a16:rowId xmlns:a16="http://schemas.microsoft.com/office/drawing/2014/main" val="10006"/>
                  </a:ext>
                </a:extLst>
              </a:tr>
              <a:tr h="205754">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Output (kg/min)</a:t>
                      </a:r>
                    </a:p>
                  </a:txBody>
                  <a:tcPr marL="68597" marR="68597" marT="34293" marB="34293" horzOverflow="overflow">
                    <a:lnL cap="flat">
                      <a:noFill/>
                    </a:lnL>
                    <a:lnR w="12700" cap="flat" cmpd="sng" algn="ctr">
                      <a:solidFill>
                        <a:schemeClr val="bg1"/>
                      </a:solidFill>
                      <a:prstDash val="solid"/>
                      <a:round/>
                      <a:headEnd type="none" w="med" len="med"/>
                      <a:tailEnd type="none" w="med" len="med"/>
                    </a:lnR>
                    <a:lnT>
                      <a:noFill/>
                    </a:lnT>
                    <a:lnB w="12700" cap="flat" cmpd="sng" algn="ctr">
                      <a:solidFill>
                        <a:schemeClr val="bg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10-320</a:t>
                      </a:r>
                    </a:p>
                  </a:txBody>
                  <a:tcPr marL="68597" marR="68597" marT="34293" marB="3429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solidFill>
                        <a:schemeClr val="bg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10-320</a:t>
                      </a:r>
                    </a:p>
                  </a:txBody>
                  <a:tcPr marL="68597" marR="68597" marT="34293" marB="3429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solidFill>
                        <a:schemeClr val="bg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10-320</a:t>
                      </a:r>
                    </a:p>
                  </a:txBody>
                  <a:tcPr marL="68597" marR="68597" marT="34293" marB="3429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solidFill>
                        <a:schemeClr val="bg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10-320</a:t>
                      </a:r>
                    </a:p>
                  </a:txBody>
                  <a:tcPr marL="68597" marR="68597" marT="34293" marB="3429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solidFill>
                        <a:schemeClr val="bg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7"/>
                  </a:ext>
                </a:extLst>
              </a:tr>
            </a:tbl>
          </a:graphicData>
        </a:graphic>
      </p:graphicFrame>
      <p:sp>
        <p:nvSpPr>
          <p:cNvPr id="59444" name="Tekstvak 9"/>
          <p:cNvSpPr txBox="1">
            <a:spLocks noChangeArrowheads="1"/>
          </p:cNvSpPr>
          <p:nvPr/>
        </p:nvSpPr>
        <p:spPr bwMode="auto">
          <a:xfrm>
            <a:off x="624723" y="4729805"/>
            <a:ext cx="3587823" cy="2308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nl-NL" sz="900" dirty="0"/>
              <a:t>*depending on type of fertiliser and type of vanes</a:t>
            </a:r>
          </a:p>
        </p:txBody>
      </p:sp>
      <p:sp>
        <p:nvSpPr>
          <p:cNvPr id="3" name="Rectangle 2"/>
          <p:cNvSpPr/>
          <p:nvPr/>
        </p:nvSpPr>
        <p:spPr>
          <a:xfrm>
            <a:off x="624723" y="2439641"/>
            <a:ext cx="6954943" cy="369332"/>
          </a:xfrm>
          <a:prstGeom prst="rect">
            <a:avLst/>
          </a:prstGeom>
        </p:spPr>
        <p:txBody>
          <a:bodyPr wrap="square">
            <a:spAutoFit/>
          </a:bodyPr>
          <a:lstStyle/>
          <a:p>
            <a:r>
              <a:rPr lang="en-GB" altLang="nl-NL" dirty="0">
                <a:solidFill>
                  <a:schemeClr val="bg2"/>
                </a:solidFill>
              </a:rPr>
              <a:t>Kverneland CL GEOSPREAD</a:t>
            </a:r>
            <a:r>
              <a:rPr lang="en-GB" altLang="nl-NL" baseline="30000" dirty="0">
                <a:solidFill>
                  <a:schemeClr val="bg2"/>
                </a:solidFill>
              </a:rPr>
              <a:t> ®</a:t>
            </a:r>
            <a:r>
              <a:rPr lang="en-GB" altLang="nl-NL" dirty="0">
                <a:solidFill>
                  <a:schemeClr val="bg2"/>
                </a:solidFill>
              </a:rPr>
              <a:t> 1300-1800-2300-2800 </a:t>
            </a:r>
            <a:endParaRPr lang="nl-NL" dirty="0"/>
          </a:p>
        </p:txBody>
      </p:sp>
      <p:pic>
        <p:nvPicPr>
          <p:cNvPr id="10" name="Picture 9" descr="Free illustration: Black, Back, Button, Navigation - Free ...">
            <a:hlinkClick r:id="rId4" action="ppaction://hlinksldjump"/>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0" y="4776889"/>
            <a:ext cx="454131" cy="366611"/>
          </a:xfrm>
          <a:prstGeom prst="rect">
            <a:avLst/>
          </a:prstGeom>
        </p:spPr>
      </p:pic>
    </p:spTree>
    <p:extLst>
      <p:ext uri="{BB962C8B-B14F-4D97-AF65-F5344CB8AC3E}">
        <p14:creationId xmlns:p14="http://schemas.microsoft.com/office/powerpoint/2010/main" val="3360915532"/>
      </p:ext>
    </p:extLst>
  </p:cSld>
  <p:clrMapOvr>
    <a:masterClrMapping/>
  </p:clrMapOvr>
  <p:transition spd="slow"/>
  <p:timing>
    <p:tnLst>
      <p:par>
        <p:cTn id="1" dur="indefinite" restart="never" nodeType="tmRoot"/>
      </p:par>
    </p:tnLst>
  </p:timing>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2083682" y="1503472"/>
            <a:ext cx="3139814" cy="2338676"/>
          </a:xfrm>
          <a:prstGeom prst="rect">
            <a:avLst/>
          </a:prstGeom>
        </p:spPr>
      </p:pic>
      <p:sp>
        <p:nvSpPr>
          <p:cNvPr id="61443" name="Tekstvak 4"/>
          <p:cNvSpPr txBox="1">
            <a:spLocks noChangeArrowheads="1"/>
          </p:cNvSpPr>
          <p:nvPr/>
        </p:nvSpPr>
        <p:spPr bwMode="auto">
          <a:xfrm>
            <a:off x="1107504" y="735807"/>
            <a:ext cx="2915840"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r>
              <a:rPr lang="en-GB" altLang="nl-NL" sz="1200" b="0" dirty="0"/>
              <a:t>Two options of basic hopper capacity 1,100 or 1,300 litres, can be extended with easy to assemble aluminium hopper extensions</a:t>
            </a:r>
          </a:p>
        </p:txBody>
      </p:sp>
      <p:sp>
        <p:nvSpPr>
          <p:cNvPr id="61444" name="Tekstvak 5"/>
          <p:cNvSpPr txBox="1">
            <a:spLocks noChangeArrowheads="1"/>
          </p:cNvSpPr>
          <p:nvPr/>
        </p:nvSpPr>
        <p:spPr bwMode="auto">
          <a:xfrm>
            <a:off x="4557935" y="1053704"/>
            <a:ext cx="2484834"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nl-NL" sz="1200" b="0" dirty="0"/>
              <a:t>AEF certified –   </a:t>
            </a:r>
          </a:p>
          <a:p>
            <a:pPr eaLnBrk="1" hangingPunct="1"/>
            <a:r>
              <a:rPr lang="en-GB" altLang="nl-NL" sz="1200" b="0" dirty="0"/>
              <a:t>ISOBUS compatible spreader</a:t>
            </a:r>
          </a:p>
        </p:txBody>
      </p:sp>
      <p:sp>
        <p:nvSpPr>
          <p:cNvPr id="61445" name="Tekstvak 6"/>
          <p:cNvSpPr txBox="1">
            <a:spLocks noChangeArrowheads="1"/>
          </p:cNvSpPr>
          <p:nvPr/>
        </p:nvSpPr>
        <p:spPr bwMode="auto">
          <a:xfrm>
            <a:off x="1192038" y="2940844"/>
            <a:ext cx="1350169"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nl-NL" sz="1200" b="0" dirty="0"/>
              <a:t>Slow rotating agitator</a:t>
            </a:r>
          </a:p>
        </p:txBody>
      </p:sp>
      <p:sp>
        <p:nvSpPr>
          <p:cNvPr id="61446" name="Tekstvak 8"/>
          <p:cNvSpPr txBox="1">
            <a:spLocks noChangeArrowheads="1"/>
          </p:cNvSpPr>
          <p:nvPr/>
        </p:nvSpPr>
        <p:spPr bwMode="auto">
          <a:xfrm>
            <a:off x="2727944" y="4186238"/>
            <a:ext cx="2358629"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nl-NL" sz="1200" b="0" dirty="0"/>
              <a:t>GEOSPREAD</a:t>
            </a:r>
            <a:r>
              <a:rPr lang="en-GB" altLang="nl-NL" sz="1200" b="0" baseline="30000" dirty="0"/>
              <a:t>®</a:t>
            </a:r>
            <a:r>
              <a:rPr lang="en-GB" altLang="nl-NL" sz="1200" b="0" dirty="0"/>
              <a:t>: Two actuators to control the discharge point and application rate</a:t>
            </a:r>
          </a:p>
        </p:txBody>
      </p:sp>
      <p:sp>
        <p:nvSpPr>
          <p:cNvPr id="61447" name="Tekstvak 11"/>
          <p:cNvSpPr txBox="1">
            <a:spLocks noChangeArrowheads="1"/>
          </p:cNvSpPr>
          <p:nvPr/>
        </p:nvSpPr>
        <p:spPr bwMode="auto">
          <a:xfrm>
            <a:off x="4956794" y="3623073"/>
            <a:ext cx="2050256"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r>
              <a:rPr lang="en-GB" altLang="nl-NL" sz="1200" b="0" dirty="0" err="1"/>
              <a:t>CentreFlow</a:t>
            </a:r>
            <a:r>
              <a:rPr lang="en-GB" altLang="nl-NL" sz="1200" b="0" dirty="0"/>
              <a:t> system</a:t>
            </a:r>
          </a:p>
          <a:p>
            <a:pPr algn="r" eaLnBrk="1" hangingPunct="1"/>
            <a:r>
              <a:rPr lang="en-GB" altLang="nl-NL" sz="1200" b="0" dirty="0"/>
              <a:t>with 8 vanes per disc</a:t>
            </a:r>
          </a:p>
        </p:txBody>
      </p:sp>
      <p:sp>
        <p:nvSpPr>
          <p:cNvPr id="61448" name="Tekstvak 14"/>
          <p:cNvSpPr txBox="1">
            <a:spLocks noChangeArrowheads="1"/>
          </p:cNvSpPr>
          <p:nvPr/>
        </p:nvSpPr>
        <p:spPr bwMode="auto">
          <a:xfrm>
            <a:off x="5189494" y="2592261"/>
            <a:ext cx="1727597"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nl-NL" sz="1200" b="0" dirty="0"/>
              <a:t>4 x 2,5 tonne load cells + reference sensor</a:t>
            </a:r>
          </a:p>
        </p:txBody>
      </p:sp>
      <p:pic>
        <p:nvPicPr>
          <p:cNvPr id="61449" name="Afbeelding 19" descr="C:\Users\gr_evdv\AppData\Local\Temp\Temp1_LinesAndNumbers_PNG_JPG.ZIP\LinesAndNumbers_PNG_JPG\Line_2.png"/>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4594844" y="1225154"/>
            <a:ext cx="1788319" cy="10084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1450" name="Afbeelding 20" descr="C:\Users\gr_evdv\AppData\Local\Temp\Temp1_LinesAndNumbers_PNG_JPG.ZIP\LinesAndNumbers_PNG_JPG\Line_4.png"/>
          <p:cNvPicPr>
            <a:picLocks noChangeAspect="1" noChangeArrowheads="1"/>
          </p:cNvPicPr>
          <p:nvPr/>
        </p:nvPicPr>
        <p:blipFill>
          <a:blip r:embed="rId4" cstate="email">
            <a:extLst>
              <a:ext uri="{28A0092B-C50C-407E-A947-70E740481C1C}">
                <a14:useLocalDpi xmlns:a14="http://schemas.microsoft.com/office/drawing/2010/main"/>
              </a:ext>
            </a:extLst>
          </a:blip>
          <a:srcRect/>
          <a:stretch>
            <a:fillRect/>
          </a:stretch>
        </p:blipFill>
        <p:spPr bwMode="auto">
          <a:xfrm>
            <a:off x="818181" y="962025"/>
            <a:ext cx="1985963" cy="11870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1451" name="Afbeelding 22" descr="C:\Users\gr_evdv\AppData\Local\Temp\Temp1_LinesAndNumbers_PNG_JPG.ZIP\LinesAndNumbers_PNG_JPG\Line_1.png"/>
          <p:cNvPicPr>
            <a:picLocks noChangeAspect="1" noChangeArrowheads="1"/>
          </p:cNvPicPr>
          <p:nvPr/>
        </p:nvPicPr>
        <p:blipFill>
          <a:blip r:embed="rId5" cstate="email">
            <a:extLst>
              <a:ext uri="{28A0092B-C50C-407E-A947-70E740481C1C}">
                <a14:useLocalDpi xmlns:a14="http://schemas.microsoft.com/office/drawing/2010/main"/>
              </a:ext>
            </a:extLst>
          </a:blip>
          <a:srcRect/>
          <a:stretch>
            <a:fillRect/>
          </a:stretch>
        </p:blipFill>
        <p:spPr bwMode="auto">
          <a:xfrm>
            <a:off x="2293366" y="3431382"/>
            <a:ext cx="1627584" cy="12037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1452" name="Afbeelding 23" descr="C:\Users\gr_evdv\AppData\Local\Temp\Temp1_LinesAndNumbers_PNG_JPG.ZIP\LinesAndNumbers_PNG_JPG\Line_4.png"/>
          <p:cNvPicPr>
            <a:picLocks noChangeAspect="1" noChangeArrowheads="1"/>
          </p:cNvPicPr>
          <p:nvPr/>
        </p:nvPicPr>
        <p:blipFill>
          <a:blip r:embed="rId4" cstate="email">
            <a:extLst>
              <a:ext uri="{28A0092B-C50C-407E-A947-70E740481C1C}">
                <a14:useLocalDpi xmlns:a14="http://schemas.microsoft.com/office/drawing/2010/main"/>
              </a:ext>
            </a:extLst>
          </a:blip>
          <a:srcRect/>
          <a:stretch>
            <a:fillRect/>
          </a:stretch>
        </p:blipFill>
        <p:spPr bwMode="auto">
          <a:xfrm>
            <a:off x="1300385" y="2518173"/>
            <a:ext cx="1985963" cy="11870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1453" name="Afbeelding 24" descr="C:\Users\gr_evdv\AppData\Local\Temp\Temp1_LinesAndNumbers_PNG_JPG.ZIP\LinesAndNumbers_PNG_JPG\Line_4.png"/>
          <p:cNvPicPr>
            <a:picLocks noChangeAspect="1" noChangeArrowheads="1"/>
          </p:cNvPicPr>
          <p:nvPr/>
        </p:nvPicPr>
        <p:blipFill>
          <a:blip r:embed="rId6" cstate="email">
            <a:extLst>
              <a:ext uri="{28A0092B-C50C-407E-A947-70E740481C1C}">
                <a14:useLocalDpi xmlns:a14="http://schemas.microsoft.com/office/drawing/2010/main"/>
              </a:ext>
            </a:extLst>
          </a:blip>
          <a:srcRect/>
          <a:stretch>
            <a:fillRect/>
          </a:stretch>
        </p:blipFill>
        <p:spPr bwMode="auto">
          <a:xfrm>
            <a:off x="4242419" y="3312319"/>
            <a:ext cx="1985963" cy="11858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1454" name="Afbeelding 25" descr="C:\Users\gr_evdv\AppData\Local\Temp\Temp1_LinesAndNumbers_PNG_JPG.ZIP\LinesAndNumbers_PNG_JPG\Line_2.png"/>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4247710" y="1933432"/>
            <a:ext cx="1789510" cy="10084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 name="Afbeelding 8"/>
          <p:cNvPicPr/>
          <p:nvPr/>
        </p:nvPicPr>
        <p:blipFill>
          <a:blip r:embed="rId7" cstate="screen">
            <a:extLst>
              <a:ext uri="{28A0092B-C50C-407E-A947-70E740481C1C}">
                <a14:useLocalDpi xmlns:a14="http://schemas.microsoft.com/office/drawing/2010/main"/>
              </a:ext>
            </a:extLst>
          </a:blip>
          <a:stretch>
            <a:fillRect/>
          </a:stretch>
        </p:blipFill>
        <p:spPr>
          <a:xfrm>
            <a:off x="5896522" y="1793696"/>
            <a:ext cx="814388" cy="595294"/>
          </a:xfrm>
          <a:prstGeom prst="rect">
            <a:avLst/>
          </a:prstGeom>
        </p:spPr>
      </p:pic>
      <p:sp>
        <p:nvSpPr>
          <p:cNvPr id="16" name="Rounded Rectangle 15"/>
          <p:cNvSpPr/>
          <p:nvPr/>
        </p:nvSpPr>
        <p:spPr bwMode="auto">
          <a:xfrm>
            <a:off x="5213831" y="2617039"/>
            <a:ext cx="951449" cy="224741"/>
          </a:xfrm>
          <a:prstGeom prst="roundRect">
            <a:avLst/>
          </a:prstGeom>
          <a:noFill/>
          <a:ln w="38100" cap="flat" cmpd="sng" algn="ctr">
            <a:solidFill>
              <a:srgbClr val="007A3B"/>
            </a:solidFill>
            <a:prstDash val="solid"/>
            <a:round/>
            <a:headEnd type="none" w="med" len="med"/>
            <a:tailEnd type="none" w="med" len="med"/>
          </a:ln>
          <a:effectLst/>
        </p:spPr>
        <p:txBody>
          <a:bodyPr vert="horz" wrap="none" lIns="68580" tIns="34290" rIns="68580" bIns="34290" numCol="1" rtlCol="0" anchor="ctr" anchorCtr="0" compatLnSpc="1">
            <a:prstTxWarp prst="textNoShape">
              <a:avLst/>
            </a:prstTxWarp>
          </a:bodyPr>
          <a:lstStyle/>
          <a:p>
            <a:pPr algn="ctr" defTabSz="685800"/>
            <a:endParaRPr lang="en-GB" sz="1350" b="0" dirty="0">
              <a:latin typeface="Arial" charset="0"/>
            </a:endParaRPr>
          </a:p>
        </p:txBody>
      </p:sp>
      <p:pic>
        <p:nvPicPr>
          <p:cNvPr id="18" name="Picture 17"/>
          <p:cNvPicPr>
            <a:picLocks noChangeAspect="1"/>
          </p:cNvPicPr>
          <p:nvPr/>
        </p:nvPicPr>
        <p:blipFill>
          <a:blip r:embed="rId8"/>
          <a:stretch>
            <a:fillRect/>
          </a:stretch>
        </p:blipFill>
        <p:spPr>
          <a:xfrm>
            <a:off x="4557935" y="730993"/>
            <a:ext cx="800212" cy="364382"/>
          </a:xfrm>
          <a:prstGeom prst="rect">
            <a:avLst/>
          </a:prstGeom>
        </p:spPr>
      </p:pic>
      <p:pic>
        <p:nvPicPr>
          <p:cNvPr id="20" name="Picture 19" descr="Free illustration: Black, Back, Button, Navigation - Free ...">
            <a:hlinkClick r:id="rId9" action="ppaction://hlinksldjump"/>
          </p:cNvPr>
          <p:cNvPicPr>
            <a:picLocks noChangeAspect="1"/>
          </p:cNvPicPr>
          <p:nvPr/>
        </p:nvPicPr>
        <p:blipFill>
          <a:blip r:embed="rId10" cstate="email">
            <a:extLst>
              <a:ext uri="{28A0092B-C50C-407E-A947-70E740481C1C}">
                <a14:useLocalDpi xmlns:a14="http://schemas.microsoft.com/office/drawing/2010/main"/>
              </a:ext>
            </a:extLst>
          </a:blip>
          <a:stretch>
            <a:fillRect/>
          </a:stretch>
        </p:blipFill>
        <p:spPr>
          <a:xfrm>
            <a:off x="0" y="4776889"/>
            <a:ext cx="454131" cy="366611"/>
          </a:xfrm>
          <a:prstGeom prst="rect">
            <a:avLst/>
          </a:prstGeom>
        </p:spPr>
      </p:pic>
    </p:spTree>
    <p:extLst>
      <p:ext uri="{BB962C8B-B14F-4D97-AF65-F5344CB8AC3E}">
        <p14:creationId xmlns:p14="http://schemas.microsoft.com/office/powerpoint/2010/main" val="2927780247"/>
      </p:ext>
    </p:extLst>
  </p:cSld>
  <p:clrMapOvr>
    <a:masterClrMapping/>
  </p:clrMapOvr>
  <p:transition spd="slow"/>
  <p:timing>
    <p:tnLst>
      <p:par>
        <p:cTn id="1" dur="indefinite" restart="never" nodeType="tmRoot"/>
      </p:par>
    </p:tnLst>
  </p:timing>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60" name="Titel 1"/>
          <p:cNvSpPr txBox="1">
            <a:spLocks/>
          </p:cNvSpPr>
          <p:nvPr/>
        </p:nvSpPr>
        <p:spPr bwMode="auto">
          <a:xfrm>
            <a:off x="1494235" y="701279"/>
            <a:ext cx="6155531" cy="3262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endParaRPr lang="en-GB" altLang="nl-NL" sz="2400" dirty="0">
              <a:solidFill>
                <a:srgbClr val="007A3B"/>
              </a:solidFill>
              <a:ea typeface="Geneva" charset="-128"/>
            </a:endParaRPr>
          </a:p>
        </p:txBody>
      </p:sp>
      <p:sp>
        <p:nvSpPr>
          <p:cNvPr id="2" name="Title 1"/>
          <p:cNvSpPr>
            <a:spLocks noGrp="1"/>
          </p:cNvSpPr>
          <p:nvPr>
            <p:ph type="ctrTitle"/>
          </p:nvPr>
        </p:nvSpPr>
        <p:spPr/>
        <p:txBody>
          <a:bodyPr/>
          <a:lstStyle/>
          <a:p>
            <a:r>
              <a:rPr lang="en-GB" altLang="nl-NL" dirty="0" smtClean="0"/>
              <a:t>Kverneland Exacta-TL GEOSPREAD</a:t>
            </a:r>
            <a:r>
              <a:rPr lang="en-GB" altLang="nl-NL" baseline="30000" dirty="0" smtClean="0"/>
              <a:t>®</a:t>
            </a:r>
            <a:endParaRPr lang="nl-NL" baseline="30000" dirty="0"/>
          </a:p>
        </p:txBody>
      </p:sp>
      <p:pic>
        <p:nvPicPr>
          <p:cNvPr id="8" name="Picture Placeholder 2"/>
          <p:cNvPicPr>
            <a:picLocks noGrp="1" noChangeAspect="1"/>
          </p:cNvPicPr>
          <p:nvPr>
            <p:ph type="pic" sz="quarter" idx="4294967295"/>
          </p:nvPr>
        </p:nvPicPr>
        <p:blipFill>
          <a:blip r:embed="rId2" cstate="screen">
            <a:extLst>
              <a:ext uri="{28A0092B-C50C-407E-A947-70E740481C1C}">
                <a14:useLocalDpi xmlns:a14="http://schemas.microsoft.com/office/drawing/2010/main"/>
              </a:ext>
            </a:extLst>
          </a:blip>
          <a:srcRect/>
          <a:stretch>
            <a:fillRect/>
          </a:stretch>
        </p:blipFill>
        <p:spPr bwMode="auto">
          <a:xfrm>
            <a:off x="-11113" y="1995488"/>
            <a:ext cx="9155113" cy="3148012"/>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Afbeelding 7" descr="C:\Users\gr_evdv\AppData\Local\Microsoft\Windows\INetCache\Content.Outlook\10T69RF9\iMFARMING logo - Kverneland.png"/>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7399735" y="1828800"/>
            <a:ext cx="500063" cy="485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457214131"/>
      </p:ext>
    </p:extLst>
  </p:cSld>
  <p:clrMapOvr>
    <a:masterClrMapping/>
  </p:clrMapOvr>
  <p:timing>
    <p:tnLst>
      <p:par>
        <p:cTn id="1" dur="indefinite" restart="never" nodeType="tmRoot"/>
      </p:par>
    </p:tnLst>
  </p:timing>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34"/>
          <p:cNvSpPr txBox="1">
            <a:spLocks noChangeArrowheads="1"/>
          </p:cNvSpPr>
          <p:nvPr/>
        </p:nvSpPr>
        <p:spPr bwMode="auto">
          <a:xfrm>
            <a:off x="626680" y="2282259"/>
            <a:ext cx="6743700" cy="6286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lgn="ctr" rtl="0" eaLnBrk="0" fontAlgn="base" hangingPunct="0">
              <a:spcBef>
                <a:spcPct val="0"/>
              </a:spcBef>
              <a:spcAft>
                <a:spcPct val="0"/>
              </a:spcAft>
              <a:defRPr sz="2800" b="1">
                <a:solidFill>
                  <a:schemeClr val="tx2"/>
                </a:solidFill>
                <a:latin typeface="+mj-lt"/>
                <a:ea typeface="+mj-ea"/>
                <a:cs typeface="+mj-cs"/>
              </a:defRPr>
            </a:lvl1pPr>
            <a:lvl2pPr algn="ctr" rtl="0" eaLnBrk="0" fontAlgn="base" hangingPunct="0">
              <a:spcBef>
                <a:spcPct val="0"/>
              </a:spcBef>
              <a:spcAft>
                <a:spcPct val="0"/>
              </a:spcAft>
              <a:defRPr sz="2800" b="1">
                <a:solidFill>
                  <a:schemeClr val="tx2"/>
                </a:solidFill>
                <a:latin typeface="Arial" charset="0"/>
              </a:defRPr>
            </a:lvl2pPr>
            <a:lvl3pPr algn="ctr" rtl="0" eaLnBrk="0" fontAlgn="base" hangingPunct="0">
              <a:spcBef>
                <a:spcPct val="0"/>
              </a:spcBef>
              <a:spcAft>
                <a:spcPct val="0"/>
              </a:spcAft>
              <a:defRPr sz="2800" b="1">
                <a:solidFill>
                  <a:schemeClr val="tx2"/>
                </a:solidFill>
                <a:latin typeface="Arial" charset="0"/>
              </a:defRPr>
            </a:lvl3pPr>
            <a:lvl4pPr algn="ctr" rtl="0" eaLnBrk="0" fontAlgn="base" hangingPunct="0">
              <a:spcBef>
                <a:spcPct val="0"/>
              </a:spcBef>
              <a:spcAft>
                <a:spcPct val="0"/>
              </a:spcAft>
              <a:defRPr sz="2800" b="1">
                <a:solidFill>
                  <a:schemeClr val="tx2"/>
                </a:solidFill>
                <a:latin typeface="Arial" charset="0"/>
              </a:defRPr>
            </a:lvl4pPr>
            <a:lvl5pPr algn="ctr" rtl="0" eaLnBrk="0" fontAlgn="base" hangingPunct="0">
              <a:spcBef>
                <a:spcPct val="0"/>
              </a:spcBef>
              <a:spcAft>
                <a:spcPct val="0"/>
              </a:spcAft>
              <a:defRPr sz="2800" b="1">
                <a:solidFill>
                  <a:schemeClr val="tx2"/>
                </a:solidFill>
                <a:latin typeface="Arial" charset="0"/>
              </a:defRPr>
            </a:lvl5pPr>
            <a:lvl6pPr marL="457200" algn="ctr" rtl="0" fontAlgn="base">
              <a:spcBef>
                <a:spcPct val="0"/>
              </a:spcBef>
              <a:spcAft>
                <a:spcPct val="0"/>
              </a:spcAft>
              <a:defRPr sz="2800" b="1">
                <a:solidFill>
                  <a:schemeClr val="tx2"/>
                </a:solidFill>
                <a:latin typeface="Arial" charset="0"/>
              </a:defRPr>
            </a:lvl6pPr>
            <a:lvl7pPr marL="914400" algn="ctr" rtl="0" fontAlgn="base">
              <a:spcBef>
                <a:spcPct val="0"/>
              </a:spcBef>
              <a:spcAft>
                <a:spcPct val="0"/>
              </a:spcAft>
              <a:defRPr sz="2800" b="1">
                <a:solidFill>
                  <a:schemeClr val="tx2"/>
                </a:solidFill>
                <a:latin typeface="Arial" charset="0"/>
              </a:defRPr>
            </a:lvl7pPr>
            <a:lvl8pPr marL="1371600" algn="ctr" rtl="0" fontAlgn="base">
              <a:spcBef>
                <a:spcPct val="0"/>
              </a:spcBef>
              <a:spcAft>
                <a:spcPct val="0"/>
              </a:spcAft>
              <a:defRPr sz="2800" b="1">
                <a:solidFill>
                  <a:schemeClr val="tx2"/>
                </a:solidFill>
                <a:latin typeface="Arial" charset="0"/>
              </a:defRPr>
            </a:lvl8pPr>
            <a:lvl9pPr marL="1828800" algn="ctr" rtl="0" fontAlgn="base">
              <a:spcBef>
                <a:spcPct val="0"/>
              </a:spcBef>
              <a:spcAft>
                <a:spcPct val="0"/>
              </a:spcAft>
              <a:defRPr sz="2800" b="1">
                <a:solidFill>
                  <a:schemeClr val="tx2"/>
                </a:solidFill>
                <a:latin typeface="Arial" charset="0"/>
              </a:defRPr>
            </a:lvl9pPr>
          </a:lstStyle>
          <a:p>
            <a:pPr algn="l" eaLnBrk="1" hangingPunct="1">
              <a:defRPr/>
            </a:pPr>
            <a:r>
              <a:rPr lang="en-GB" altLang="nl-NL" sz="2025" kern="0" dirty="0">
                <a:solidFill>
                  <a:schemeClr val="bg1">
                    <a:lumMod val="50000"/>
                  </a:schemeClr>
                </a:solidFill>
              </a:rPr>
              <a:t>Kverneland TL GEOSPREAD</a:t>
            </a:r>
            <a:r>
              <a:rPr lang="en-GB" altLang="nl-NL" sz="2025" kern="0" baseline="30000" dirty="0">
                <a:solidFill>
                  <a:schemeClr val="bg1">
                    <a:lumMod val="50000"/>
                  </a:schemeClr>
                </a:solidFill>
              </a:rPr>
              <a:t>®</a:t>
            </a:r>
            <a:r>
              <a:rPr lang="en-GB" altLang="nl-NL" sz="2025" kern="0" dirty="0">
                <a:solidFill>
                  <a:schemeClr val="bg1">
                    <a:lumMod val="50000"/>
                  </a:schemeClr>
                </a:solidFill>
              </a:rPr>
              <a:t> 1500-2150-2800-3450 </a:t>
            </a:r>
          </a:p>
        </p:txBody>
      </p:sp>
      <p:graphicFrame>
        <p:nvGraphicFramePr>
          <p:cNvPr id="7" name="Group 44"/>
          <p:cNvGraphicFramePr>
            <a:graphicFrameLocks noGrp="1"/>
          </p:cNvGraphicFramePr>
          <p:nvPr>
            <p:extLst>
              <p:ext uri="{D42A27DB-BD31-4B8C-83A1-F6EECF244321}">
                <p14:modId xmlns:p14="http://schemas.microsoft.com/office/powerpoint/2010/main" val="4170506767"/>
              </p:ext>
            </p:extLst>
          </p:nvPr>
        </p:nvGraphicFramePr>
        <p:xfrm>
          <a:off x="719417" y="2799565"/>
          <a:ext cx="4914900" cy="1936107"/>
        </p:xfrm>
        <a:graphic>
          <a:graphicData uri="http://schemas.openxmlformats.org/drawingml/2006/table">
            <a:tbl>
              <a:tblPr/>
              <a:tblGrid>
                <a:gridCol w="1151463">
                  <a:extLst>
                    <a:ext uri="{9D8B030D-6E8A-4147-A177-3AD203B41FA5}">
                      <a16:colId xmlns:a16="http://schemas.microsoft.com/office/drawing/2014/main" val="20000"/>
                    </a:ext>
                  </a:extLst>
                </a:gridCol>
                <a:gridCol w="918218">
                  <a:extLst>
                    <a:ext uri="{9D8B030D-6E8A-4147-A177-3AD203B41FA5}">
                      <a16:colId xmlns:a16="http://schemas.microsoft.com/office/drawing/2014/main" val="20001"/>
                    </a:ext>
                  </a:extLst>
                </a:gridCol>
                <a:gridCol w="955073">
                  <a:extLst>
                    <a:ext uri="{9D8B030D-6E8A-4147-A177-3AD203B41FA5}">
                      <a16:colId xmlns:a16="http://schemas.microsoft.com/office/drawing/2014/main" val="20002"/>
                    </a:ext>
                  </a:extLst>
                </a:gridCol>
                <a:gridCol w="918071">
                  <a:extLst>
                    <a:ext uri="{9D8B030D-6E8A-4147-A177-3AD203B41FA5}">
                      <a16:colId xmlns:a16="http://schemas.microsoft.com/office/drawing/2014/main" val="20003"/>
                    </a:ext>
                  </a:extLst>
                </a:gridCol>
                <a:gridCol w="972075">
                  <a:extLst>
                    <a:ext uri="{9D8B030D-6E8A-4147-A177-3AD203B41FA5}">
                      <a16:colId xmlns:a16="http://schemas.microsoft.com/office/drawing/2014/main" val="20004"/>
                    </a:ext>
                  </a:extLst>
                </a:gridCol>
              </a:tblGrid>
              <a:tr h="37038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900" b="0" i="0" u="none" strike="noStrike" cap="none" normalizeH="0" baseline="0" dirty="0" smtClean="0">
                        <a:ln>
                          <a:noFill/>
                        </a:ln>
                        <a:solidFill>
                          <a:schemeClr val="tx1"/>
                        </a:solidFill>
                        <a:effectLst/>
                        <a:latin typeface="Arial" charset="0"/>
                      </a:endParaRPr>
                    </a:p>
                  </a:txBody>
                  <a:tcPr marL="68588" marR="68588" marT="34295" marB="34295" horzOverflow="overflow">
                    <a:lnL cap="flat">
                      <a:noFill/>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50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1" i="0" u="none" strike="noStrike" cap="none" normalizeH="0" baseline="0" dirty="0" smtClean="0">
                          <a:ln>
                            <a:noFill/>
                          </a:ln>
                          <a:solidFill>
                            <a:schemeClr val="tx1"/>
                          </a:solidFill>
                          <a:effectLst/>
                          <a:latin typeface="Arial" charset="0"/>
                        </a:rPr>
                        <a:t>Exacta-TL  GEOSPREAD 1500</a:t>
                      </a:r>
                    </a:p>
                  </a:txBody>
                  <a:tcPr marL="68588" marR="68588" marT="34295" marB="3429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50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900" b="1" i="0" u="none" strike="noStrike" cap="none" normalizeH="0" baseline="0" dirty="0" smtClean="0">
                          <a:ln>
                            <a:noFill/>
                          </a:ln>
                          <a:solidFill>
                            <a:schemeClr val="tx1"/>
                          </a:solidFill>
                          <a:effectLst/>
                          <a:latin typeface="Arial" charset="0"/>
                        </a:rPr>
                        <a:t>Exacta-TL GEOSPREAD 2150</a:t>
                      </a:r>
                    </a:p>
                  </a:txBody>
                  <a:tcPr marL="68588" marR="68588" marT="34295" marB="3429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50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900" b="1" i="0" u="none" strike="noStrike" cap="none" normalizeH="0" baseline="0" dirty="0" smtClean="0">
                          <a:ln>
                            <a:noFill/>
                          </a:ln>
                          <a:solidFill>
                            <a:schemeClr val="tx1"/>
                          </a:solidFill>
                          <a:effectLst/>
                          <a:latin typeface="Arial" charset="0"/>
                        </a:rPr>
                        <a:t>Exacta-TL GEOSPREAD </a:t>
                      </a:r>
                      <a:r>
                        <a:rPr kumimoji="0" lang="en-US" sz="900" b="1" i="0" u="none" strike="noStrike" kern="1200" cap="none" normalizeH="0" baseline="0" dirty="0" smtClean="0">
                          <a:ln>
                            <a:noFill/>
                          </a:ln>
                          <a:solidFill>
                            <a:schemeClr val="tx1"/>
                          </a:solidFill>
                          <a:effectLst/>
                          <a:latin typeface="Arial" charset="0"/>
                          <a:ea typeface="+mn-ea"/>
                          <a:cs typeface="+mn-cs"/>
                        </a:rPr>
                        <a:t>2800</a:t>
                      </a:r>
                    </a:p>
                  </a:txBody>
                  <a:tcPr marL="68588" marR="68588" marT="34295" marB="3429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50000"/>
                      </a:schemeClr>
                    </a:solidFill>
                  </a:tcPr>
                </a:tc>
                <a:tc>
                  <a:txBody>
                    <a:bodyPr/>
                    <a:lstStyle/>
                    <a:p>
                      <a:pPr marL="0" marR="0" lvl="0" indent="0" algn="ctr" defTabSz="914400" rtl="0" eaLnBrk="1" fontAlgn="base" latinLnBrk="0" hangingPunct="1">
                        <a:lnSpc>
                          <a:spcPct val="100000"/>
                        </a:lnSpc>
                        <a:spcBef>
                          <a:spcPts val="0"/>
                        </a:spcBef>
                        <a:spcAft>
                          <a:spcPct val="0"/>
                        </a:spcAft>
                        <a:buClrTx/>
                        <a:buSzTx/>
                        <a:buFontTx/>
                        <a:buNone/>
                        <a:tabLst/>
                        <a:defRPr/>
                      </a:pPr>
                      <a:r>
                        <a:rPr kumimoji="0" lang="en-US" sz="900" b="1" i="0" u="none" strike="noStrike" cap="none" normalizeH="0" baseline="0" dirty="0" smtClean="0">
                          <a:ln>
                            <a:noFill/>
                          </a:ln>
                          <a:solidFill>
                            <a:schemeClr val="tx1"/>
                          </a:solidFill>
                          <a:effectLst/>
                          <a:latin typeface="Arial" charset="0"/>
                        </a:rPr>
                        <a:t>Exacta-TL GEOSPREAD </a:t>
                      </a:r>
                    </a:p>
                    <a:p>
                      <a:pPr marL="0" marR="0" lvl="0" indent="0" algn="ctr" defTabSz="914400" rtl="0" eaLnBrk="1" fontAlgn="base" latinLnBrk="0" hangingPunct="1">
                        <a:lnSpc>
                          <a:spcPct val="100000"/>
                        </a:lnSpc>
                        <a:spcBef>
                          <a:spcPts val="0"/>
                        </a:spcBef>
                        <a:spcAft>
                          <a:spcPct val="0"/>
                        </a:spcAft>
                        <a:buClrTx/>
                        <a:buSzTx/>
                        <a:buFontTx/>
                        <a:buNone/>
                        <a:tabLst/>
                        <a:defRPr/>
                      </a:pPr>
                      <a:r>
                        <a:rPr kumimoji="0" lang="en-US" sz="900" b="1" i="0" u="none" strike="noStrike" cap="none" normalizeH="0" baseline="0" dirty="0" smtClean="0">
                          <a:ln>
                            <a:noFill/>
                          </a:ln>
                          <a:solidFill>
                            <a:schemeClr val="tx1"/>
                          </a:solidFill>
                          <a:effectLst/>
                          <a:latin typeface="Arial" charset="0"/>
                        </a:rPr>
                        <a:t>3450</a:t>
                      </a:r>
                    </a:p>
                  </a:txBody>
                  <a:tcPr marL="68588" marR="68588" marT="34295" marB="3429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50000"/>
                      </a:schemeClr>
                    </a:solidFill>
                  </a:tcPr>
                </a:tc>
                <a:extLst>
                  <a:ext uri="{0D108BD9-81ED-4DB2-BD59-A6C34878D82A}">
                    <a16:rowId xmlns:a16="http://schemas.microsoft.com/office/drawing/2014/main" val="10000"/>
                  </a:ext>
                </a:extLst>
              </a:tr>
              <a:tr h="211046">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Hopper capacity (l)</a:t>
                      </a:r>
                    </a:p>
                  </a:txBody>
                  <a:tcPr marL="68588" marR="68588" marT="34306" marB="34306" horzOverflow="overflow">
                    <a:lnL cap="flat">
                      <a:noFill/>
                    </a:lnL>
                    <a:lnR w="12700" cap="flat" cmpd="sng" algn="ctr">
                      <a:solidFill>
                        <a:schemeClr val="bg1"/>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1500</a:t>
                      </a:r>
                    </a:p>
                  </a:txBody>
                  <a:tcPr marL="68588" marR="68588" marT="34306" marB="34306"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2150</a:t>
                      </a:r>
                    </a:p>
                  </a:txBody>
                  <a:tcPr marL="68588" marR="68588" marT="34306" marB="34306"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2800</a:t>
                      </a:r>
                    </a:p>
                  </a:txBody>
                  <a:tcPr marL="68588" marR="68588" marT="34306" marB="34306"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3450</a:t>
                      </a:r>
                    </a:p>
                  </a:txBody>
                  <a:tcPr marL="68588" marR="68588" marT="34306" marB="34306"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rgbClr val="FFFFFF"/>
                    </a:solidFill>
                  </a:tcPr>
                </a:tc>
                <a:extLst>
                  <a:ext uri="{0D108BD9-81ED-4DB2-BD59-A6C34878D82A}">
                    <a16:rowId xmlns:a16="http://schemas.microsoft.com/office/drawing/2014/main" val="10001"/>
                  </a:ext>
                </a:extLst>
              </a:tr>
              <a:tr h="216051">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Filling height (cm)</a:t>
                      </a:r>
                    </a:p>
                  </a:txBody>
                  <a:tcPr marL="68588" marR="68588" marT="34306" marB="34306" horzOverflow="overflow">
                    <a:lnL cap="flat">
                      <a:noFill/>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123</a:t>
                      </a:r>
                    </a:p>
                  </a:txBody>
                  <a:tcPr marL="68588" marR="68588" marT="34306" marB="34306"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142</a:t>
                      </a:r>
                    </a:p>
                  </a:txBody>
                  <a:tcPr marL="68588" marR="68588" marT="34306" marB="34306"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161</a:t>
                      </a:r>
                    </a:p>
                  </a:txBody>
                  <a:tcPr marL="68588" marR="68588" marT="34306" marB="34306"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180</a:t>
                      </a:r>
                    </a:p>
                  </a:txBody>
                  <a:tcPr marL="68588" marR="68588" marT="34306" marB="34306"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85000"/>
                      </a:schemeClr>
                    </a:solidFill>
                  </a:tcPr>
                </a:tc>
                <a:extLst>
                  <a:ext uri="{0D108BD9-81ED-4DB2-BD59-A6C34878D82A}">
                    <a16:rowId xmlns:a16="http://schemas.microsoft.com/office/drawing/2014/main" val="10002"/>
                  </a:ext>
                </a:extLst>
              </a:tr>
              <a:tr h="205788">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Width (cm)</a:t>
                      </a:r>
                    </a:p>
                  </a:txBody>
                  <a:tcPr marL="68588" marR="68588" marT="34306" marB="34306" horzOverflow="overflow">
                    <a:lnL cap="flat">
                      <a:noFill/>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275</a:t>
                      </a:r>
                    </a:p>
                  </a:txBody>
                  <a:tcPr marL="68588" marR="68588" marT="34306" marB="34306"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275</a:t>
                      </a:r>
                    </a:p>
                  </a:txBody>
                  <a:tcPr marL="68588" marR="68588" marT="34306" marB="34306"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275</a:t>
                      </a:r>
                    </a:p>
                  </a:txBody>
                  <a:tcPr marL="68588" marR="68588" marT="34306" marB="34306"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275</a:t>
                      </a:r>
                    </a:p>
                  </a:txBody>
                  <a:tcPr marL="68588" marR="68588" marT="34306" marB="34306"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val="10003"/>
                  </a:ext>
                </a:extLst>
              </a:tr>
              <a:tr h="205788">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Filling width (cm)</a:t>
                      </a:r>
                    </a:p>
                  </a:txBody>
                  <a:tcPr marL="68588" marR="68588" marT="34306" marB="34306" horzOverflow="overflow">
                    <a:lnL cap="flat">
                      <a:noFill/>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269</a:t>
                      </a:r>
                    </a:p>
                  </a:txBody>
                  <a:tcPr marL="68588" marR="68588" marT="34306" marB="34306"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269</a:t>
                      </a:r>
                    </a:p>
                  </a:txBody>
                  <a:tcPr marL="68588" marR="68588" marT="34306" marB="34306"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269</a:t>
                      </a:r>
                    </a:p>
                  </a:txBody>
                  <a:tcPr marL="68588" marR="68588" marT="34306" marB="34306"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269</a:t>
                      </a:r>
                    </a:p>
                  </a:txBody>
                  <a:tcPr marL="68588" marR="68588" marT="34306" marB="34306"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extLst>
                  <a:ext uri="{0D108BD9-81ED-4DB2-BD59-A6C34878D82A}">
                    <a16:rowId xmlns:a16="http://schemas.microsoft.com/office/drawing/2014/main" val="10004"/>
                  </a:ext>
                </a:extLst>
              </a:tr>
              <a:tr h="205788">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Empty weight (kg)</a:t>
                      </a:r>
                    </a:p>
                  </a:txBody>
                  <a:tcPr marL="68588" marR="68588" marT="34306" marB="34306" horzOverflow="overflow">
                    <a:lnL cap="flat">
                      <a:noFill/>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655</a:t>
                      </a:r>
                    </a:p>
                  </a:txBody>
                  <a:tcPr marL="68588" marR="68588" marT="34306" marB="34306"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685</a:t>
                      </a:r>
                    </a:p>
                  </a:txBody>
                  <a:tcPr marL="68588" marR="68588" marT="34306" marB="34306"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715</a:t>
                      </a:r>
                    </a:p>
                  </a:txBody>
                  <a:tcPr marL="68588" marR="68588" marT="34306" marB="34306"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745</a:t>
                      </a:r>
                    </a:p>
                  </a:txBody>
                  <a:tcPr marL="68588" marR="68588" marT="34306" marB="34306"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val="10005"/>
                  </a:ext>
                </a:extLst>
              </a:tr>
              <a:tr h="205788">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Spread width (m)</a:t>
                      </a:r>
                    </a:p>
                  </a:txBody>
                  <a:tcPr marL="68588" marR="68588" marT="34306" marB="34306" horzOverflow="overflow">
                    <a:lnL cap="flat">
                      <a:noFill/>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12-54*</a:t>
                      </a:r>
                    </a:p>
                  </a:txBody>
                  <a:tcPr marL="68588" marR="68588" marT="34306" marB="34306"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12-54*</a:t>
                      </a:r>
                    </a:p>
                  </a:txBody>
                  <a:tcPr marL="68588" marR="68588" marT="34306" marB="34306"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12-54*</a:t>
                      </a:r>
                    </a:p>
                  </a:txBody>
                  <a:tcPr marL="68588" marR="68588" marT="34306" marB="34306"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12-54*</a:t>
                      </a:r>
                    </a:p>
                  </a:txBody>
                  <a:tcPr marL="68588" marR="68588" marT="34306" marB="34306"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extLst>
                  <a:ext uri="{0D108BD9-81ED-4DB2-BD59-A6C34878D82A}">
                    <a16:rowId xmlns:a16="http://schemas.microsoft.com/office/drawing/2014/main" val="10006"/>
                  </a:ext>
                </a:extLst>
              </a:tr>
              <a:tr h="205788">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Output (kg/min)</a:t>
                      </a:r>
                    </a:p>
                  </a:txBody>
                  <a:tcPr marL="68588" marR="68588" marT="34306" marB="34306" horzOverflow="overflow">
                    <a:lnL cap="flat">
                      <a:noFill/>
                    </a:lnL>
                    <a:lnR w="12700" cap="flat" cmpd="sng" algn="ctr">
                      <a:solidFill>
                        <a:schemeClr val="bg1"/>
                      </a:solidFill>
                      <a:prstDash val="solid"/>
                      <a:round/>
                      <a:headEnd type="none" w="med" len="med"/>
                      <a:tailEnd type="none" w="med" len="med"/>
                    </a:lnR>
                    <a:lnT>
                      <a:noFill/>
                    </a:lnT>
                    <a:lnB w="12700" cap="flat" cmpd="sng" algn="ctr">
                      <a:solidFill>
                        <a:schemeClr val="bg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10-320</a:t>
                      </a:r>
                    </a:p>
                  </a:txBody>
                  <a:tcPr marL="68588" marR="68588" marT="34306" marB="34306"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solidFill>
                        <a:schemeClr val="bg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10-320</a:t>
                      </a:r>
                    </a:p>
                  </a:txBody>
                  <a:tcPr marL="68588" marR="68588" marT="34306" marB="34306"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solidFill>
                        <a:schemeClr val="bg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10-320</a:t>
                      </a:r>
                    </a:p>
                  </a:txBody>
                  <a:tcPr marL="68588" marR="68588" marT="34306" marB="34306"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solidFill>
                        <a:schemeClr val="bg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10-320</a:t>
                      </a:r>
                    </a:p>
                  </a:txBody>
                  <a:tcPr marL="68588" marR="68588" marT="34306" marB="34306"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solidFill>
                        <a:schemeClr val="bg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7"/>
                  </a:ext>
                </a:extLst>
              </a:tr>
            </a:tbl>
          </a:graphicData>
        </a:graphic>
      </p:graphicFrame>
      <p:sp>
        <p:nvSpPr>
          <p:cNvPr id="64563" name="Tekstvak 14"/>
          <p:cNvSpPr txBox="1">
            <a:spLocks noChangeArrowheads="1"/>
          </p:cNvSpPr>
          <p:nvPr/>
        </p:nvSpPr>
        <p:spPr bwMode="auto">
          <a:xfrm>
            <a:off x="626679" y="4705189"/>
            <a:ext cx="3257943" cy="2192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nl-NL" sz="825" dirty="0"/>
              <a:t>*depending on type of fertiliser and vanes</a:t>
            </a:r>
          </a:p>
        </p:txBody>
      </p:sp>
      <p:sp>
        <p:nvSpPr>
          <p:cNvPr id="64564" name="Line 38"/>
          <p:cNvSpPr>
            <a:spLocks noChangeShapeType="1"/>
          </p:cNvSpPr>
          <p:nvPr/>
        </p:nvSpPr>
        <p:spPr bwMode="auto">
          <a:xfrm>
            <a:off x="7442596" y="4127999"/>
            <a:ext cx="1701404" cy="0"/>
          </a:xfrm>
          <a:prstGeom prst="line">
            <a:avLst/>
          </a:prstGeom>
          <a:noFill/>
          <a:ln w="19050">
            <a:solidFill>
              <a:srgbClr val="007A3B"/>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endParaRPr lang="en-GB"/>
          </a:p>
        </p:txBody>
      </p:sp>
      <p:sp>
        <p:nvSpPr>
          <p:cNvPr id="64565" name="Line 39"/>
          <p:cNvSpPr>
            <a:spLocks noChangeShapeType="1"/>
          </p:cNvSpPr>
          <p:nvPr/>
        </p:nvSpPr>
        <p:spPr bwMode="auto">
          <a:xfrm>
            <a:off x="7442596" y="4776889"/>
            <a:ext cx="1701404" cy="0"/>
          </a:xfrm>
          <a:prstGeom prst="line">
            <a:avLst/>
          </a:prstGeom>
          <a:noFill/>
          <a:ln w="19050">
            <a:solidFill>
              <a:srgbClr val="007A3B"/>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endParaRPr lang="en-GB"/>
          </a:p>
        </p:txBody>
      </p:sp>
      <p:sp>
        <p:nvSpPr>
          <p:cNvPr id="64566" name="Text Box 40">
            <a:hlinkClick r:id="rId2" action="ppaction://hlinkfile"/>
          </p:cNvPr>
          <p:cNvSpPr txBox="1">
            <a:spLocks noChangeArrowheads="1"/>
          </p:cNvSpPr>
          <p:nvPr/>
        </p:nvSpPr>
        <p:spPr bwMode="auto">
          <a:xfrm>
            <a:off x="8171259" y="4357789"/>
            <a:ext cx="972741" cy="207749"/>
          </a:xfrm>
          <a:prstGeom prst="rect">
            <a:avLst/>
          </a:prstGeom>
          <a:noFill/>
          <a:ln>
            <a:noFill/>
          </a:ln>
          <a:effectLst/>
          <a:extLst>
            <a:ext uri="{909E8E84-426E-40DD-AFC4-6F175D3DCCD1}">
              <a14:hiddenFill xmlns:a14="http://schemas.microsoft.com/office/drawing/2010/main">
                <a:solidFill>
                  <a:srgbClr val="A0AA00"/>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US" altLang="nl-NL" sz="750"/>
              <a:t>Movie</a:t>
            </a:r>
            <a:endParaRPr lang="nl-NL" altLang="nl-NL" sz="750"/>
          </a:p>
        </p:txBody>
      </p:sp>
      <p:pic>
        <p:nvPicPr>
          <p:cNvPr id="64567" name="Afbeelding 10" descr="Afbeeldingsresultaat voor movie icon">
            <a:hlinkClick r:id="rId3"/>
          </p:cNvPr>
          <p:cNvPicPr>
            <a:picLocks noChangeAspect="1" noChangeArrowheads="1"/>
          </p:cNvPicPr>
          <p:nvPr/>
        </p:nvPicPr>
        <p:blipFill>
          <a:blip r:embed="rId4" cstate="email">
            <a:extLst>
              <a:ext uri="{28A0092B-C50C-407E-A947-70E740481C1C}">
                <a14:useLocalDpi xmlns:a14="http://schemas.microsoft.com/office/drawing/2010/main"/>
              </a:ext>
            </a:extLst>
          </a:blip>
          <a:srcRect l="4465" t="3551" r="70972" b="69119"/>
          <a:stretch>
            <a:fillRect/>
          </a:stretch>
        </p:blipFill>
        <p:spPr bwMode="auto">
          <a:xfrm>
            <a:off x="7442597" y="4126808"/>
            <a:ext cx="594122" cy="6441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ctrTitle"/>
          </p:nvPr>
        </p:nvSpPr>
        <p:spPr/>
        <p:txBody>
          <a:bodyPr/>
          <a:lstStyle/>
          <a:p>
            <a:endParaRPr lang="nl-NL"/>
          </a:p>
        </p:txBody>
      </p:sp>
      <p:pic>
        <p:nvPicPr>
          <p:cNvPr id="64570" name="Picture 1"/>
          <p:cNvPicPr>
            <a:picLocks noChangeAspect="1"/>
          </p:cNvPicPr>
          <p:nvPr/>
        </p:nvPicPr>
        <p:blipFill rotWithShape="1">
          <a:blip r:embed="rId5" cstate="screen">
            <a:extLst>
              <a:ext uri="{28A0092B-C50C-407E-A947-70E740481C1C}">
                <a14:useLocalDpi xmlns:a14="http://schemas.microsoft.com/office/drawing/2010/main"/>
              </a:ext>
            </a:extLst>
          </a:blip>
          <a:srcRect/>
          <a:stretch/>
        </p:blipFill>
        <p:spPr bwMode="auto">
          <a:xfrm>
            <a:off x="-8893" y="0"/>
            <a:ext cx="9152893" cy="23798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4571" name="Rectangle 41"/>
          <p:cNvSpPr>
            <a:spLocks noChangeArrowheads="1"/>
          </p:cNvSpPr>
          <p:nvPr/>
        </p:nvSpPr>
        <p:spPr bwMode="auto">
          <a:xfrm>
            <a:off x="-8893" y="216694"/>
            <a:ext cx="2000251" cy="457200"/>
          </a:xfrm>
          <a:prstGeom prst="rect">
            <a:avLst/>
          </a:prstGeom>
          <a:solidFill>
            <a:srgbClr val="007A3B"/>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US" altLang="nl-NL" dirty="0">
                <a:solidFill>
                  <a:srgbClr val="F8F8F8"/>
                </a:solidFill>
              </a:rPr>
              <a:t>Overview</a:t>
            </a:r>
          </a:p>
        </p:txBody>
      </p:sp>
      <p:pic>
        <p:nvPicPr>
          <p:cNvPr id="14" name="Picture 13" descr="Free illustration: Black, Back, Button, Navigation - Free ...">
            <a:hlinkClick r:id="rId6" action="ppaction://hlinksldjump"/>
          </p:cNvPr>
          <p:cNvPicPr>
            <a:picLocks noChangeAspect="1"/>
          </p:cNvPicPr>
          <p:nvPr/>
        </p:nvPicPr>
        <p:blipFill>
          <a:blip r:embed="rId7" cstate="email">
            <a:extLst>
              <a:ext uri="{28A0092B-C50C-407E-A947-70E740481C1C}">
                <a14:useLocalDpi xmlns:a14="http://schemas.microsoft.com/office/drawing/2010/main"/>
              </a:ext>
            </a:extLst>
          </a:blip>
          <a:stretch>
            <a:fillRect/>
          </a:stretch>
        </p:blipFill>
        <p:spPr>
          <a:xfrm>
            <a:off x="0" y="4776889"/>
            <a:ext cx="454131" cy="366611"/>
          </a:xfrm>
          <a:prstGeom prst="rect">
            <a:avLst/>
          </a:prstGeom>
        </p:spPr>
      </p:pic>
    </p:spTree>
    <p:extLst>
      <p:ext uri="{BB962C8B-B14F-4D97-AF65-F5344CB8AC3E}">
        <p14:creationId xmlns:p14="http://schemas.microsoft.com/office/powerpoint/2010/main" val="36283405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34"/>
          <p:cNvSpPr txBox="1">
            <a:spLocks noChangeArrowheads="1"/>
          </p:cNvSpPr>
          <p:nvPr/>
        </p:nvSpPr>
        <p:spPr bwMode="auto">
          <a:xfrm>
            <a:off x="625490" y="2130879"/>
            <a:ext cx="6743700" cy="6286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lgn="ctr" rtl="0" eaLnBrk="0" fontAlgn="base" hangingPunct="0">
              <a:spcBef>
                <a:spcPct val="0"/>
              </a:spcBef>
              <a:spcAft>
                <a:spcPct val="0"/>
              </a:spcAft>
              <a:defRPr sz="2800" b="1">
                <a:solidFill>
                  <a:schemeClr val="tx2"/>
                </a:solidFill>
                <a:latin typeface="+mj-lt"/>
                <a:ea typeface="+mj-ea"/>
                <a:cs typeface="+mj-cs"/>
              </a:defRPr>
            </a:lvl1pPr>
            <a:lvl2pPr algn="ctr" rtl="0" eaLnBrk="0" fontAlgn="base" hangingPunct="0">
              <a:spcBef>
                <a:spcPct val="0"/>
              </a:spcBef>
              <a:spcAft>
                <a:spcPct val="0"/>
              </a:spcAft>
              <a:defRPr sz="2800" b="1">
                <a:solidFill>
                  <a:schemeClr val="tx2"/>
                </a:solidFill>
                <a:latin typeface="Arial" charset="0"/>
              </a:defRPr>
            </a:lvl2pPr>
            <a:lvl3pPr algn="ctr" rtl="0" eaLnBrk="0" fontAlgn="base" hangingPunct="0">
              <a:spcBef>
                <a:spcPct val="0"/>
              </a:spcBef>
              <a:spcAft>
                <a:spcPct val="0"/>
              </a:spcAft>
              <a:defRPr sz="2800" b="1">
                <a:solidFill>
                  <a:schemeClr val="tx2"/>
                </a:solidFill>
                <a:latin typeface="Arial" charset="0"/>
              </a:defRPr>
            </a:lvl3pPr>
            <a:lvl4pPr algn="ctr" rtl="0" eaLnBrk="0" fontAlgn="base" hangingPunct="0">
              <a:spcBef>
                <a:spcPct val="0"/>
              </a:spcBef>
              <a:spcAft>
                <a:spcPct val="0"/>
              </a:spcAft>
              <a:defRPr sz="2800" b="1">
                <a:solidFill>
                  <a:schemeClr val="tx2"/>
                </a:solidFill>
                <a:latin typeface="Arial" charset="0"/>
              </a:defRPr>
            </a:lvl4pPr>
            <a:lvl5pPr algn="ctr" rtl="0" eaLnBrk="0" fontAlgn="base" hangingPunct="0">
              <a:spcBef>
                <a:spcPct val="0"/>
              </a:spcBef>
              <a:spcAft>
                <a:spcPct val="0"/>
              </a:spcAft>
              <a:defRPr sz="2800" b="1">
                <a:solidFill>
                  <a:schemeClr val="tx2"/>
                </a:solidFill>
                <a:latin typeface="Arial" charset="0"/>
              </a:defRPr>
            </a:lvl5pPr>
            <a:lvl6pPr marL="457200" algn="ctr" rtl="0" fontAlgn="base">
              <a:spcBef>
                <a:spcPct val="0"/>
              </a:spcBef>
              <a:spcAft>
                <a:spcPct val="0"/>
              </a:spcAft>
              <a:defRPr sz="2800" b="1">
                <a:solidFill>
                  <a:schemeClr val="tx2"/>
                </a:solidFill>
                <a:latin typeface="Arial" charset="0"/>
              </a:defRPr>
            </a:lvl6pPr>
            <a:lvl7pPr marL="914400" algn="ctr" rtl="0" fontAlgn="base">
              <a:spcBef>
                <a:spcPct val="0"/>
              </a:spcBef>
              <a:spcAft>
                <a:spcPct val="0"/>
              </a:spcAft>
              <a:defRPr sz="2800" b="1">
                <a:solidFill>
                  <a:schemeClr val="tx2"/>
                </a:solidFill>
                <a:latin typeface="Arial" charset="0"/>
              </a:defRPr>
            </a:lvl7pPr>
            <a:lvl8pPr marL="1371600" algn="ctr" rtl="0" fontAlgn="base">
              <a:spcBef>
                <a:spcPct val="0"/>
              </a:spcBef>
              <a:spcAft>
                <a:spcPct val="0"/>
              </a:spcAft>
              <a:defRPr sz="2800" b="1">
                <a:solidFill>
                  <a:schemeClr val="tx2"/>
                </a:solidFill>
                <a:latin typeface="Arial" charset="0"/>
              </a:defRPr>
            </a:lvl8pPr>
            <a:lvl9pPr marL="1828800" algn="ctr" rtl="0" fontAlgn="base">
              <a:spcBef>
                <a:spcPct val="0"/>
              </a:spcBef>
              <a:spcAft>
                <a:spcPct val="0"/>
              </a:spcAft>
              <a:defRPr sz="2800" b="1">
                <a:solidFill>
                  <a:schemeClr val="tx2"/>
                </a:solidFill>
                <a:latin typeface="Arial" charset="0"/>
              </a:defRPr>
            </a:lvl9pPr>
          </a:lstStyle>
          <a:p>
            <a:pPr algn="l" eaLnBrk="1" hangingPunct="1">
              <a:defRPr/>
            </a:pPr>
            <a:r>
              <a:rPr lang="en-GB" altLang="nl-NL" sz="2025" kern="0" dirty="0">
                <a:solidFill>
                  <a:schemeClr val="bg1">
                    <a:lumMod val="50000"/>
                  </a:schemeClr>
                </a:solidFill>
              </a:rPr>
              <a:t>Kverneland TL GEOSPREAD</a:t>
            </a:r>
            <a:r>
              <a:rPr lang="en-GB" altLang="nl-NL" sz="2025" kern="0" baseline="30000" dirty="0">
                <a:solidFill>
                  <a:schemeClr val="bg1">
                    <a:lumMod val="50000"/>
                  </a:schemeClr>
                </a:solidFill>
              </a:rPr>
              <a:t>®</a:t>
            </a:r>
            <a:r>
              <a:rPr lang="en-GB" altLang="nl-NL" sz="2025" kern="0" dirty="0">
                <a:solidFill>
                  <a:schemeClr val="bg1">
                    <a:lumMod val="50000"/>
                  </a:schemeClr>
                </a:solidFill>
              </a:rPr>
              <a:t> 1875-2550-3225-3900 </a:t>
            </a:r>
          </a:p>
        </p:txBody>
      </p:sp>
      <p:graphicFrame>
        <p:nvGraphicFramePr>
          <p:cNvPr id="7" name="Group 44"/>
          <p:cNvGraphicFramePr>
            <a:graphicFrameLocks noGrp="1"/>
          </p:cNvGraphicFramePr>
          <p:nvPr>
            <p:extLst>
              <p:ext uri="{D42A27DB-BD31-4B8C-83A1-F6EECF244321}">
                <p14:modId xmlns:p14="http://schemas.microsoft.com/office/powerpoint/2010/main" val="4284604183"/>
              </p:ext>
            </p:extLst>
          </p:nvPr>
        </p:nvGraphicFramePr>
        <p:xfrm>
          <a:off x="732029" y="2671423"/>
          <a:ext cx="4914900" cy="1936151"/>
        </p:xfrm>
        <a:graphic>
          <a:graphicData uri="http://schemas.openxmlformats.org/drawingml/2006/table">
            <a:tbl>
              <a:tblPr/>
              <a:tblGrid>
                <a:gridCol w="1151463">
                  <a:extLst>
                    <a:ext uri="{9D8B030D-6E8A-4147-A177-3AD203B41FA5}">
                      <a16:colId xmlns:a16="http://schemas.microsoft.com/office/drawing/2014/main" val="20000"/>
                    </a:ext>
                  </a:extLst>
                </a:gridCol>
                <a:gridCol w="918218">
                  <a:extLst>
                    <a:ext uri="{9D8B030D-6E8A-4147-A177-3AD203B41FA5}">
                      <a16:colId xmlns:a16="http://schemas.microsoft.com/office/drawing/2014/main" val="20001"/>
                    </a:ext>
                  </a:extLst>
                </a:gridCol>
                <a:gridCol w="955073">
                  <a:extLst>
                    <a:ext uri="{9D8B030D-6E8A-4147-A177-3AD203B41FA5}">
                      <a16:colId xmlns:a16="http://schemas.microsoft.com/office/drawing/2014/main" val="20002"/>
                    </a:ext>
                  </a:extLst>
                </a:gridCol>
                <a:gridCol w="918071">
                  <a:extLst>
                    <a:ext uri="{9D8B030D-6E8A-4147-A177-3AD203B41FA5}">
                      <a16:colId xmlns:a16="http://schemas.microsoft.com/office/drawing/2014/main" val="20003"/>
                    </a:ext>
                  </a:extLst>
                </a:gridCol>
                <a:gridCol w="972075">
                  <a:extLst>
                    <a:ext uri="{9D8B030D-6E8A-4147-A177-3AD203B41FA5}">
                      <a16:colId xmlns:a16="http://schemas.microsoft.com/office/drawing/2014/main" val="20004"/>
                    </a:ext>
                  </a:extLst>
                </a:gridCol>
              </a:tblGrid>
              <a:tr h="342954">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900" b="0" i="0" u="none" strike="noStrike" cap="none" normalizeH="0" baseline="0" dirty="0" smtClean="0">
                        <a:ln>
                          <a:noFill/>
                        </a:ln>
                        <a:solidFill>
                          <a:schemeClr val="tx1"/>
                        </a:solidFill>
                        <a:effectLst/>
                        <a:latin typeface="Arial" charset="0"/>
                      </a:endParaRPr>
                    </a:p>
                  </a:txBody>
                  <a:tcPr marL="68588" marR="68588" marT="34296" marB="34296" horzOverflow="overflow">
                    <a:lnL cap="flat">
                      <a:noFill/>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50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1" i="0" u="none" strike="noStrike" cap="none" normalizeH="0" baseline="0" dirty="0" smtClean="0">
                          <a:ln>
                            <a:noFill/>
                          </a:ln>
                          <a:solidFill>
                            <a:schemeClr val="tx1"/>
                          </a:solidFill>
                          <a:effectLst/>
                          <a:latin typeface="Arial" charset="0"/>
                        </a:rPr>
                        <a:t>Exacta-TL  GEOSPREAD 1875</a:t>
                      </a:r>
                    </a:p>
                  </a:txBody>
                  <a:tcPr marL="68588" marR="68588" marT="34296" marB="34296"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50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1" i="0" u="none" strike="noStrike" cap="none" normalizeH="0" baseline="0" dirty="0" smtClean="0">
                          <a:ln>
                            <a:noFill/>
                          </a:ln>
                          <a:solidFill>
                            <a:schemeClr val="tx1"/>
                          </a:solidFill>
                          <a:effectLst/>
                          <a:latin typeface="Arial" charset="0"/>
                        </a:rPr>
                        <a:t>Exacta-TL  GEOSPREAD 2550</a:t>
                      </a:r>
                    </a:p>
                  </a:txBody>
                  <a:tcPr marL="68588" marR="68588" marT="34296" marB="34296"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50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1" i="0" u="none" strike="noStrike" cap="none" normalizeH="0" baseline="0" dirty="0" smtClean="0">
                          <a:ln>
                            <a:noFill/>
                          </a:ln>
                          <a:solidFill>
                            <a:schemeClr val="tx1"/>
                          </a:solidFill>
                          <a:effectLst/>
                          <a:latin typeface="Arial" charset="0"/>
                        </a:rPr>
                        <a:t>Exacta-TL </a:t>
                      </a:r>
                      <a:r>
                        <a:rPr kumimoji="0" lang="en-US" sz="900" b="1" i="0" u="none" strike="noStrike" kern="1200" cap="none" normalizeH="0" baseline="0" dirty="0" smtClean="0">
                          <a:ln>
                            <a:noFill/>
                          </a:ln>
                          <a:solidFill>
                            <a:schemeClr val="tx1"/>
                          </a:solidFill>
                          <a:effectLst/>
                          <a:latin typeface="Arial" charset="0"/>
                          <a:ea typeface="+mn-ea"/>
                          <a:cs typeface="+mn-cs"/>
                        </a:rPr>
                        <a:t> GEOSPREAD 3225</a:t>
                      </a:r>
                    </a:p>
                  </a:txBody>
                  <a:tcPr marL="68588" marR="68588" marT="34296" marB="34296"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50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1" i="0" u="none" strike="noStrike" cap="none" normalizeH="0" baseline="0" dirty="0" smtClean="0">
                          <a:ln>
                            <a:noFill/>
                          </a:ln>
                          <a:solidFill>
                            <a:schemeClr val="tx1"/>
                          </a:solidFill>
                          <a:effectLst/>
                          <a:latin typeface="Arial" charset="0"/>
                        </a:rPr>
                        <a:t>Exacta-TL  GEOSPREAD 3900</a:t>
                      </a:r>
                    </a:p>
                  </a:txBody>
                  <a:tcPr marL="68588" marR="68588" marT="34296" marB="34296"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50000"/>
                      </a:schemeClr>
                    </a:solidFill>
                  </a:tcPr>
                </a:tc>
                <a:extLst>
                  <a:ext uri="{0D108BD9-81ED-4DB2-BD59-A6C34878D82A}">
                    <a16:rowId xmlns:a16="http://schemas.microsoft.com/office/drawing/2014/main" val="10000"/>
                  </a:ext>
                </a:extLst>
              </a:tr>
              <a:tr h="211052">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Hopper capacity (l)</a:t>
                      </a:r>
                    </a:p>
                  </a:txBody>
                  <a:tcPr marL="68588" marR="68588" marT="34307" marB="34307" horzOverflow="overflow">
                    <a:lnL cap="flat">
                      <a:noFill/>
                    </a:lnL>
                    <a:lnR w="12700" cap="flat" cmpd="sng" algn="ctr">
                      <a:solidFill>
                        <a:schemeClr val="bg1"/>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1875</a:t>
                      </a:r>
                    </a:p>
                  </a:txBody>
                  <a:tcPr marL="68588" marR="68588" marT="34307" marB="3430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2550</a:t>
                      </a:r>
                    </a:p>
                  </a:txBody>
                  <a:tcPr marL="68588" marR="68588" marT="34307" marB="3430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3225</a:t>
                      </a:r>
                    </a:p>
                  </a:txBody>
                  <a:tcPr marL="68588" marR="68588" marT="34307" marB="3430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3900</a:t>
                      </a:r>
                    </a:p>
                  </a:txBody>
                  <a:tcPr marL="68588" marR="68588" marT="34307" marB="3430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rgbClr val="FFFFFF"/>
                    </a:solidFill>
                  </a:tcPr>
                </a:tc>
                <a:extLst>
                  <a:ext uri="{0D108BD9-81ED-4DB2-BD59-A6C34878D82A}">
                    <a16:rowId xmlns:a16="http://schemas.microsoft.com/office/drawing/2014/main" val="10001"/>
                  </a:ext>
                </a:extLst>
              </a:tr>
              <a:tr h="216057">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Filling height (cm)</a:t>
                      </a:r>
                    </a:p>
                  </a:txBody>
                  <a:tcPr marL="68588" marR="68588" marT="34307" marB="34307" horzOverflow="overflow">
                    <a:lnL cap="flat">
                      <a:noFill/>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123</a:t>
                      </a:r>
                    </a:p>
                  </a:txBody>
                  <a:tcPr marL="68588" marR="68588" marT="34307" marB="3430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142</a:t>
                      </a:r>
                    </a:p>
                  </a:txBody>
                  <a:tcPr marL="68588" marR="68588" marT="34307" marB="3430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161</a:t>
                      </a:r>
                    </a:p>
                  </a:txBody>
                  <a:tcPr marL="68588" marR="68588" marT="34307" marB="3430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180</a:t>
                      </a:r>
                    </a:p>
                  </a:txBody>
                  <a:tcPr marL="68588" marR="68588" marT="34307" marB="3430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85000"/>
                      </a:schemeClr>
                    </a:solidFill>
                  </a:tcPr>
                </a:tc>
                <a:extLst>
                  <a:ext uri="{0D108BD9-81ED-4DB2-BD59-A6C34878D82A}">
                    <a16:rowId xmlns:a16="http://schemas.microsoft.com/office/drawing/2014/main" val="10002"/>
                  </a:ext>
                </a:extLst>
              </a:tr>
              <a:tr h="205794">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Width (cm)</a:t>
                      </a:r>
                    </a:p>
                  </a:txBody>
                  <a:tcPr marL="68588" marR="68588" marT="34307" marB="34307" horzOverflow="overflow">
                    <a:lnL cap="flat">
                      <a:noFill/>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290</a:t>
                      </a:r>
                    </a:p>
                  </a:txBody>
                  <a:tcPr marL="68588" marR="68588" marT="34307" marB="3430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290</a:t>
                      </a:r>
                    </a:p>
                  </a:txBody>
                  <a:tcPr marL="68588" marR="68588" marT="34307" marB="3430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290</a:t>
                      </a:r>
                    </a:p>
                  </a:txBody>
                  <a:tcPr marL="68588" marR="68588" marT="34307" marB="3430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290</a:t>
                      </a:r>
                    </a:p>
                  </a:txBody>
                  <a:tcPr marL="68588" marR="68588" marT="34307" marB="3430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val="10003"/>
                  </a:ext>
                </a:extLst>
              </a:tr>
              <a:tr h="205794">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Filling width (cm)</a:t>
                      </a:r>
                    </a:p>
                  </a:txBody>
                  <a:tcPr marL="68588" marR="68588" marT="34307" marB="34307" horzOverflow="overflow">
                    <a:lnL cap="flat">
                      <a:noFill/>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284</a:t>
                      </a:r>
                    </a:p>
                  </a:txBody>
                  <a:tcPr marL="68588" marR="68588" marT="34307" marB="3430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284</a:t>
                      </a:r>
                    </a:p>
                  </a:txBody>
                  <a:tcPr marL="68588" marR="68588" marT="34307" marB="3430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284</a:t>
                      </a:r>
                    </a:p>
                  </a:txBody>
                  <a:tcPr marL="68588" marR="68588" marT="34307" marB="3430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284</a:t>
                      </a:r>
                    </a:p>
                  </a:txBody>
                  <a:tcPr marL="68588" marR="68588" marT="34307" marB="3430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extLst>
                  <a:ext uri="{0D108BD9-81ED-4DB2-BD59-A6C34878D82A}">
                    <a16:rowId xmlns:a16="http://schemas.microsoft.com/office/drawing/2014/main" val="10004"/>
                  </a:ext>
                </a:extLst>
              </a:tr>
              <a:tr h="205794">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Empty weight (kg)</a:t>
                      </a:r>
                    </a:p>
                  </a:txBody>
                  <a:tcPr marL="68588" marR="68588" marT="34307" marB="34307" horzOverflow="overflow">
                    <a:lnL cap="flat">
                      <a:noFill/>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695</a:t>
                      </a:r>
                    </a:p>
                  </a:txBody>
                  <a:tcPr marL="68588" marR="68588" marT="34307" marB="3430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725</a:t>
                      </a:r>
                    </a:p>
                  </a:txBody>
                  <a:tcPr marL="68588" marR="68588" marT="34307" marB="3430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755</a:t>
                      </a:r>
                    </a:p>
                  </a:txBody>
                  <a:tcPr marL="68588" marR="68588" marT="34307" marB="3430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785</a:t>
                      </a:r>
                    </a:p>
                  </a:txBody>
                  <a:tcPr marL="68588" marR="68588" marT="34307" marB="3430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val="10005"/>
                  </a:ext>
                </a:extLst>
              </a:tr>
              <a:tr h="205794">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Spread width (m)</a:t>
                      </a:r>
                    </a:p>
                  </a:txBody>
                  <a:tcPr marL="68588" marR="68588" marT="34307" marB="34307" horzOverflow="overflow">
                    <a:lnL cap="flat">
                      <a:noFill/>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12-54*</a:t>
                      </a:r>
                    </a:p>
                  </a:txBody>
                  <a:tcPr marL="68588" marR="68588" marT="34307" marB="3430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12-54*</a:t>
                      </a:r>
                    </a:p>
                  </a:txBody>
                  <a:tcPr marL="68588" marR="68588" marT="34307" marB="3430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12-54*</a:t>
                      </a:r>
                    </a:p>
                  </a:txBody>
                  <a:tcPr marL="68588" marR="68588" marT="34307" marB="3430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12-54*</a:t>
                      </a:r>
                    </a:p>
                  </a:txBody>
                  <a:tcPr marL="68588" marR="68588" marT="34307" marB="3430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extLst>
                  <a:ext uri="{0D108BD9-81ED-4DB2-BD59-A6C34878D82A}">
                    <a16:rowId xmlns:a16="http://schemas.microsoft.com/office/drawing/2014/main" val="10006"/>
                  </a:ext>
                </a:extLst>
              </a:tr>
              <a:tr h="205794">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Output (kg/min)</a:t>
                      </a:r>
                    </a:p>
                  </a:txBody>
                  <a:tcPr marL="68588" marR="68588" marT="34307" marB="34307" horzOverflow="overflow">
                    <a:lnL cap="flat">
                      <a:noFill/>
                    </a:lnL>
                    <a:lnR w="12700" cap="flat" cmpd="sng" algn="ctr">
                      <a:solidFill>
                        <a:schemeClr val="bg1"/>
                      </a:solidFill>
                      <a:prstDash val="solid"/>
                      <a:round/>
                      <a:headEnd type="none" w="med" len="med"/>
                      <a:tailEnd type="none" w="med" len="med"/>
                    </a:lnR>
                    <a:lnT>
                      <a:noFill/>
                    </a:lnT>
                    <a:lnB w="12700" cap="flat" cmpd="sng" algn="ctr">
                      <a:solidFill>
                        <a:schemeClr val="bg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10-320</a:t>
                      </a:r>
                    </a:p>
                  </a:txBody>
                  <a:tcPr marL="68588" marR="68588" marT="34307" marB="3430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solidFill>
                        <a:schemeClr val="bg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10-320</a:t>
                      </a:r>
                    </a:p>
                  </a:txBody>
                  <a:tcPr marL="68588" marR="68588" marT="34307" marB="3430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solidFill>
                        <a:schemeClr val="bg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10-320</a:t>
                      </a:r>
                    </a:p>
                  </a:txBody>
                  <a:tcPr marL="68588" marR="68588" marT="34307" marB="3430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solidFill>
                        <a:schemeClr val="bg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10-320</a:t>
                      </a:r>
                    </a:p>
                  </a:txBody>
                  <a:tcPr marL="68588" marR="68588" marT="34307" marB="3430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solidFill>
                        <a:schemeClr val="bg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7"/>
                  </a:ext>
                </a:extLst>
              </a:tr>
            </a:tbl>
          </a:graphicData>
        </a:graphic>
      </p:graphicFrame>
      <p:sp>
        <p:nvSpPr>
          <p:cNvPr id="65588" name="Tekstvak 14"/>
          <p:cNvSpPr txBox="1">
            <a:spLocks noChangeArrowheads="1"/>
          </p:cNvSpPr>
          <p:nvPr/>
        </p:nvSpPr>
        <p:spPr bwMode="auto">
          <a:xfrm>
            <a:off x="625490" y="4571357"/>
            <a:ext cx="3341796" cy="2192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nl-NL" sz="825" dirty="0"/>
              <a:t>*depending on type of fertiliser and vanes</a:t>
            </a:r>
          </a:p>
        </p:txBody>
      </p:sp>
      <p:sp>
        <p:nvSpPr>
          <p:cNvPr id="65589" name="Rectangle 41"/>
          <p:cNvSpPr>
            <a:spLocks noChangeArrowheads="1"/>
          </p:cNvSpPr>
          <p:nvPr/>
        </p:nvSpPr>
        <p:spPr bwMode="auto">
          <a:xfrm>
            <a:off x="1141809" y="228600"/>
            <a:ext cx="2000251" cy="457200"/>
          </a:xfrm>
          <a:prstGeom prst="rect">
            <a:avLst/>
          </a:prstGeom>
          <a:solidFill>
            <a:srgbClr val="007A3B"/>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US" altLang="nl-NL">
                <a:solidFill>
                  <a:srgbClr val="F8F8F8"/>
                </a:solidFill>
              </a:rPr>
              <a:t>Overview</a:t>
            </a:r>
          </a:p>
        </p:txBody>
      </p:sp>
      <p:pic>
        <p:nvPicPr>
          <p:cNvPr id="65539" name="Picture 1"/>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bwMode="auto">
          <a:xfrm>
            <a:off x="-4418" y="4082"/>
            <a:ext cx="9148418" cy="22166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8" descr="Free illustration: Black, Back, Button, Navigation - Free ...">
            <a:hlinkClick r:id="rId3" action="ppaction://hlinksldjump"/>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0" y="4776889"/>
            <a:ext cx="454131" cy="366611"/>
          </a:xfrm>
          <a:prstGeom prst="rect">
            <a:avLst/>
          </a:prstGeom>
        </p:spPr>
      </p:pic>
      <p:sp>
        <p:nvSpPr>
          <p:cNvPr id="10" name="Rectangle 41"/>
          <p:cNvSpPr>
            <a:spLocks noChangeArrowheads="1"/>
          </p:cNvSpPr>
          <p:nvPr/>
        </p:nvSpPr>
        <p:spPr bwMode="auto">
          <a:xfrm>
            <a:off x="-8893" y="216694"/>
            <a:ext cx="2000251" cy="457200"/>
          </a:xfrm>
          <a:prstGeom prst="rect">
            <a:avLst/>
          </a:prstGeom>
          <a:solidFill>
            <a:srgbClr val="007A3B"/>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US" altLang="nl-NL" dirty="0">
                <a:solidFill>
                  <a:srgbClr val="F8F8F8"/>
                </a:solidFill>
              </a:rPr>
              <a:t>Overview</a:t>
            </a:r>
          </a:p>
        </p:txBody>
      </p:sp>
    </p:spTree>
    <p:extLst>
      <p:ext uri="{BB962C8B-B14F-4D97-AF65-F5344CB8AC3E}">
        <p14:creationId xmlns:p14="http://schemas.microsoft.com/office/powerpoint/2010/main" val="272987219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177280" y="876265"/>
            <a:ext cx="5358560" cy="3386610"/>
          </a:xfrm>
          <a:prstGeom prst="rect">
            <a:avLst/>
          </a:prstGeom>
        </p:spPr>
      </p:pic>
      <p:sp>
        <p:nvSpPr>
          <p:cNvPr id="66563" name="Tekstvak 5"/>
          <p:cNvSpPr txBox="1">
            <a:spLocks noChangeArrowheads="1"/>
          </p:cNvSpPr>
          <p:nvPr/>
        </p:nvSpPr>
        <p:spPr bwMode="auto">
          <a:xfrm>
            <a:off x="5089922" y="565548"/>
            <a:ext cx="2943225"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nl-NL" sz="1200" b="0" dirty="0">
                <a:solidFill>
                  <a:srgbClr val="000000"/>
                </a:solidFill>
              </a:rPr>
              <a:t>Two options of basic hopper capacity </a:t>
            </a:r>
            <a:r>
              <a:rPr lang="en-GB" altLang="nl-NL" sz="1200" b="0" dirty="0" smtClean="0">
                <a:solidFill>
                  <a:srgbClr val="000000"/>
                </a:solidFill>
              </a:rPr>
              <a:t>1500 </a:t>
            </a:r>
            <a:r>
              <a:rPr lang="en-GB" altLang="nl-NL" sz="1200" b="0" dirty="0">
                <a:solidFill>
                  <a:srgbClr val="000000"/>
                </a:solidFill>
              </a:rPr>
              <a:t>or </a:t>
            </a:r>
            <a:r>
              <a:rPr lang="en-GB" altLang="nl-NL" sz="1200" b="0" dirty="0" smtClean="0">
                <a:solidFill>
                  <a:srgbClr val="000000"/>
                </a:solidFill>
              </a:rPr>
              <a:t>1875 </a:t>
            </a:r>
            <a:r>
              <a:rPr lang="en-GB" altLang="nl-NL" sz="1200" b="0" dirty="0">
                <a:solidFill>
                  <a:srgbClr val="000000"/>
                </a:solidFill>
              </a:rPr>
              <a:t>litres, can be extended with easy to assemble aluminium hopper extensions</a:t>
            </a:r>
          </a:p>
        </p:txBody>
      </p:sp>
      <p:sp>
        <p:nvSpPr>
          <p:cNvPr id="66564" name="Tekstvak 6"/>
          <p:cNvSpPr txBox="1">
            <a:spLocks noChangeArrowheads="1"/>
          </p:cNvSpPr>
          <p:nvPr/>
        </p:nvSpPr>
        <p:spPr bwMode="auto">
          <a:xfrm>
            <a:off x="1646635" y="1026319"/>
            <a:ext cx="259199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nl-NL" sz="1200" b="0" dirty="0"/>
              <a:t>AEF certified – ISOBUS compatible spreader</a:t>
            </a:r>
          </a:p>
        </p:txBody>
      </p:sp>
      <p:sp>
        <p:nvSpPr>
          <p:cNvPr id="66565" name="Tekstvak 7"/>
          <p:cNvSpPr txBox="1">
            <a:spLocks noChangeArrowheads="1"/>
          </p:cNvSpPr>
          <p:nvPr/>
        </p:nvSpPr>
        <p:spPr bwMode="auto">
          <a:xfrm>
            <a:off x="1225397" y="2647087"/>
            <a:ext cx="1569244"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nl-NL" sz="1200" b="0" dirty="0" err="1"/>
              <a:t>CentreFlow</a:t>
            </a:r>
            <a:r>
              <a:rPr lang="en-GB" altLang="nl-NL" sz="1200" b="0" dirty="0"/>
              <a:t> system with 8 vanes per disc</a:t>
            </a:r>
          </a:p>
        </p:txBody>
      </p:sp>
      <p:sp>
        <p:nvSpPr>
          <p:cNvPr id="66566" name="Tekstvak 8"/>
          <p:cNvSpPr txBox="1">
            <a:spLocks noChangeArrowheads="1"/>
          </p:cNvSpPr>
          <p:nvPr/>
        </p:nvSpPr>
        <p:spPr bwMode="auto">
          <a:xfrm>
            <a:off x="1861191" y="3733975"/>
            <a:ext cx="2337197"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nl-NL" sz="1200" b="0" dirty="0"/>
              <a:t>GEOSPREAD</a:t>
            </a:r>
            <a:r>
              <a:rPr lang="en-GB" altLang="nl-NL" sz="1200" b="0" baseline="30000" dirty="0"/>
              <a:t>®</a:t>
            </a:r>
            <a:r>
              <a:rPr lang="en-GB" altLang="nl-NL" sz="1200" b="0" dirty="0"/>
              <a:t>: Two actuators to control the discharge point and application rate</a:t>
            </a:r>
          </a:p>
        </p:txBody>
      </p:sp>
      <p:sp>
        <p:nvSpPr>
          <p:cNvPr id="66567" name="Tekstvak 10"/>
          <p:cNvSpPr txBox="1">
            <a:spLocks noChangeArrowheads="1"/>
          </p:cNvSpPr>
          <p:nvPr/>
        </p:nvSpPr>
        <p:spPr bwMode="auto">
          <a:xfrm>
            <a:off x="6225778" y="2563184"/>
            <a:ext cx="1775222"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r>
              <a:rPr lang="en-GB" altLang="nl-NL" sz="1200" b="0" dirty="0"/>
              <a:t>4 x 5 tonne load cell </a:t>
            </a:r>
          </a:p>
          <a:p>
            <a:pPr algn="r" eaLnBrk="1" hangingPunct="1"/>
            <a:r>
              <a:rPr lang="en-GB" altLang="nl-NL" sz="1200" b="0" dirty="0"/>
              <a:t>+ reference sensor</a:t>
            </a:r>
          </a:p>
        </p:txBody>
      </p:sp>
      <p:sp>
        <p:nvSpPr>
          <p:cNvPr id="66574" name="Tekstvak 7"/>
          <p:cNvSpPr txBox="1">
            <a:spLocks noChangeArrowheads="1"/>
          </p:cNvSpPr>
          <p:nvPr/>
        </p:nvSpPr>
        <p:spPr bwMode="auto">
          <a:xfrm>
            <a:off x="5706126" y="3377303"/>
            <a:ext cx="2185072"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nl-NL" sz="1200" b="0" dirty="0">
                <a:solidFill>
                  <a:srgbClr val="000000"/>
                </a:solidFill>
              </a:rPr>
              <a:t>TC-SC ISOBUS section control (1m sections) </a:t>
            </a:r>
          </a:p>
          <a:p>
            <a:pPr eaLnBrk="1" hangingPunct="1"/>
            <a:r>
              <a:rPr lang="en-GB" altLang="nl-NL" sz="1200" b="0" dirty="0">
                <a:solidFill>
                  <a:srgbClr val="000000"/>
                </a:solidFill>
              </a:rPr>
              <a:t>TC-GEO VRA &amp; MULTIRATE</a:t>
            </a:r>
          </a:p>
        </p:txBody>
      </p:sp>
      <p:pic>
        <p:nvPicPr>
          <p:cNvPr id="22" name="Afbeelding 19" descr="C:\Users\gr_evdv\AppData\Local\Temp\Temp1_LinesAndNumbers_PNG_JPG.ZIP\LinesAndNumbers_PNG_JPG\Line_2.png"/>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5436096" y="945952"/>
            <a:ext cx="1788319" cy="10084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3" name="Afbeelding 20" descr="C:\Users\gr_evdv\AppData\Local\Temp\Temp1_LinesAndNumbers_PNG_JPG.ZIP\LinesAndNumbers_PNG_JPG\Line_4.png"/>
          <p:cNvPicPr>
            <a:picLocks noChangeAspect="1" noChangeArrowheads="1"/>
          </p:cNvPicPr>
          <p:nvPr/>
        </p:nvPicPr>
        <p:blipFill>
          <a:blip r:embed="rId4" cstate="email">
            <a:extLst>
              <a:ext uri="{28A0092B-C50C-407E-A947-70E740481C1C}">
                <a14:useLocalDpi xmlns:a14="http://schemas.microsoft.com/office/drawing/2010/main"/>
              </a:ext>
            </a:extLst>
          </a:blip>
          <a:srcRect/>
          <a:stretch>
            <a:fillRect/>
          </a:stretch>
        </p:blipFill>
        <p:spPr bwMode="auto">
          <a:xfrm>
            <a:off x="1379847" y="1125736"/>
            <a:ext cx="1985963" cy="11870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4" name="Afbeelding 22" descr="C:\Users\gr_evdv\AppData\Local\Temp\Temp1_LinesAndNumbers_PNG_JPG.ZIP\LinesAndNumbers_PNG_JPG\Line_1.png"/>
          <p:cNvPicPr>
            <a:picLocks noChangeAspect="1" noChangeArrowheads="1"/>
          </p:cNvPicPr>
          <p:nvPr/>
        </p:nvPicPr>
        <p:blipFill>
          <a:blip r:embed="rId5" cstate="email">
            <a:extLst>
              <a:ext uri="{28A0092B-C50C-407E-A947-70E740481C1C}">
                <a14:useLocalDpi xmlns:a14="http://schemas.microsoft.com/office/drawing/2010/main"/>
              </a:ext>
            </a:extLst>
          </a:blip>
          <a:srcRect/>
          <a:stretch>
            <a:fillRect/>
          </a:stretch>
        </p:blipFill>
        <p:spPr bwMode="auto">
          <a:xfrm>
            <a:off x="2761236" y="3615603"/>
            <a:ext cx="1582948" cy="11707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5" name="Afbeelding 23" descr="C:\Users\gr_evdv\AppData\Local\Temp\Temp1_LinesAndNumbers_PNG_JPG.ZIP\LinesAndNumbers_PNG_JPG\Line_4.png"/>
          <p:cNvPicPr>
            <a:picLocks noChangeAspect="1" noChangeArrowheads="1"/>
          </p:cNvPicPr>
          <p:nvPr/>
        </p:nvPicPr>
        <p:blipFill>
          <a:blip r:embed="rId4" cstate="email">
            <a:extLst>
              <a:ext uri="{28A0092B-C50C-407E-A947-70E740481C1C}">
                <a14:useLocalDpi xmlns:a14="http://schemas.microsoft.com/office/drawing/2010/main"/>
              </a:ext>
            </a:extLst>
          </a:blip>
          <a:srcRect/>
          <a:stretch>
            <a:fillRect/>
          </a:stretch>
        </p:blipFill>
        <p:spPr bwMode="auto">
          <a:xfrm>
            <a:off x="1861190" y="2279184"/>
            <a:ext cx="1985963" cy="11870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6" name="Afbeelding 24" descr="C:\Users\gr_evdv\AppData\Local\Temp\Temp1_LinesAndNumbers_PNG_JPG.ZIP\LinesAndNumbers_PNG_JPG\Line_4.png"/>
          <p:cNvPicPr>
            <a:picLocks noChangeAspect="1" noChangeArrowheads="1"/>
          </p:cNvPicPr>
          <p:nvPr/>
        </p:nvPicPr>
        <p:blipFill>
          <a:blip r:embed="rId6" cstate="email">
            <a:extLst>
              <a:ext uri="{28A0092B-C50C-407E-A947-70E740481C1C}">
                <a14:useLocalDpi xmlns:a14="http://schemas.microsoft.com/office/drawing/2010/main"/>
              </a:ext>
            </a:extLst>
          </a:blip>
          <a:srcRect/>
          <a:stretch>
            <a:fillRect/>
          </a:stretch>
        </p:blipFill>
        <p:spPr bwMode="auto">
          <a:xfrm>
            <a:off x="5124709" y="3236338"/>
            <a:ext cx="1985963" cy="11858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7" name="Afbeelding 25" descr="C:\Users\gr_evdv\AppData\Local\Temp\Temp1_LinesAndNumbers_PNG_JPG.ZIP\LinesAndNumbers_PNG_JPG\Line_2.png"/>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6082562" y="2078426"/>
            <a:ext cx="1789510" cy="10084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 name="Picture 14"/>
          <p:cNvPicPr>
            <a:picLocks noChangeAspect="1"/>
          </p:cNvPicPr>
          <p:nvPr/>
        </p:nvPicPr>
        <p:blipFill>
          <a:blip r:embed="rId7"/>
          <a:stretch>
            <a:fillRect/>
          </a:stretch>
        </p:blipFill>
        <p:spPr>
          <a:xfrm>
            <a:off x="1724593" y="676980"/>
            <a:ext cx="800212" cy="364382"/>
          </a:xfrm>
          <a:prstGeom prst="rect">
            <a:avLst/>
          </a:prstGeom>
        </p:spPr>
      </p:pic>
      <p:pic>
        <p:nvPicPr>
          <p:cNvPr id="17" name="Picture 16" descr="Free illustration: Black, Back, Button, Navigation - Free ...">
            <a:hlinkClick r:id="rId8" action="ppaction://hlinksldjump"/>
          </p:cNvPr>
          <p:cNvPicPr>
            <a:picLocks noChangeAspect="1"/>
          </p:cNvPicPr>
          <p:nvPr/>
        </p:nvPicPr>
        <p:blipFill>
          <a:blip r:embed="rId9" cstate="email">
            <a:extLst>
              <a:ext uri="{28A0092B-C50C-407E-A947-70E740481C1C}">
                <a14:useLocalDpi xmlns:a14="http://schemas.microsoft.com/office/drawing/2010/main"/>
              </a:ext>
            </a:extLst>
          </a:blip>
          <a:stretch>
            <a:fillRect/>
          </a:stretch>
        </p:blipFill>
        <p:spPr>
          <a:xfrm>
            <a:off x="0" y="4776889"/>
            <a:ext cx="454131" cy="366611"/>
          </a:xfrm>
          <a:prstGeom prst="rect">
            <a:avLst/>
          </a:prstGeom>
        </p:spPr>
      </p:pic>
    </p:spTree>
    <p:extLst>
      <p:ext uri="{BB962C8B-B14F-4D97-AF65-F5344CB8AC3E}">
        <p14:creationId xmlns:p14="http://schemas.microsoft.com/office/powerpoint/2010/main" val="207929494"/>
      </p:ext>
    </p:extLst>
  </p:cSld>
  <p:clrMapOvr>
    <a:masterClrMapping/>
  </p:clrMapOvr>
  <p:transition spd="slow"/>
  <p:timing>
    <p:tnLst>
      <p:par>
        <p:cTn id="1" dur="indefinite" restart="never" nodeType="tmRoot"/>
      </p:par>
    </p:tnLst>
  </p:timing>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60" name="Titel 1"/>
          <p:cNvSpPr txBox="1">
            <a:spLocks/>
          </p:cNvSpPr>
          <p:nvPr/>
        </p:nvSpPr>
        <p:spPr bwMode="auto">
          <a:xfrm>
            <a:off x="1494235" y="701279"/>
            <a:ext cx="6155531" cy="3262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endParaRPr lang="en-GB" altLang="nl-NL" sz="2400" dirty="0">
              <a:solidFill>
                <a:srgbClr val="007A3B"/>
              </a:solidFill>
              <a:ea typeface="Geneva" charset="-128"/>
            </a:endParaRPr>
          </a:p>
        </p:txBody>
      </p:sp>
      <p:sp>
        <p:nvSpPr>
          <p:cNvPr id="2" name="Title 1"/>
          <p:cNvSpPr>
            <a:spLocks noGrp="1"/>
          </p:cNvSpPr>
          <p:nvPr>
            <p:ph type="ctrTitle"/>
          </p:nvPr>
        </p:nvSpPr>
        <p:spPr/>
        <p:txBody>
          <a:bodyPr/>
          <a:lstStyle/>
          <a:p>
            <a:r>
              <a:rPr lang="en-GB" altLang="nl-NL" dirty="0" smtClean="0"/>
              <a:t>Kverneland Exacta-TLX GEOSPREAD</a:t>
            </a:r>
            <a:r>
              <a:rPr lang="en-GB" altLang="nl-NL" baseline="30000" dirty="0" smtClean="0"/>
              <a:t>®</a:t>
            </a:r>
            <a:endParaRPr lang="nl-NL" baseline="30000" dirty="0"/>
          </a:p>
        </p:txBody>
      </p:sp>
      <p:pic>
        <p:nvPicPr>
          <p:cNvPr id="6" name="Picture 5"/>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0" y="1967897"/>
            <a:ext cx="9144000" cy="3175603"/>
          </a:xfrm>
          <a:prstGeom prst="rect">
            <a:avLst/>
          </a:prstGeom>
        </p:spPr>
      </p:pic>
      <p:pic>
        <p:nvPicPr>
          <p:cNvPr id="7" name="Afbeelding 7" descr="C:\Users\gr_evdv\AppData\Local\Microsoft\Windows\INetCache\Content.Outlook\10T69RF9\iMFARMING logo - Kverneland.png"/>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7399735" y="1828800"/>
            <a:ext cx="500063" cy="485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878372284"/>
      </p:ext>
    </p:extLst>
  </p:cSld>
  <p:clrMapOvr>
    <a:masterClrMapping/>
  </p:clrMapOvr>
  <p:timing>
    <p:tnLst>
      <p:par>
        <p:cTn id="1" dur="indefinite" restart="never" nodeType="tmRoot"/>
      </p:par>
    </p:tnLst>
  </p:timing>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0" y="0"/>
            <a:ext cx="9185673" cy="2396359"/>
          </a:xfrm>
          <a:prstGeom prst="rect">
            <a:avLst/>
          </a:prstGeom>
        </p:spPr>
      </p:pic>
      <p:sp>
        <p:nvSpPr>
          <p:cNvPr id="6" name="Rectangle 34"/>
          <p:cNvSpPr txBox="1">
            <a:spLocks noChangeArrowheads="1"/>
          </p:cNvSpPr>
          <p:nvPr/>
        </p:nvSpPr>
        <p:spPr bwMode="auto">
          <a:xfrm>
            <a:off x="626679" y="2276915"/>
            <a:ext cx="6743700" cy="6286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lgn="ctr" rtl="0" eaLnBrk="0" fontAlgn="base" hangingPunct="0">
              <a:spcBef>
                <a:spcPct val="0"/>
              </a:spcBef>
              <a:spcAft>
                <a:spcPct val="0"/>
              </a:spcAft>
              <a:defRPr sz="2800" b="1">
                <a:solidFill>
                  <a:schemeClr val="tx2"/>
                </a:solidFill>
                <a:latin typeface="+mj-lt"/>
                <a:ea typeface="+mj-ea"/>
                <a:cs typeface="+mj-cs"/>
              </a:defRPr>
            </a:lvl1pPr>
            <a:lvl2pPr algn="ctr" rtl="0" eaLnBrk="0" fontAlgn="base" hangingPunct="0">
              <a:spcBef>
                <a:spcPct val="0"/>
              </a:spcBef>
              <a:spcAft>
                <a:spcPct val="0"/>
              </a:spcAft>
              <a:defRPr sz="2800" b="1">
                <a:solidFill>
                  <a:schemeClr val="tx2"/>
                </a:solidFill>
                <a:latin typeface="Arial" charset="0"/>
              </a:defRPr>
            </a:lvl2pPr>
            <a:lvl3pPr algn="ctr" rtl="0" eaLnBrk="0" fontAlgn="base" hangingPunct="0">
              <a:spcBef>
                <a:spcPct val="0"/>
              </a:spcBef>
              <a:spcAft>
                <a:spcPct val="0"/>
              </a:spcAft>
              <a:defRPr sz="2800" b="1">
                <a:solidFill>
                  <a:schemeClr val="tx2"/>
                </a:solidFill>
                <a:latin typeface="Arial" charset="0"/>
              </a:defRPr>
            </a:lvl3pPr>
            <a:lvl4pPr algn="ctr" rtl="0" eaLnBrk="0" fontAlgn="base" hangingPunct="0">
              <a:spcBef>
                <a:spcPct val="0"/>
              </a:spcBef>
              <a:spcAft>
                <a:spcPct val="0"/>
              </a:spcAft>
              <a:defRPr sz="2800" b="1">
                <a:solidFill>
                  <a:schemeClr val="tx2"/>
                </a:solidFill>
                <a:latin typeface="Arial" charset="0"/>
              </a:defRPr>
            </a:lvl4pPr>
            <a:lvl5pPr algn="ctr" rtl="0" eaLnBrk="0" fontAlgn="base" hangingPunct="0">
              <a:spcBef>
                <a:spcPct val="0"/>
              </a:spcBef>
              <a:spcAft>
                <a:spcPct val="0"/>
              </a:spcAft>
              <a:defRPr sz="2800" b="1">
                <a:solidFill>
                  <a:schemeClr val="tx2"/>
                </a:solidFill>
                <a:latin typeface="Arial" charset="0"/>
              </a:defRPr>
            </a:lvl5pPr>
            <a:lvl6pPr marL="457200" algn="ctr" rtl="0" fontAlgn="base">
              <a:spcBef>
                <a:spcPct val="0"/>
              </a:spcBef>
              <a:spcAft>
                <a:spcPct val="0"/>
              </a:spcAft>
              <a:defRPr sz="2800" b="1">
                <a:solidFill>
                  <a:schemeClr val="tx2"/>
                </a:solidFill>
                <a:latin typeface="Arial" charset="0"/>
              </a:defRPr>
            </a:lvl6pPr>
            <a:lvl7pPr marL="914400" algn="ctr" rtl="0" fontAlgn="base">
              <a:spcBef>
                <a:spcPct val="0"/>
              </a:spcBef>
              <a:spcAft>
                <a:spcPct val="0"/>
              </a:spcAft>
              <a:defRPr sz="2800" b="1">
                <a:solidFill>
                  <a:schemeClr val="tx2"/>
                </a:solidFill>
                <a:latin typeface="Arial" charset="0"/>
              </a:defRPr>
            </a:lvl7pPr>
            <a:lvl8pPr marL="1371600" algn="ctr" rtl="0" fontAlgn="base">
              <a:spcBef>
                <a:spcPct val="0"/>
              </a:spcBef>
              <a:spcAft>
                <a:spcPct val="0"/>
              </a:spcAft>
              <a:defRPr sz="2800" b="1">
                <a:solidFill>
                  <a:schemeClr val="tx2"/>
                </a:solidFill>
                <a:latin typeface="Arial" charset="0"/>
              </a:defRPr>
            </a:lvl8pPr>
            <a:lvl9pPr marL="1828800" algn="ctr" rtl="0" fontAlgn="base">
              <a:spcBef>
                <a:spcPct val="0"/>
              </a:spcBef>
              <a:spcAft>
                <a:spcPct val="0"/>
              </a:spcAft>
              <a:defRPr sz="2800" b="1">
                <a:solidFill>
                  <a:schemeClr val="tx2"/>
                </a:solidFill>
                <a:latin typeface="Arial" charset="0"/>
              </a:defRPr>
            </a:lvl9pPr>
          </a:lstStyle>
          <a:p>
            <a:pPr algn="l" eaLnBrk="1" hangingPunct="1">
              <a:defRPr/>
            </a:pPr>
            <a:r>
              <a:rPr lang="da-DK" altLang="en-US" sz="1800" dirty="0">
                <a:solidFill>
                  <a:schemeClr val="bg1">
                    <a:lumMod val="50000"/>
                  </a:schemeClr>
                </a:solidFill>
              </a:rPr>
              <a:t>Kverneland TLX GEOSPREAD</a:t>
            </a:r>
            <a:r>
              <a:rPr lang="nl-NL" altLang="en-US" sz="1800" baseline="30000" dirty="0">
                <a:solidFill>
                  <a:schemeClr val="bg1">
                    <a:lumMod val="50000"/>
                  </a:schemeClr>
                </a:solidFill>
              </a:rPr>
              <a:t>®</a:t>
            </a:r>
            <a:r>
              <a:rPr lang="da-DK" altLang="en-US" sz="1800" dirty="0">
                <a:solidFill>
                  <a:schemeClr val="bg1">
                    <a:lumMod val="50000"/>
                  </a:schemeClr>
                </a:solidFill>
              </a:rPr>
              <a:t> </a:t>
            </a:r>
            <a:r>
              <a:rPr lang="en-GB" altLang="nl-NL" sz="2025" kern="0" dirty="0">
                <a:solidFill>
                  <a:schemeClr val="bg1">
                    <a:lumMod val="50000"/>
                  </a:schemeClr>
                </a:solidFill>
              </a:rPr>
              <a:t>1875-2550-3225-3900 </a:t>
            </a:r>
          </a:p>
        </p:txBody>
      </p:sp>
      <p:graphicFrame>
        <p:nvGraphicFramePr>
          <p:cNvPr id="7" name="Group 44"/>
          <p:cNvGraphicFramePr>
            <a:graphicFrameLocks noGrp="1"/>
          </p:cNvGraphicFramePr>
          <p:nvPr>
            <p:extLst>
              <p:ext uri="{D42A27DB-BD31-4B8C-83A1-F6EECF244321}">
                <p14:modId xmlns:p14="http://schemas.microsoft.com/office/powerpoint/2010/main" val="254291395"/>
              </p:ext>
            </p:extLst>
          </p:nvPr>
        </p:nvGraphicFramePr>
        <p:xfrm>
          <a:off x="725722" y="2832057"/>
          <a:ext cx="4914900" cy="1936151"/>
        </p:xfrm>
        <a:graphic>
          <a:graphicData uri="http://schemas.openxmlformats.org/drawingml/2006/table">
            <a:tbl>
              <a:tblPr/>
              <a:tblGrid>
                <a:gridCol w="1151463">
                  <a:extLst>
                    <a:ext uri="{9D8B030D-6E8A-4147-A177-3AD203B41FA5}">
                      <a16:colId xmlns:a16="http://schemas.microsoft.com/office/drawing/2014/main" val="20000"/>
                    </a:ext>
                  </a:extLst>
                </a:gridCol>
                <a:gridCol w="918218">
                  <a:extLst>
                    <a:ext uri="{9D8B030D-6E8A-4147-A177-3AD203B41FA5}">
                      <a16:colId xmlns:a16="http://schemas.microsoft.com/office/drawing/2014/main" val="20001"/>
                    </a:ext>
                  </a:extLst>
                </a:gridCol>
                <a:gridCol w="955073">
                  <a:extLst>
                    <a:ext uri="{9D8B030D-6E8A-4147-A177-3AD203B41FA5}">
                      <a16:colId xmlns:a16="http://schemas.microsoft.com/office/drawing/2014/main" val="20002"/>
                    </a:ext>
                  </a:extLst>
                </a:gridCol>
                <a:gridCol w="918071">
                  <a:extLst>
                    <a:ext uri="{9D8B030D-6E8A-4147-A177-3AD203B41FA5}">
                      <a16:colId xmlns:a16="http://schemas.microsoft.com/office/drawing/2014/main" val="20003"/>
                    </a:ext>
                  </a:extLst>
                </a:gridCol>
                <a:gridCol w="972075">
                  <a:extLst>
                    <a:ext uri="{9D8B030D-6E8A-4147-A177-3AD203B41FA5}">
                      <a16:colId xmlns:a16="http://schemas.microsoft.com/office/drawing/2014/main" val="20004"/>
                    </a:ext>
                  </a:extLst>
                </a:gridCol>
              </a:tblGrid>
              <a:tr h="342954">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900" b="0" i="0" u="none" strike="noStrike" cap="none" normalizeH="0" baseline="0" dirty="0" smtClean="0">
                        <a:ln>
                          <a:noFill/>
                        </a:ln>
                        <a:solidFill>
                          <a:schemeClr val="tx1"/>
                        </a:solidFill>
                        <a:effectLst/>
                        <a:latin typeface="Arial" charset="0"/>
                      </a:endParaRPr>
                    </a:p>
                  </a:txBody>
                  <a:tcPr marL="68588" marR="68588" marT="34296" marB="34296" horzOverflow="overflow">
                    <a:lnL cap="flat">
                      <a:noFill/>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50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1" i="0" u="none" strike="noStrike" cap="none" normalizeH="0" baseline="0" dirty="0" smtClean="0">
                          <a:ln>
                            <a:noFill/>
                          </a:ln>
                          <a:solidFill>
                            <a:schemeClr val="tx1"/>
                          </a:solidFill>
                          <a:effectLst/>
                          <a:latin typeface="Arial" charset="0"/>
                        </a:rPr>
                        <a:t>Exacta-TLX  GEOSPREAD 1875</a:t>
                      </a:r>
                    </a:p>
                  </a:txBody>
                  <a:tcPr marL="68588" marR="68588" marT="34296" marB="34296"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50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1" i="0" u="none" strike="noStrike" cap="none" normalizeH="0" baseline="0" dirty="0" smtClean="0">
                          <a:ln>
                            <a:noFill/>
                          </a:ln>
                          <a:solidFill>
                            <a:schemeClr val="tx1"/>
                          </a:solidFill>
                          <a:effectLst/>
                          <a:latin typeface="Arial" charset="0"/>
                        </a:rPr>
                        <a:t>Exacta-TLX  GEOSPREAD 2550</a:t>
                      </a:r>
                    </a:p>
                  </a:txBody>
                  <a:tcPr marL="68588" marR="68588" marT="34296" marB="34296"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50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1" i="0" u="none" strike="noStrike" cap="none" normalizeH="0" baseline="0" dirty="0" smtClean="0">
                          <a:ln>
                            <a:noFill/>
                          </a:ln>
                          <a:solidFill>
                            <a:schemeClr val="tx1"/>
                          </a:solidFill>
                          <a:effectLst/>
                          <a:latin typeface="Arial" charset="0"/>
                        </a:rPr>
                        <a:t>Exacta-TLX GEOSPREAD </a:t>
                      </a:r>
                      <a:r>
                        <a:rPr kumimoji="0" lang="en-US" sz="900" b="1" i="0" u="none" strike="noStrike" kern="1200" cap="none" normalizeH="0" baseline="0" dirty="0" smtClean="0">
                          <a:ln>
                            <a:noFill/>
                          </a:ln>
                          <a:solidFill>
                            <a:schemeClr val="tx1"/>
                          </a:solidFill>
                          <a:effectLst/>
                          <a:latin typeface="Arial" charset="0"/>
                          <a:ea typeface="+mn-ea"/>
                          <a:cs typeface="+mn-cs"/>
                        </a:rPr>
                        <a:t> 3225</a:t>
                      </a:r>
                    </a:p>
                  </a:txBody>
                  <a:tcPr marL="68588" marR="68588" marT="34296" marB="34296"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50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1" i="0" u="none" strike="noStrike" cap="none" normalizeH="0" baseline="0" dirty="0" smtClean="0">
                          <a:ln>
                            <a:noFill/>
                          </a:ln>
                          <a:solidFill>
                            <a:schemeClr val="tx1"/>
                          </a:solidFill>
                          <a:effectLst/>
                          <a:latin typeface="Arial" charset="0"/>
                        </a:rPr>
                        <a:t>Exacta-TLX GEOSPREAD  3900</a:t>
                      </a:r>
                    </a:p>
                  </a:txBody>
                  <a:tcPr marL="68588" marR="68588" marT="34296" marB="34296"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50000"/>
                      </a:schemeClr>
                    </a:solidFill>
                  </a:tcPr>
                </a:tc>
                <a:extLst>
                  <a:ext uri="{0D108BD9-81ED-4DB2-BD59-A6C34878D82A}">
                    <a16:rowId xmlns:a16="http://schemas.microsoft.com/office/drawing/2014/main" val="10000"/>
                  </a:ext>
                </a:extLst>
              </a:tr>
              <a:tr h="211052">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Hopper capacity (l)</a:t>
                      </a:r>
                    </a:p>
                  </a:txBody>
                  <a:tcPr marL="68588" marR="68588" marT="34307" marB="34307" horzOverflow="overflow">
                    <a:lnL cap="flat">
                      <a:noFill/>
                    </a:lnL>
                    <a:lnR w="12700" cap="flat" cmpd="sng" algn="ctr">
                      <a:solidFill>
                        <a:schemeClr val="bg1"/>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1875</a:t>
                      </a:r>
                    </a:p>
                  </a:txBody>
                  <a:tcPr marL="68588" marR="68588" marT="34307" marB="3430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2550</a:t>
                      </a:r>
                    </a:p>
                  </a:txBody>
                  <a:tcPr marL="68588" marR="68588" marT="34307" marB="3430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3225</a:t>
                      </a:r>
                    </a:p>
                  </a:txBody>
                  <a:tcPr marL="68588" marR="68588" marT="34307" marB="3430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3900</a:t>
                      </a:r>
                    </a:p>
                  </a:txBody>
                  <a:tcPr marL="68588" marR="68588" marT="34307" marB="3430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rgbClr val="FFFFFF"/>
                    </a:solidFill>
                  </a:tcPr>
                </a:tc>
                <a:extLst>
                  <a:ext uri="{0D108BD9-81ED-4DB2-BD59-A6C34878D82A}">
                    <a16:rowId xmlns:a16="http://schemas.microsoft.com/office/drawing/2014/main" val="10001"/>
                  </a:ext>
                </a:extLst>
              </a:tr>
              <a:tr h="216057">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Filling height (cm)</a:t>
                      </a:r>
                    </a:p>
                  </a:txBody>
                  <a:tcPr marL="68588" marR="68588" marT="34307" marB="34307" horzOverflow="overflow">
                    <a:lnL cap="flat">
                      <a:noFill/>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123</a:t>
                      </a:r>
                    </a:p>
                  </a:txBody>
                  <a:tcPr marL="68588" marR="68588" marT="34307" marB="3430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142</a:t>
                      </a:r>
                    </a:p>
                  </a:txBody>
                  <a:tcPr marL="68588" marR="68588" marT="34307" marB="3430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161</a:t>
                      </a:r>
                    </a:p>
                  </a:txBody>
                  <a:tcPr marL="68588" marR="68588" marT="34307" marB="3430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180</a:t>
                      </a:r>
                    </a:p>
                  </a:txBody>
                  <a:tcPr marL="68588" marR="68588" marT="34307" marB="3430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85000"/>
                      </a:schemeClr>
                    </a:solidFill>
                  </a:tcPr>
                </a:tc>
                <a:extLst>
                  <a:ext uri="{0D108BD9-81ED-4DB2-BD59-A6C34878D82A}">
                    <a16:rowId xmlns:a16="http://schemas.microsoft.com/office/drawing/2014/main" val="10002"/>
                  </a:ext>
                </a:extLst>
              </a:tr>
              <a:tr h="205794">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Width (cm)</a:t>
                      </a:r>
                    </a:p>
                  </a:txBody>
                  <a:tcPr marL="68588" marR="68588" marT="34307" marB="34307" horzOverflow="overflow">
                    <a:lnL cap="flat">
                      <a:noFill/>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290</a:t>
                      </a:r>
                    </a:p>
                  </a:txBody>
                  <a:tcPr marL="68588" marR="68588" marT="34307" marB="3430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290</a:t>
                      </a:r>
                    </a:p>
                  </a:txBody>
                  <a:tcPr marL="68588" marR="68588" marT="34307" marB="3430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290</a:t>
                      </a:r>
                    </a:p>
                  </a:txBody>
                  <a:tcPr marL="68588" marR="68588" marT="34307" marB="3430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290</a:t>
                      </a:r>
                    </a:p>
                  </a:txBody>
                  <a:tcPr marL="68588" marR="68588" marT="34307" marB="3430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val="10003"/>
                  </a:ext>
                </a:extLst>
              </a:tr>
              <a:tr h="205794">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Filling width (cm)</a:t>
                      </a:r>
                    </a:p>
                  </a:txBody>
                  <a:tcPr marL="68588" marR="68588" marT="34307" marB="34307" horzOverflow="overflow">
                    <a:lnL cap="flat">
                      <a:noFill/>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284</a:t>
                      </a:r>
                    </a:p>
                  </a:txBody>
                  <a:tcPr marL="68588" marR="68588" marT="34307" marB="3430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284</a:t>
                      </a:r>
                    </a:p>
                  </a:txBody>
                  <a:tcPr marL="68588" marR="68588" marT="34307" marB="3430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284</a:t>
                      </a:r>
                    </a:p>
                  </a:txBody>
                  <a:tcPr marL="68588" marR="68588" marT="34307" marB="3430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284</a:t>
                      </a:r>
                    </a:p>
                  </a:txBody>
                  <a:tcPr marL="68588" marR="68588" marT="34307" marB="3430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extLst>
                  <a:ext uri="{0D108BD9-81ED-4DB2-BD59-A6C34878D82A}">
                    <a16:rowId xmlns:a16="http://schemas.microsoft.com/office/drawing/2014/main" val="10004"/>
                  </a:ext>
                </a:extLst>
              </a:tr>
              <a:tr h="205794">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Empty weight (kg)</a:t>
                      </a:r>
                    </a:p>
                  </a:txBody>
                  <a:tcPr marL="68588" marR="68588" marT="34307" marB="34307" horzOverflow="overflow">
                    <a:lnL cap="flat">
                      <a:noFill/>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705</a:t>
                      </a:r>
                    </a:p>
                  </a:txBody>
                  <a:tcPr marL="68588" marR="68588" marT="34307" marB="3430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735</a:t>
                      </a:r>
                    </a:p>
                  </a:txBody>
                  <a:tcPr marL="68588" marR="68588" marT="34307" marB="3430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765</a:t>
                      </a:r>
                    </a:p>
                  </a:txBody>
                  <a:tcPr marL="68588" marR="68588" marT="34307" marB="3430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795</a:t>
                      </a:r>
                    </a:p>
                  </a:txBody>
                  <a:tcPr marL="68588" marR="68588" marT="34307" marB="3430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val="10005"/>
                  </a:ext>
                </a:extLst>
              </a:tr>
              <a:tr h="205794">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Spread width (m)</a:t>
                      </a:r>
                    </a:p>
                  </a:txBody>
                  <a:tcPr marL="68588" marR="68588" marT="34307" marB="34307" horzOverflow="overflow">
                    <a:lnL cap="flat">
                      <a:noFill/>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24-45*</a:t>
                      </a:r>
                    </a:p>
                  </a:txBody>
                  <a:tcPr marL="68588" marR="68588" marT="34307" marB="3430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24-45*</a:t>
                      </a:r>
                    </a:p>
                  </a:txBody>
                  <a:tcPr marL="68588" marR="68588" marT="34307" marB="3430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24-45*</a:t>
                      </a:r>
                    </a:p>
                  </a:txBody>
                  <a:tcPr marL="68588" marR="68588" marT="34307" marB="3430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24-45*</a:t>
                      </a:r>
                    </a:p>
                  </a:txBody>
                  <a:tcPr marL="68588" marR="68588" marT="34307" marB="3430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extLst>
                  <a:ext uri="{0D108BD9-81ED-4DB2-BD59-A6C34878D82A}">
                    <a16:rowId xmlns:a16="http://schemas.microsoft.com/office/drawing/2014/main" val="10006"/>
                  </a:ext>
                </a:extLst>
              </a:tr>
              <a:tr h="205794">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Output (kg/min)</a:t>
                      </a:r>
                    </a:p>
                  </a:txBody>
                  <a:tcPr marL="68588" marR="68588" marT="34307" marB="34307" horzOverflow="overflow">
                    <a:lnL cap="flat">
                      <a:noFill/>
                    </a:lnL>
                    <a:lnR w="12700" cap="flat" cmpd="sng" algn="ctr">
                      <a:solidFill>
                        <a:schemeClr val="bg1"/>
                      </a:solidFill>
                      <a:prstDash val="solid"/>
                      <a:round/>
                      <a:headEnd type="none" w="med" len="med"/>
                      <a:tailEnd type="none" w="med" len="med"/>
                    </a:lnR>
                    <a:lnT>
                      <a:noFill/>
                    </a:lnT>
                    <a:lnB w="12700" cap="flat" cmpd="sng" algn="ctr">
                      <a:solidFill>
                        <a:schemeClr val="bg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10-540</a:t>
                      </a:r>
                    </a:p>
                  </a:txBody>
                  <a:tcPr marL="68588" marR="68588" marT="34307" marB="3430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solidFill>
                        <a:schemeClr val="bg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10-540</a:t>
                      </a:r>
                    </a:p>
                  </a:txBody>
                  <a:tcPr marL="68588" marR="68588" marT="34307" marB="3430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solidFill>
                        <a:schemeClr val="bg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10-540</a:t>
                      </a:r>
                    </a:p>
                  </a:txBody>
                  <a:tcPr marL="68588" marR="68588" marT="34307" marB="3430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solidFill>
                        <a:schemeClr val="bg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10-540</a:t>
                      </a:r>
                    </a:p>
                  </a:txBody>
                  <a:tcPr marL="68588" marR="68588" marT="34307" marB="3430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solidFill>
                        <a:schemeClr val="bg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7"/>
                  </a:ext>
                </a:extLst>
              </a:tr>
            </a:tbl>
          </a:graphicData>
        </a:graphic>
      </p:graphicFrame>
      <p:sp>
        <p:nvSpPr>
          <p:cNvPr id="68660" name="Tekstvak 14"/>
          <p:cNvSpPr txBox="1">
            <a:spLocks noChangeArrowheads="1"/>
          </p:cNvSpPr>
          <p:nvPr/>
        </p:nvSpPr>
        <p:spPr bwMode="auto">
          <a:xfrm>
            <a:off x="626678" y="4757215"/>
            <a:ext cx="3138127" cy="2192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nl-NL" sz="825" dirty="0"/>
              <a:t>*depending on type of fertiliser and vanes</a:t>
            </a:r>
          </a:p>
        </p:txBody>
      </p:sp>
      <p:sp>
        <p:nvSpPr>
          <p:cNvPr id="68661" name="Rectangle 41"/>
          <p:cNvSpPr>
            <a:spLocks noChangeArrowheads="1"/>
          </p:cNvSpPr>
          <p:nvPr/>
        </p:nvSpPr>
        <p:spPr bwMode="auto">
          <a:xfrm>
            <a:off x="0" y="281668"/>
            <a:ext cx="2000251" cy="457200"/>
          </a:xfrm>
          <a:prstGeom prst="rect">
            <a:avLst/>
          </a:prstGeom>
          <a:solidFill>
            <a:srgbClr val="007A3B"/>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US" altLang="nl-NL">
                <a:solidFill>
                  <a:srgbClr val="F8F8F8"/>
                </a:solidFill>
              </a:rPr>
              <a:t>Overview</a:t>
            </a:r>
          </a:p>
        </p:txBody>
      </p:sp>
      <p:sp>
        <p:nvSpPr>
          <p:cNvPr id="68662" name="Line 38"/>
          <p:cNvSpPr>
            <a:spLocks noChangeShapeType="1"/>
          </p:cNvSpPr>
          <p:nvPr/>
        </p:nvSpPr>
        <p:spPr bwMode="auto">
          <a:xfrm>
            <a:off x="7423994" y="4096727"/>
            <a:ext cx="1701404" cy="0"/>
          </a:xfrm>
          <a:prstGeom prst="line">
            <a:avLst/>
          </a:prstGeom>
          <a:noFill/>
          <a:ln w="19050">
            <a:solidFill>
              <a:srgbClr val="007A3B"/>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endParaRPr lang="en-GB"/>
          </a:p>
        </p:txBody>
      </p:sp>
      <p:sp>
        <p:nvSpPr>
          <p:cNvPr id="68663" name="Line 39"/>
          <p:cNvSpPr>
            <a:spLocks noChangeShapeType="1"/>
          </p:cNvSpPr>
          <p:nvPr/>
        </p:nvSpPr>
        <p:spPr bwMode="auto">
          <a:xfrm>
            <a:off x="7423994" y="4745617"/>
            <a:ext cx="1701404" cy="0"/>
          </a:xfrm>
          <a:prstGeom prst="line">
            <a:avLst/>
          </a:prstGeom>
          <a:noFill/>
          <a:ln w="19050">
            <a:solidFill>
              <a:srgbClr val="007A3B"/>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endParaRPr lang="en-GB"/>
          </a:p>
        </p:txBody>
      </p:sp>
      <p:sp>
        <p:nvSpPr>
          <p:cNvPr id="68664" name="Text Box 40">
            <a:hlinkClick r:id="rId3" action="ppaction://hlinkfile"/>
          </p:cNvPr>
          <p:cNvSpPr txBox="1">
            <a:spLocks noChangeArrowheads="1"/>
          </p:cNvSpPr>
          <p:nvPr/>
        </p:nvSpPr>
        <p:spPr bwMode="auto">
          <a:xfrm>
            <a:off x="8152657" y="4326517"/>
            <a:ext cx="972741" cy="207749"/>
          </a:xfrm>
          <a:prstGeom prst="rect">
            <a:avLst/>
          </a:prstGeom>
          <a:noFill/>
          <a:ln>
            <a:noFill/>
          </a:ln>
          <a:effectLst/>
          <a:extLst>
            <a:ext uri="{909E8E84-426E-40DD-AFC4-6F175D3DCCD1}">
              <a14:hiddenFill xmlns:a14="http://schemas.microsoft.com/office/drawing/2010/main">
                <a:solidFill>
                  <a:srgbClr val="A0AA00"/>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US" altLang="nl-NL" sz="750"/>
              <a:t>Movie</a:t>
            </a:r>
            <a:endParaRPr lang="nl-NL" altLang="nl-NL" sz="750"/>
          </a:p>
        </p:txBody>
      </p:sp>
      <p:pic>
        <p:nvPicPr>
          <p:cNvPr id="68665" name="Afbeelding 11" descr="Afbeeldingsresultaat voor movie icon">
            <a:hlinkClick r:id="rId4"/>
          </p:cNvPr>
          <p:cNvPicPr>
            <a:picLocks noChangeAspect="1" noChangeArrowheads="1"/>
          </p:cNvPicPr>
          <p:nvPr/>
        </p:nvPicPr>
        <p:blipFill>
          <a:blip r:embed="rId5" cstate="email">
            <a:extLst>
              <a:ext uri="{28A0092B-C50C-407E-A947-70E740481C1C}">
                <a14:useLocalDpi xmlns:a14="http://schemas.microsoft.com/office/drawing/2010/main"/>
              </a:ext>
            </a:extLst>
          </a:blip>
          <a:srcRect l="4465" t="3551" r="70972" b="69119"/>
          <a:stretch>
            <a:fillRect/>
          </a:stretch>
        </p:blipFill>
        <p:spPr bwMode="auto">
          <a:xfrm>
            <a:off x="7423995" y="4095536"/>
            <a:ext cx="594122" cy="6441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 name="Picture 12" descr="Free illustration: Black, Back, Button, Navigation - Free ...">
            <a:hlinkClick r:id="rId6" action="ppaction://hlinksldjump"/>
          </p:cNvPr>
          <p:cNvPicPr>
            <a:picLocks noChangeAspect="1"/>
          </p:cNvPicPr>
          <p:nvPr/>
        </p:nvPicPr>
        <p:blipFill>
          <a:blip r:embed="rId7" cstate="email">
            <a:extLst>
              <a:ext uri="{28A0092B-C50C-407E-A947-70E740481C1C}">
                <a14:useLocalDpi xmlns:a14="http://schemas.microsoft.com/office/drawing/2010/main"/>
              </a:ext>
            </a:extLst>
          </a:blip>
          <a:stretch>
            <a:fillRect/>
          </a:stretch>
        </p:blipFill>
        <p:spPr>
          <a:xfrm>
            <a:off x="0" y="4776889"/>
            <a:ext cx="454131" cy="366611"/>
          </a:xfrm>
          <a:prstGeom prst="rect">
            <a:avLst/>
          </a:prstGeom>
        </p:spPr>
      </p:pic>
    </p:spTree>
    <p:extLst>
      <p:ext uri="{BB962C8B-B14F-4D97-AF65-F5344CB8AC3E}">
        <p14:creationId xmlns:p14="http://schemas.microsoft.com/office/powerpoint/2010/main" val="298511771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2420566" y="1312815"/>
            <a:ext cx="4320730" cy="2915053"/>
          </a:xfrm>
          <a:prstGeom prst="rect">
            <a:avLst/>
          </a:prstGeom>
        </p:spPr>
      </p:pic>
      <p:sp>
        <p:nvSpPr>
          <p:cNvPr id="69635" name="Tekstvak 5"/>
          <p:cNvSpPr txBox="1">
            <a:spLocks noChangeArrowheads="1"/>
          </p:cNvSpPr>
          <p:nvPr/>
        </p:nvSpPr>
        <p:spPr bwMode="auto">
          <a:xfrm>
            <a:off x="4505413" y="778453"/>
            <a:ext cx="2943225"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nl-NL" sz="1200" b="0" dirty="0"/>
              <a:t>Four options of hopper capacity </a:t>
            </a:r>
          </a:p>
          <a:p>
            <a:pPr eaLnBrk="1" hangingPunct="1"/>
            <a:r>
              <a:rPr lang="en-GB" altLang="nl-NL" sz="1200" b="0" dirty="0" smtClean="0"/>
              <a:t>1875 </a:t>
            </a:r>
            <a:r>
              <a:rPr lang="en-GB" altLang="nl-NL" sz="1200" b="0" dirty="0"/>
              <a:t>– </a:t>
            </a:r>
            <a:r>
              <a:rPr lang="en-GB" altLang="nl-NL" sz="1200" b="0" dirty="0" smtClean="0"/>
              <a:t>2550 </a:t>
            </a:r>
            <a:r>
              <a:rPr lang="en-GB" altLang="nl-NL" sz="1200" b="0" dirty="0"/>
              <a:t>– </a:t>
            </a:r>
            <a:r>
              <a:rPr lang="en-GB" altLang="nl-NL" sz="1200" b="0" dirty="0" smtClean="0"/>
              <a:t>3225 </a:t>
            </a:r>
            <a:r>
              <a:rPr lang="en-GB" altLang="nl-NL" sz="1200" b="0" dirty="0"/>
              <a:t>– </a:t>
            </a:r>
            <a:r>
              <a:rPr lang="en-GB" altLang="nl-NL" sz="1200" b="0" dirty="0" smtClean="0"/>
              <a:t>3900 </a:t>
            </a:r>
            <a:r>
              <a:rPr lang="en-GB" altLang="nl-NL" sz="1200" b="0" dirty="0"/>
              <a:t>litres</a:t>
            </a:r>
          </a:p>
        </p:txBody>
      </p:sp>
      <p:sp>
        <p:nvSpPr>
          <p:cNvPr id="69636" name="Tekstvak 6"/>
          <p:cNvSpPr txBox="1">
            <a:spLocks noChangeArrowheads="1"/>
          </p:cNvSpPr>
          <p:nvPr/>
        </p:nvSpPr>
        <p:spPr bwMode="auto">
          <a:xfrm>
            <a:off x="1646635" y="1026319"/>
            <a:ext cx="259199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nl-NL" sz="1200" b="0" dirty="0"/>
              <a:t>AEF certified – ISOBUS compatible spreader</a:t>
            </a:r>
          </a:p>
        </p:txBody>
      </p:sp>
      <p:sp>
        <p:nvSpPr>
          <p:cNvPr id="69637" name="Tekstvak 7"/>
          <p:cNvSpPr txBox="1">
            <a:spLocks noChangeArrowheads="1"/>
          </p:cNvSpPr>
          <p:nvPr/>
        </p:nvSpPr>
        <p:spPr bwMode="auto">
          <a:xfrm>
            <a:off x="1438690" y="2125097"/>
            <a:ext cx="1569244"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nl-NL" sz="1200" b="0" dirty="0"/>
              <a:t>High speed (flow) </a:t>
            </a:r>
            <a:r>
              <a:rPr lang="en-GB" altLang="nl-NL" sz="1200" b="0" dirty="0" err="1"/>
              <a:t>CentreFlow</a:t>
            </a:r>
            <a:r>
              <a:rPr lang="en-GB" altLang="nl-NL" sz="1200" b="0" dirty="0"/>
              <a:t> system with 8 vanes per disc</a:t>
            </a:r>
          </a:p>
        </p:txBody>
      </p:sp>
      <p:sp>
        <p:nvSpPr>
          <p:cNvPr id="69638" name="Tekstvak 8"/>
          <p:cNvSpPr txBox="1">
            <a:spLocks noChangeArrowheads="1"/>
          </p:cNvSpPr>
          <p:nvPr/>
        </p:nvSpPr>
        <p:spPr bwMode="auto">
          <a:xfrm>
            <a:off x="1691070" y="3817251"/>
            <a:ext cx="2337197"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nl-NL" sz="1200" b="0" dirty="0"/>
              <a:t>GEOSPREAD</a:t>
            </a:r>
            <a:r>
              <a:rPr lang="en-GB" altLang="nl-NL" sz="1200" b="0" baseline="30000" dirty="0"/>
              <a:t>®</a:t>
            </a:r>
            <a:r>
              <a:rPr lang="en-GB" altLang="nl-NL" sz="1200" b="0" dirty="0"/>
              <a:t>: Two actuators to control the discharge point and application rate</a:t>
            </a:r>
          </a:p>
        </p:txBody>
      </p:sp>
      <p:sp>
        <p:nvSpPr>
          <p:cNvPr id="69639" name="Tekstvak 9"/>
          <p:cNvSpPr txBox="1">
            <a:spLocks noChangeArrowheads="1"/>
          </p:cNvSpPr>
          <p:nvPr/>
        </p:nvSpPr>
        <p:spPr bwMode="auto">
          <a:xfrm>
            <a:off x="5641558" y="3418737"/>
            <a:ext cx="2315648"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nl-NL" sz="1200" b="0" dirty="0">
                <a:solidFill>
                  <a:srgbClr val="000000"/>
                </a:solidFill>
              </a:rPr>
              <a:t>TC-SC ISOBUS section control (1m sections) </a:t>
            </a:r>
          </a:p>
          <a:p>
            <a:pPr eaLnBrk="1" hangingPunct="1"/>
            <a:r>
              <a:rPr lang="en-GB" altLang="nl-NL" sz="1200" b="0" dirty="0">
                <a:solidFill>
                  <a:srgbClr val="000000"/>
                </a:solidFill>
              </a:rPr>
              <a:t>TC-GEO VRA &amp; MULTIRATE</a:t>
            </a:r>
          </a:p>
        </p:txBody>
      </p:sp>
      <p:sp>
        <p:nvSpPr>
          <p:cNvPr id="69640" name="Tekstvak 10"/>
          <p:cNvSpPr txBox="1">
            <a:spLocks noChangeArrowheads="1"/>
          </p:cNvSpPr>
          <p:nvPr/>
        </p:nvSpPr>
        <p:spPr bwMode="auto">
          <a:xfrm>
            <a:off x="6264138" y="1843301"/>
            <a:ext cx="1693069"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r>
              <a:rPr lang="en-GB" altLang="nl-NL" sz="1200" b="0" dirty="0"/>
              <a:t>4 x 5 tonne load cell </a:t>
            </a:r>
          </a:p>
          <a:p>
            <a:pPr algn="r" eaLnBrk="1" hangingPunct="1"/>
            <a:r>
              <a:rPr lang="en-GB" altLang="nl-NL" sz="1200" b="0" dirty="0"/>
              <a:t>+ reference sensor</a:t>
            </a:r>
          </a:p>
        </p:txBody>
      </p:sp>
      <p:pic>
        <p:nvPicPr>
          <p:cNvPr id="15" name="Afbeelding 19" descr="C:\Users\gr_evdv\AppData\Local\Temp\Temp1_LinesAndNumbers_PNG_JPG.ZIP\LinesAndNumbers_PNG_JPG\Line_2.png"/>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5436096" y="945952"/>
            <a:ext cx="1788319" cy="10084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2" name="Afbeelding 20" descr="C:\Users\gr_evdv\AppData\Local\Temp\Temp1_LinesAndNumbers_PNG_JPG.ZIP\LinesAndNumbers_PNG_JPG\Line_4.png"/>
          <p:cNvPicPr>
            <a:picLocks noChangeAspect="1" noChangeArrowheads="1"/>
          </p:cNvPicPr>
          <p:nvPr/>
        </p:nvPicPr>
        <p:blipFill>
          <a:blip r:embed="rId4" cstate="email">
            <a:extLst>
              <a:ext uri="{28A0092B-C50C-407E-A947-70E740481C1C}">
                <a14:useLocalDpi xmlns:a14="http://schemas.microsoft.com/office/drawing/2010/main"/>
              </a:ext>
            </a:extLst>
          </a:blip>
          <a:srcRect/>
          <a:stretch>
            <a:fillRect/>
          </a:stretch>
        </p:blipFill>
        <p:spPr bwMode="auto">
          <a:xfrm>
            <a:off x="1379847" y="1125736"/>
            <a:ext cx="1985963" cy="11870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3" name="Afbeelding 22" descr="C:\Users\gr_evdv\AppData\Local\Temp\Temp1_LinesAndNumbers_PNG_JPG.ZIP\LinesAndNumbers_PNG_JPG\Line_1.png"/>
          <p:cNvPicPr>
            <a:picLocks noChangeAspect="1" noChangeArrowheads="1"/>
          </p:cNvPicPr>
          <p:nvPr/>
        </p:nvPicPr>
        <p:blipFill>
          <a:blip r:embed="rId5" cstate="email">
            <a:extLst>
              <a:ext uri="{28A0092B-C50C-407E-A947-70E740481C1C}">
                <a14:useLocalDpi xmlns:a14="http://schemas.microsoft.com/office/drawing/2010/main"/>
              </a:ext>
            </a:extLst>
          </a:blip>
          <a:srcRect/>
          <a:stretch>
            <a:fillRect/>
          </a:stretch>
        </p:blipFill>
        <p:spPr bwMode="auto">
          <a:xfrm>
            <a:off x="3007934" y="3561035"/>
            <a:ext cx="1582948" cy="11707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4" name="Afbeelding 23" descr="C:\Users\gr_evdv\AppData\Local\Temp\Temp1_LinesAndNumbers_PNG_JPG.ZIP\LinesAndNumbers_PNG_JPG\Line_4.png"/>
          <p:cNvPicPr>
            <a:picLocks noChangeAspect="1" noChangeArrowheads="1"/>
          </p:cNvPicPr>
          <p:nvPr/>
        </p:nvPicPr>
        <p:blipFill>
          <a:blip r:embed="rId4" cstate="email">
            <a:extLst>
              <a:ext uri="{28A0092B-C50C-407E-A947-70E740481C1C}">
                <a14:useLocalDpi xmlns:a14="http://schemas.microsoft.com/office/drawing/2010/main"/>
              </a:ext>
            </a:extLst>
          </a:blip>
          <a:srcRect/>
          <a:stretch>
            <a:fillRect/>
          </a:stretch>
        </p:blipFill>
        <p:spPr bwMode="auto">
          <a:xfrm>
            <a:off x="1143000" y="2369482"/>
            <a:ext cx="1985963" cy="11870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5" name="Afbeelding 24" descr="C:\Users\gr_evdv\AppData\Local\Temp\Temp1_LinesAndNumbers_PNG_JPG.ZIP\LinesAndNumbers_PNG_JPG\Line_4.png"/>
          <p:cNvPicPr>
            <a:picLocks noChangeAspect="1" noChangeArrowheads="1"/>
          </p:cNvPicPr>
          <p:nvPr/>
        </p:nvPicPr>
        <p:blipFill>
          <a:blip r:embed="rId6" cstate="email">
            <a:extLst>
              <a:ext uri="{28A0092B-C50C-407E-A947-70E740481C1C}">
                <a14:useLocalDpi xmlns:a14="http://schemas.microsoft.com/office/drawing/2010/main"/>
              </a:ext>
            </a:extLst>
          </a:blip>
          <a:srcRect/>
          <a:stretch>
            <a:fillRect/>
          </a:stretch>
        </p:blipFill>
        <p:spPr bwMode="auto">
          <a:xfrm>
            <a:off x="5124709" y="3236338"/>
            <a:ext cx="1985963" cy="11858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6" name="Afbeelding 25" descr="C:\Users\gr_evdv\AppData\Local\Temp\Temp1_LinesAndNumbers_PNG_JPG.ZIP\LinesAndNumbers_PNG_JPG\Line_2.png"/>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5933662" y="2078311"/>
            <a:ext cx="1789510" cy="10084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 name="Picture 15"/>
          <p:cNvPicPr>
            <a:picLocks noChangeAspect="1"/>
          </p:cNvPicPr>
          <p:nvPr/>
        </p:nvPicPr>
        <p:blipFill>
          <a:blip r:embed="rId7"/>
          <a:stretch>
            <a:fillRect/>
          </a:stretch>
        </p:blipFill>
        <p:spPr>
          <a:xfrm>
            <a:off x="1691070" y="725006"/>
            <a:ext cx="800212" cy="364382"/>
          </a:xfrm>
          <a:prstGeom prst="rect">
            <a:avLst/>
          </a:prstGeom>
        </p:spPr>
      </p:pic>
      <p:pic>
        <p:nvPicPr>
          <p:cNvPr id="18" name="Picture 17" descr="Free illustration: Black, Back, Button, Navigation - Free ...">
            <a:hlinkClick r:id="rId8" action="ppaction://hlinksldjump"/>
          </p:cNvPr>
          <p:cNvPicPr>
            <a:picLocks noChangeAspect="1"/>
          </p:cNvPicPr>
          <p:nvPr/>
        </p:nvPicPr>
        <p:blipFill>
          <a:blip r:embed="rId9" cstate="email">
            <a:extLst>
              <a:ext uri="{28A0092B-C50C-407E-A947-70E740481C1C}">
                <a14:useLocalDpi xmlns:a14="http://schemas.microsoft.com/office/drawing/2010/main"/>
              </a:ext>
            </a:extLst>
          </a:blip>
          <a:stretch>
            <a:fillRect/>
          </a:stretch>
        </p:blipFill>
        <p:spPr>
          <a:xfrm>
            <a:off x="0" y="4776889"/>
            <a:ext cx="454131" cy="366611"/>
          </a:xfrm>
          <a:prstGeom prst="rect">
            <a:avLst/>
          </a:prstGeom>
        </p:spPr>
      </p:pic>
    </p:spTree>
    <p:extLst>
      <p:ext uri="{BB962C8B-B14F-4D97-AF65-F5344CB8AC3E}">
        <p14:creationId xmlns:p14="http://schemas.microsoft.com/office/powerpoint/2010/main" val="3816691366"/>
      </p:ext>
    </p:extLst>
  </p:cSld>
  <p:clrMapOvr>
    <a:masterClrMapping/>
  </p:clrMapOvr>
  <p:transition spd="slow"/>
  <p:timing>
    <p:tnLst>
      <p:par>
        <p:cTn id="1" dur="indefinite" restart="never" nodeType="tmRoot"/>
      </p:par>
    </p:tnLst>
  </p:timing>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Tijdelijke aanduiding voor inhoud 2"/>
          <p:cNvSpPr>
            <a:spLocks noGrp="1"/>
          </p:cNvSpPr>
          <p:nvPr>
            <p:ph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numCol="1" anchor="t" anchorCtr="0" compatLnSpc="1">
            <a:prstTxWarp prst="textNoShape">
              <a:avLst/>
            </a:prstTxWarp>
          </a:bodyPr>
          <a:lstStyle/>
          <a:p>
            <a:pPr eaLnBrk="1" hangingPunct="1"/>
            <a:r>
              <a:rPr lang="nl-NL" altLang="nl-NL" smtClean="0"/>
              <a:t>High speed spreading under all circumstances.</a:t>
            </a:r>
          </a:p>
          <a:p>
            <a:pPr eaLnBrk="1" hangingPunct="1"/>
            <a:r>
              <a:rPr lang="nl-NL" altLang="nl-NL" smtClean="0"/>
              <a:t>Newly designed CentreFlow system with 8 high capacity vanes on each disc for a perfect overlap, no matter how fast you are driving.</a:t>
            </a:r>
          </a:p>
          <a:p>
            <a:pPr eaLnBrk="1" hangingPunct="1"/>
            <a:endParaRPr lang="nl-NL" altLang="nl-NL" smtClean="0"/>
          </a:p>
        </p:txBody>
      </p:sp>
      <p:sp>
        <p:nvSpPr>
          <p:cNvPr id="2" name="Title 1"/>
          <p:cNvSpPr>
            <a:spLocks noGrp="1"/>
          </p:cNvSpPr>
          <p:nvPr>
            <p:ph type="ctrTitle"/>
          </p:nvPr>
        </p:nvSpPr>
        <p:spPr/>
        <p:txBody>
          <a:bodyPr/>
          <a:lstStyle/>
          <a:p>
            <a:pPr marL="0" indent="0">
              <a:defRPr/>
            </a:pPr>
            <a:r>
              <a:rPr lang="nl-NL" altLang="nl-NL" dirty="0" smtClean="0"/>
              <a:t>Kverneland TLX GEOSPREAD</a:t>
            </a:r>
            <a:r>
              <a:rPr lang="nl-NL" altLang="nl-NL" baseline="30000" dirty="0" smtClean="0"/>
              <a:t>®</a:t>
            </a:r>
            <a:endParaRPr lang="nl-NL" dirty="0"/>
          </a:p>
        </p:txBody>
      </p:sp>
      <p:pic>
        <p:nvPicPr>
          <p:cNvPr id="70660" name="Picture 1"/>
          <p:cNvPicPr>
            <a:picLocks noChangeAspect="1"/>
          </p:cNvPicPr>
          <p:nvPr/>
        </p:nvPicPr>
        <p:blipFill>
          <a:blip r:embed="rId2" cstate="email">
            <a:extLst>
              <a:ext uri="{28A0092B-C50C-407E-A947-70E740481C1C}">
                <a14:useLocalDpi xmlns:a14="http://schemas.microsoft.com/office/drawing/2010/main"/>
              </a:ext>
            </a:extLst>
          </a:blip>
          <a:srcRect/>
          <a:stretch>
            <a:fillRect/>
          </a:stretch>
        </p:blipFill>
        <p:spPr bwMode="auto">
          <a:xfrm>
            <a:off x="3857626" y="2326581"/>
            <a:ext cx="2822142" cy="20453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0661" name="Picture Placeholder 2"/>
          <p:cNvPicPr>
            <a:picLocks noChangeAspect="1"/>
          </p:cNvPicPr>
          <p:nvPr/>
        </p:nvPicPr>
        <p:blipFill>
          <a:blip r:embed="rId3" cstate="email">
            <a:extLst>
              <a:ext uri="{28A0092B-C50C-407E-A947-70E740481C1C}">
                <a14:useLocalDpi xmlns:a14="http://schemas.microsoft.com/office/drawing/2010/main"/>
              </a:ext>
            </a:extLst>
          </a:blip>
          <a:srcRect/>
          <a:stretch>
            <a:fillRect/>
          </a:stretch>
        </p:blipFill>
        <p:spPr bwMode="auto">
          <a:xfrm>
            <a:off x="719139" y="2326387"/>
            <a:ext cx="2822142" cy="20491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6" descr="Free illustration: Black, Back, Button, Navigation - Free ...">
            <a:hlinkClick r:id="rId4" action="ppaction://hlinksldjump"/>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0" y="4776889"/>
            <a:ext cx="454131" cy="366611"/>
          </a:xfrm>
          <a:prstGeom prst="rect">
            <a:avLst/>
          </a:prstGeom>
        </p:spPr>
      </p:pic>
    </p:spTree>
    <p:extLst>
      <p:ext uri="{BB962C8B-B14F-4D97-AF65-F5344CB8AC3E}">
        <p14:creationId xmlns:p14="http://schemas.microsoft.com/office/powerpoint/2010/main" val="1434546488"/>
      </p:ext>
    </p:extLst>
  </p:cSld>
  <p:clrMapOvr>
    <a:masterClrMapping/>
  </p:clrMapOvr>
  <p:transition spd="slow"/>
  <p:timing>
    <p:tnLst>
      <p:par>
        <p:cTn id="1" dur="indefinite" restart="never" nodeType="tmRoot"/>
      </p:par>
    </p:tnLst>
  </p:timing>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60" name="Titel 1"/>
          <p:cNvSpPr txBox="1">
            <a:spLocks/>
          </p:cNvSpPr>
          <p:nvPr/>
        </p:nvSpPr>
        <p:spPr bwMode="auto">
          <a:xfrm>
            <a:off x="1494235" y="701279"/>
            <a:ext cx="6155531" cy="3262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endParaRPr lang="en-GB" altLang="nl-NL" sz="2400" dirty="0">
              <a:solidFill>
                <a:srgbClr val="007A3B"/>
              </a:solidFill>
              <a:ea typeface="Geneva" charset="-128"/>
            </a:endParaRPr>
          </a:p>
        </p:txBody>
      </p:sp>
      <p:sp>
        <p:nvSpPr>
          <p:cNvPr id="2" name="Title 1"/>
          <p:cNvSpPr>
            <a:spLocks noGrp="1"/>
          </p:cNvSpPr>
          <p:nvPr>
            <p:ph type="ctrTitle"/>
          </p:nvPr>
        </p:nvSpPr>
        <p:spPr/>
        <p:txBody>
          <a:bodyPr/>
          <a:lstStyle/>
          <a:p>
            <a:r>
              <a:rPr lang="en-GB" altLang="nl-NL" dirty="0" smtClean="0"/>
              <a:t>Kverneland Exacta-TL and </a:t>
            </a:r>
            <a:br>
              <a:rPr lang="en-GB" altLang="nl-NL" dirty="0" smtClean="0"/>
            </a:br>
            <a:r>
              <a:rPr lang="en-GB" altLang="nl-NL" dirty="0" smtClean="0"/>
              <a:t>TLX GEOSPREAD </a:t>
            </a:r>
            <a:r>
              <a:rPr lang="en-GB" altLang="nl-NL" dirty="0" err="1" smtClean="0"/>
              <a:t>iDC</a:t>
            </a:r>
            <a:r>
              <a:rPr lang="en-GB" altLang="nl-NL" baseline="30000" dirty="0" smtClean="0"/>
              <a:t>®</a:t>
            </a:r>
            <a:endParaRPr lang="nl-NL" baseline="30000" dirty="0"/>
          </a:p>
        </p:txBody>
      </p:sp>
      <p:pic>
        <p:nvPicPr>
          <p:cNvPr id="8" name="Picture 7" descr="| KajaFax | The Officially Approved Kajagoogoo Community &amp; Fan Club ..."/>
          <p:cNvPicPr>
            <a:picLocks noChangeAspect="1"/>
          </p:cNvPicPr>
          <p:nvPr/>
        </p:nvPicPr>
        <p:blipFill>
          <a:blip r:embed="rId2" cstate="screen">
            <a:clrChange>
              <a:clrFrom>
                <a:srgbClr val="FFFFFF"/>
              </a:clrFrom>
              <a:clrTo>
                <a:srgbClr val="FFFFFF">
                  <a:alpha val="0"/>
                </a:srgbClr>
              </a:clrTo>
            </a:clrChange>
            <a:extLst>
              <a:ext uri="{28A0092B-C50C-407E-A947-70E740481C1C}">
                <a14:useLocalDpi xmlns:a14="http://schemas.microsoft.com/office/drawing/2010/main"/>
              </a:ext>
            </a:extLst>
          </a:blip>
          <a:stretch>
            <a:fillRect/>
          </a:stretch>
        </p:blipFill>
        <p:spPr>
          <a:xfrm>
            <a:off x="6952580" y="963052"/>
            <a:ext cx="894310" cy="587503"/>
          </a:xfrm>
          <a:prstGeom prst="rect">
            <a:avLst/>
          </a:prstGeom>
        </p:spPr>
      </p:pic>
      <p:pic>
        <p:nvPicPr>
          <p:cNvPr id="3" name="Picture 2"/>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0" y="2005736"/>
            <a:ext cx="9144000" cy="3137764"/>
          </a:xfrm>
          <a:prstGeom prst="rect">
            <a:avLst/>
          </a:prstGeom>
        </p:spPr>
      </p:pic>
      <p:pic>
        <p:nvPicPr>
          <p:cNvPr id="7" name="Afbeelding 7" descr="C:\Users\gr_evdv\AppData\Local\Microsoft\Windows\INetCache\Content.Outlook\10T69RF9\iMFARMING logo - Kverneland.png"/>
          <p:cNvPicPr>
            <a:picLocks noChangeAspect="1" noChangeArrowheads="1"/>
          </p:cNvPicPr>
          <p:nvPr/>
        </p:nvPicPr>
        <p:blipFill>
          <a:blip r:embed="rId4" cstate="email">
            <a:extLst>
              <a:ext uri="{28A0092B-C50C-407E-A947-70E740481C1C}">
                <a14:useLocalDpi xmlns:a14="http://schemas.microsoft.com/office/drawing/2010/main"/>
              </a:ext>
            </a:extLst>
          </a:blip>
          <a:srcRect/>
          <a:stretch>
            <a:fillRect/>
          </a:stretch>
        </p:blipFill>
        <p:spPr bwMode="auto">
          <a:xfrm>
            <a:off x="7399735" y="1828800"/>
            <a:ext cx="500063" cy="485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086033244"/>
      </p:ext>
    </p:extLst>
  </p:cSld>
  <p:clrMapOvr>
    <a:masterClrMapping/>
  </p:clrMapOvr>
  <p:timing>
    <p:tnLst>
      <p:par>
        <p:cTn id="1" dur="indefinite" restart="never" nodeType="tmRoot"/>
      </p:par>
    </p:tnLst>
  </p:timing>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0" y="0"/>
            <a:ext cx="9144000" cy="2270234"/>
          </a:xfrm>
          <a:prstGeom prst="rect">
            <a:avLst/>
          </a:prstGeom>
        </p:spPr>
      </p:pic>
      <p:sp>
        <p:nvSpPr>
          <p:cNvPr id="6" name="Rectangle 34"/>
          <p:cNvSpPr txBox="1">
            <a:spLocks noChangeArrowheads="1"/>
          </p:cNvSpPr>
          <p:nvPr/>
        </p:nvSpPr>
        <p:spPr bwMode="auto">
          <a:xfrm>
            <a:off x="629004" y="2174743"/>
            <a:ext cx="6743700" cy="6286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lgn="ctr" rtl="0" eaLnBrk="0" fontAlgn="base" hangingPunct="0">
              <a:spcBef>
                <a:spcPct val="0"/>
              </a:spcBef>
              <a:spcAft>
                <a:spcPct val="0"/>
              </a:spcAft>
              <a:defRPr sz="2800" b="1">
                <a:solidFill>
                  <a:schemeClr val="tx2"/>
                </a:solidFill>
                <a:latin typeface="+mj-lt"/>
                <a:ea typeface="+mj-ea"/>
                <a:cs typeface="+mj-cs"/>
              </a:defRPr>
            </a:lvl1pPr>
            <a:lvl2pPr algn="ctr" rtl="0" eaLnBrk="0" fontAlgn="base" hangingPunct="0">
              <a:spcBef>
                <a:spcPct val="0"/>
              </a:spcBef>
              <a:spcAft>
                <a:spcPct val="0"/>
              </a:spcAft>
              <a:defRPr sz="2800" b="1">
                <a:solidFill>
                  <a:schemeClr val="tx2"/>
                </a:solidFill>
                <a:latin typeface="Arial" charset="0"/>
              </a:defRPr>
            </a:lvl2pPr>
            <a:lvl3pPr algn="ctr" rtl="0" eaLnBrk="0" fontAlgn="base" hangingPunct="0">
              <a:spcBef>
                <a:spcPct val="0"/>
              </a:spcBef>
              <a:spcAft>
                <a:spcPct val="0"/>
              </a:spcAft>
              <a:defRPr sz="2800" b="1">
                <a:solidFill>
                  <a:schemeClr val="tx2"/>
                </a:solidFill>
                <a:latin typeface="Arial" charset="0"/>
              </a:defRPr>
            </a:lvl3pPr>
            <a:lvl4pPr algn="ctr" rtl="0" eaLnBrk="0" fontAlgn="base" hangingPunct="0">
              <a:spcBef>
                <a:spcPct val="0"/>
              </a:spcBef>
              <a:spcAft>
                <a:spcPct val="0"/>
              </a:spcAft>
              <a:defRPr sz="2800" b="1">
                <a:solidFill>
                  <a:schemeClr val="tx2"/>
                </a:solidFill>
                <a:latin typeface="Arial" charset="0"/>
              </a:defRPr>
            </a:lvl4pPr>
            <a:lvl5pPr algn="ctr" rtl="0" eaLnBrk="0" fontAlgn="base" hangingPunct="0">
              <a:spcBef>
                <a:spcPct val="0"/>
              </a:spcBef>
              <a:spcAft>
                <a:spcPct val="0"/>
              </a:spcAft>
              <a:defRPr sz="2800" b="1">
                <a:solidFill>
                  <a:schemeClr val="tx2"/>
                </a:solidFill>
                <a:latin typeface="Arial" charset="0"/>
              </a:defRPr>
            </a:lvl5pPr>
            <a:lvl6pPr marL="457200" algn="ctr" rtl="0" fontAlgn="base">
              <a:spcBef>
                <a:spcPct val="0"/>
              </a:spcBef>
              <a:spcAft>
                <a:spcPct val="0"/>
              </a:spcAft>
              <a:defRPr sz="2800" b="1">
                <a:solidFill>
                  <a:schemeClr val="tx2"/>
                </a:solidFill>
                <a:latin typeface="Arial" charset="0"/>
              </a:defRPr>
            </a:lvl6pPr>
            <a:lvl7pPr marL="914400" algn="ctr" rtl="0" fontAlgn="base">
              <a:spcBef>
                <a:spcPct val="0"/>
              </a:spcBef>
              <a:spcAft>
                <a:spcPct val="0"/>
              </a:spcAft>
              <a:defRPr sz="2800" b="1">
                <a:solidFill>
                  <a:schemeClr val="tx2"/>
                </a:solidFill>
                <a:latin typeface="Arial" charset="0"/>
              </a:defRPr>
            </a:lvl7pPr>
            <a:lvl8pPr marL="1371600" algn="ctr" rtl="0" fontAlgn="base">
              <a:spcBef>
                <a:spcPct val="0"/>
              </a:spcBef>
              <a:spcAft>
                <a:spcPct val="0"/>
              </a:spcAft>
              <a:defRPr sz="2800" b="1">
                <a:solidFill>
                  <a:schemeClr val="tx2"/>
                </a:solidFill>
                <a:latin typeface="Arial" charset="0"/>
              </a:defRPr>
            </a:lvl8pPr>
            <a:lvl9pPr marL="1828800" algn="ctr" rtl="0" fontAlgn="base">
              <a:spcBef>
                <a:spcPct val="0"/>
              </a:spcBef>
              <a:spcAft>
                <a:spcPct val="0"/>
              </a:spcAft>
              <a:defRPr sz="2800" b="1">
                <a:solidFill>
                  <a:schemeClr val="tx2"/>
                </a:solidFill>
                <a:latin typeface="Arial" charset="0"/>
              </a:defRPr>
            </a:lvl9pPr>
          </a:lstStyle>
          <a:p>
            <a:pPr algn="l" eaLnBrk="1" hangingPunct="1">
              <a:defRPr/>
            </a:pPr>
            <a:r>
              <a:rPr lang="en-GB" altLang="nl-NL" sz="1800" kern="0" dirty="0">
                <a:solidFill>
                  <a:schemeClr val="bg1">
                    <a:lumMod val="50000"/>
                  </a:schemeClr>
                </a:solidFill>
              </a:rPr>
              <a:t>Kverneland TL GEOSPREAD</a:t>
            </a:r>
            <a:r>
              <a:rPr lang="en-GB" altLang="nl-NL" sz="1800" kern="0" baseline="30000" dirty="0">
                <a:solidFill>
                  <a:schemeClr val="bg1">
                    <a:lumMod val="50000"/>
                  </a:schemeClr>
                </a:solidFill>
              </a:rPr>
              <a:t>®</a:t>
            </a:r>
            <a:r>
              <a:rPr lang="en-GB" altLang="nl-NL" sz="1800" kern="0" dirty="0">
                <a:solidFill>
                  <a:schemeClr val="bg1">
                    <a:lumMod val="50000"/>
                  </a:schemeClr>
                </a:solidFill>
              </a:rPr>
              <a:t> </a:t>
            </a:r>
            <a:r>
              <a:rPr lang="en-GB" altLang="nl-NL" sz="1800" kern="0" dirty="0" err="1" smtClean="0">
                <a:solidFill>
                  <a:schemeClr val="bg1">
                    <a:lumMod val="50000"/>
                  </a:schemeClr>
                </a:solidFill>
              </a:rPr>
              <a:t>iDC</a:t>
            </a:r>
            <a:r>
              <a:rPr lang="en-GB" altLang="nl-NL" sz="1800" kern="0" dirty="0" smtClean="0">
                <a:solidFill>
                  <a:schemeClr val="bg1">
                    <a:lumMod val="50000"/>
                  </a:schemeClr>
                </a:solidFill>
              </a:rPr>
              <a:t> </a:t>
            </a:r>
            <a:r>
              <a:rPr lang="en-GB" altLang="nl-NL" sz="1800" kern="0" dirty="0">
                <a:solidFill>
                  <a:schemeClr val="bg1">
                    <a:lumMod val="50000"/>
                  </a:schemeClr>
                </a:solidFill>
              </a:rPr>
              <a:t>1875-2550-3225-3900 </a:t>
            </a:r>
          </a:p>
        </p:txBody>
      </p:sp>
      <p:graphicFrame>
        <p:nvGraphicFramePr>
          <p:cNvPr id="7" name="Group 44"/>
          <p:cNvGraphicFramePr>
            <a:graphicFrameLocks noGrp="1"/>
          </p:cNvGraphicFramePr>
          <p:nvPr>
            <p:extLst>
              <p:ext uri="{D42A27DB-BD31-4B8C-83A1-F6EECF244321}">
                <p14:modId xmlns:p14="http://schemas.microsoft.com/office/powerpoint/2010/main" val="270784344"/>
              </p:ext>
            </p:extLst>
          </p:nvPr>
        </p:nvGraphicFramePr>
        <p:xfrm>
          <a:off x="719138" y="2694444"/>
          <a:ext cx="6264696" cy="1798991"/>
        </p:xfrm>
        <a:graphic>
          <a:graphicData uri="http://schemas.openxmlformats.org/drawingml/2006/table">
            <a:tbl>
              <a:tblPr/>
              <a:tblGrid>
                <a:gridCol w="1538567">
                  <a:extLst>
                    <a:ext uri="{9D8B030D-6E8A-4147-A177-3AD203B41FA5}">
                      <a16:colId xmlns:a16="http://schemas.microsoft.com/office/drawing/2014/main" val="20000"/>
                    </a:ext>
                  </a:extLst>
                </a:gridCol>
                <a:gridCol w="1208874">
                  <a:extLst>
                    <a:ext uri="{9D8B030D-6E8A-4147-A177-3AD203B41FA5}">
                      <a16:colId xmlns:a16="http://schemas.microsoft.com/office/drawing/2014/main" val="20001"/>
                    </a:ext>
                  </a:extLst>
                </a:gridCol>
                <a:gridCol w="1208874">
                  <a:extLst>
                    <a:ext uri="{9D8B030D-6E8A-4147-A177-3AD203B41FA5}">
                      <a16:colId xmlns:a16="http://schemas.microsoft.com/office/drawing/2014/main" val="20002"/>
                    </a:ext>
                  </a:extLst>
                </a:gridCol>
                <a:gridCol w="1153925">
                  <a:extLst>
                    <a:ext uri="{9D8B030D-6E8A-4147-A177-3AD203B41FA5}">
                      <a16:colId xmlns:a16="http://schemas.microsoft.com/office/drawing/2014/main" val="20003"/>
                    </a:ext>
                  </a:extLst>
                </a:gridCol>
                <a:gridCol w="1154456">
                  <a:extLst>
                    <a:ext uri="{9D8B030D-6E8A-4147-A177-3AD203B41FA5}">
                      <a16:colId xmlns:a16="http://schemas.microsoft.com/office/drawing/2014/main" val="20004"/>
                    </a:ext>
                  </a:extLst>
                </a:gridCol>
              </a:tblGrid>
              <a:tr h="215875">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900" b="0" i="0" u="none" strike="noStrike" cap="none" normalizeH="0" baseline="0" dirty="0" smtClean="0">
                        <a:ln>
                          <a:noFill/>
                        </a:ln>
                        <a:solidFill>
                          <a:schemeClr val="tx1"/>
                        </a:solidFill>
                        <a:effectLst/>
                        <a:latin typeface="Arial" charset="0"/>
                      </a:endParaRPr>
                    </a:p>
                  </a:txBody>
                  <a:tcPr marL="68588" marR="68588" marT="34296" marB="34296" horzOverflow="overflow">
                    <a:lnL cap="flat">
                      <a:noFill/>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50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1" i="0" u="none" strike="noStrike" cap="none" normalizeH="0" baseline="0" dirty="0" smtClean="0">
                          <a:ln>
                            <a:noFill/>
                          </a:ln>
                          <a:solidFill>
                            <a:schemeClr val="tx1"/>
                          </a:solidFill>
                          <a:effectLst/>
                          <a:latin typeface="Arial" charset="0"/>
                        </a:rPr>
                        <a:t>TL GEOSPREAD </a:t>
                      </a:r>
                      <a:r>
                        <a:rPr kumimoji="0" lang="en-US" sz="900" b="1" i="0" u="none" strike="noStrike" cap="none" normalizeH="0" baseline="0" dirty="0" err="1" smtClean="0">
                          <a:ln>
                            <a:noFill/>
                          </a:ln>
                          <a:solidFill>
                            <a:schemeClr val="tx1"/>
                          </a:solidFill>
                          <a:effectLst/>
                          <a:latin typeface="Arial" charset="0"/>
                        </a:rPr>
                        <a:t>iDC</a:t>
                      </a:r>
                      <a:r>
                        <a:rPr kumimoji="0" lang="en-US" sz="900" b="1" i="0" u="none" strike="noStrike" cap="none" normalizeH="0" baseline="0" dirty="0" smtClean="0">
                          <a:ln>
                            <a:noFill/>
                          </a:ln>
                          <a:solidFill>
                            <a:schemeClr val="tx1"/>
                          </a:solidFill>
                          <a:effectLst/>
                          <a:latin typeface="Arial" charset="0"/>
                        </a:rPr>
                        <a:t> 1875</a:t>
                      </a:r>
                    </a:p>
                  </a:txBody>
                  <a:tcPr marL="68588" marR="68588" marT="34296" marB="34296"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50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1" i="0" u="none" strike="noStrike" cap="none" normalizeH="0" baseline="0" dirty="0" smtClean="0">
                          <a:ln>
                            <a:noFill/>
                          </a:ln>
                          <a:solidFill>
                            <a:schemeClr val="tx1"/>
                          </a:solidFill>
                          <a:effectLst/>
                          <a:latin typeface="Arial" charset="0"/>
                        </a:rPr>
                        <a:t>TL GEOSPREAD </a:t>
                      </a:r>
                      <a:r>
                        <a:rPr kumimoji="0" lang="en-US" sz="900" b="1" i="0" u="none" strike="noStrike" cap="none" normalizeH="0" baseline="0" dirty="0" err="1" smtClean="0">
                          <a:ln>
                            <a:noFill/>
                          </a:ln>
                          <a:solidFill>
                            <a:schemeClr val="tx1"/>
                          </a:solidFill>
                          <a:effectLst/>
                          <a:latin typeface="Arial" charset="0"/>
                        </a:rPr>
                        <a:t>iDC</a:t>
                      </a:r>
                      <a:r>
                        <a:rPr kumimoji="0" lang="en-US" sz="900" b="1" i="0" u="none" strike="noStrike" cap="none" normalizeH="0" baseline="0" dirty="0" smtClean="0">
                          <a:ln>
                            <a:noFill/>
                          </a:ln>
                          <a:solidFill>
                            <a:schemeClr val="tx1"/>
                          </a:solidFill>
                          <a:effectLst/>
                          <a:latin typeface="Arial" charset="0"/>
                        </a:rPr>
                        <a:t> 2550</a:t>
                      </a:r>
                    </a:p>
                  </a:txBody>
                  <a:tcPr marL="68588" marR="68588" marT="34296" marB="34296"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50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1" i="0" u="none" strike="noStrike" cap="none" normalizeH="0" baseline="0" dirty="0" smtClean="0">
                          <a:ln>
                            <a:noFill/>
                          </a:ln>
                          <a:solidFill>
                            <a:schemeClr val="tx1"/>
                          </a:solidFill>
                          <a:effectLst/>
                          <a:latin typeface="Arial" charset="0"/>
                        </a:rPr>
                        <a:t>TL</a:t>
                      </a:r>
                      <a:r>
                        <a:rPr kumimoji="0" lang="en-US" sz="900" b="1" i="0" u="none" strike="noStrike" kern="1200" cap="none" normalizeH="0" baseline="0" dirty="0" smtClean="0">
                          <a:ln>
                            <a:noFill/>
                          </a:ln>
                          <a:solidFill>
                            <a:schemeClr val="tx1"/>
                          </a:solidFill>
                          <a:effectLst/>
                          <a:latin typeface="Arial" charset="0"/>
                          <a:ea typeface="+mn-ea"/>
                          <a:cs typeface="+mn-cs"/>
                        </a:rPr>
                        <a:t> </a:t>
                      </a:r>
                      <a:r>
                        <a:rPr kumimoji="0" lang="en-US" sz="900" b="1" i="0" u="none" strike="noStrike" cap="none" normalizeH="0" baseline="0" dirty="0" smtClean="0">
                          <a:ln>
                            <a:noFill/>
                          </a:ln>
                          <a:solidFill>
                            <a:schemeClr val="tx1"/>
                          </a:solidFill>
                          <a:effectLst/>
                          <a:latin typeface="Arial" charset="0"/>
                        </a:rPr>
                        <a:t>GEOSPREAD </a:t>
                      </a:r>
                      <a:r>
                        <a:rPr kumimoji="0" lang="en-US" sz="900" b="1" i="0" u="none" strike="noStrike" cap="none" normalizeH="0" baseline="0" dirty="0" err="1" smtClean="0">
                          <a:ln>
                            <a:noFill/>
                          </a:ln>
                          <a:solidFill>
                            <a:schemeClr val="tx1"/>
                          </a:solidFill>
                          <a:effectLst/>
                          <a:latin typeface="Arial" charset="0"/>
                        </a:rPr>
                        <a:t>iDC</a:t>
                      </a:r>
                      <a:r>
                        <a:rPr kumimoji="0" lang="en-US" sz="900" b="1" i="0" u="none" strike="noStrike" cap="none" normalizeH="0" baseline="0" dirty="0" smtClean="0">
                          <a:ln>
                            <a:noFill/>
                          </a:ln>
                          <a:solidFill>
                            <a:schemeClr val="tx1"/>
                          </a:solidFill>
                          <a:effectLst/>
                          <a:latin typeface="Arial" charset="0"/>
                        </a:rPr>
                        <a:t> </a:t>
                      </a:r>
                      <a:r>
                        <a:rPr kumimoji="0" lang="en-US" sz="900" b="1" i="0" u="none" strike="noStrike" kern="1200" cap="none" normalizeH="0" baseline="0" dirty="0" smtClean="0">
                          <a:ln>
                            <a:noFill/>
                          </a:ln>
                          <a:solidFill>
                            <a:schemeClr val="tx1"/>
                          </a:solidFill>
                          <a:effectLst/>
                          <a:latin typeface="Arial" charset="0"/>
                          <a:ea typeface="+mn-ea"/>
                          <a:cs typeface="+mn-cs"/>
                        </a:rPr>
                        <a:t>3225</a:t>
                      </a:r>
                    </a:p>
                  </a:txBody>
                  <a:tcPr marL="68588" marR="68588" marT="34296" marB="34296"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50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1" i="0" u="none" strike="noStrike" cap="none" normalizeH="0" baseline="0" dirty="0" smtClean="0">
                          <a:ln>
                            <a:noFill/>
                          </a:ln>
                          <a:solidFill>
                            <a:schemeClr val="tx1"/>
                          </a:solidFill>
                          <a:effectLst/>
                          <a:latin typeface="Arial" charset="0"/>
                        </a:rPr>
                        <a:t>TL GEOSPREAD </a:t>
                      </a:r>
                      <a:r>
                        <a:rPr kumimoji="0" lang="en-US" sz="900" b="1" i="0" u="none" strike="noStrike" cap="none" normalizeH="0" baseline="0" dirty="0" err="1" smtClean="0">
                          <a:ln>
                            <a:noFill/>
                          </a:ln>
                          <a:solidFill>
                            <a:schemeClr val="tx1"/>
                          </a:solidFill>
                          <a:effectLst/>
                          <a:latin typeface="Arial" charset="0"/>
                        </a:rPr>
                        <a:t>iDC</a:t>
                      </a:r>
                      <a:r>
                        <a:rPr kumimoji="0" lang="en-US" sz="900" b="1" i="0" u="none" strike="noStrike" cap="none" normalizeH="0" baseline="0" dirty="0" smtClean="0">
                          <a:ln>
                            <a:noFill/>
                          </a:ln>
                          <a:solidFill>
                            <a:schemeClr val="tx1"/>
                          </a:solidFill>
                          <a:effectLst/>
                          <a:latin typeface="Arial" charset="0"/>
                        </a:rPr>
                        <a:t> 3900</a:t>
                      </a:r>
                    </a:p>
                  </a:txBody>
                  <a:tcPr marL="68588" marR="68588" marT="34296" marB="34296"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50000"/>
                      </a:schemeClr>
                    </a:solidFill>
                  </a:tcPr>
                </a:tc>
                <a:extLst>
                  <a:ext uri="{0D108BD9-81ED-4DB2-BD59-A6C34878D82A}">
                    <a16:rowId xmlns:a16="http://schemas.microsoft.com/office/drawing/2014/main" val="10000"/>
                  </a:ext>
                </a:extLst>
              </a:tr>
              <a:tr h="211052">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Hopper capacity (l)</a:t>
                      </a:r>
                    </a:p>
                  </a:txBody>
                  <a:tcPr marL="68588" marR="68588" marT="34307" marB="34307" horzOverflow="overflow">
                    <a:lnL cap="flat">
                      <a:noFill/>
                    </a:lnL>
                    <a:lnR w="12700" cap="flat" cmpd="sng" algn="ctr">
                      <a:solidFill>
                        <a:schemeClr val="bg1"/>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1875</a:t>
                      </a:r>
                    </a:p>
                  </a:txBody>
                  <a:tcPr marL="68588" marR="68588" marT="34307" marB="3430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2550</a:t>
                      </a:r>
                    </a:p>
                  </a:txBody>
                  <a:tcPr marL="68588" marR="68588" marT="34307" marB="3430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3225</a:t>
                      </a:r>
                    </a:p>
                  </a:txBody>
                  <a:tcPr marL="68588" marR="68588" marT="34307" marB="3430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3900</a:t>
                      </a:r>
                    </a:p>
                  </a:txBody>
                  <a:tcPr marL="68588" marR="68588" marT="34307" marB="3430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rgbClr val="FFFFFF"/>
                    </a:solidFill>
                  </a:tcPr>
                </a:tc>
                <a:extLst>
                  <a:ext uri="{0D108BD9-81ED-4DB2-BD59-A6C34878D82A}">
                    <a16:rowId xmlns:a16="http://schemas.microsoft.com/office/drawing/2014/main" val="10001"/>
                  </a:ext>
                </a:extLst>
              </a:tr>
              <a:tr h="216057">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Filling height (cm)</a:t>
                      </a:r>
                    </a:p>
                  </a:txBody>
                  <a:tcPr marL="68588" marR="68588" marT="34307" marB="34307" horzOverflow="overflow">
                    <a:lnL cap="flat">
                      <a:noFill/>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119</a:t>
                      </a:r>
                    </a:p>
                  </a:txBody>
                  <a:tcPr marL="68588" marR="68588" marT="34307" marB="3430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138</a:t>
                      </a:r>
                    </a:p>
                  </a:txBody>
                  <a:tcPr marL="68588" marR="68588" marT="34307" marB="3430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157</a:t>
                      </a:r>
                    </a:p>
                  </a:txBody>
                  <a:tcPr marL="68588" marR="68588" marT="34307" marB="3430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176</a:t>
                      </a:r>
                    </a:p>
                  </a:txBody>
                  <a:tcPr marL="68588" marR="68588" marT="34307" marB="3430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85000"/>
                      </a:schemeClr>
                    </a:solidFill>
                  </a:tcPr>
                </a:tc>
                <a:extLst>
                  <a:ext uri="{0D108BD9-81ED-4DB2-BD59-A6C34878D82A}">
                    <a16:rowId xmlns:a16="http://schemas.microsoft.com/office/drawing/2014/main" val="10002"/>
                  </a:ext>
                </a:extLst>
              </a:tr>
              <a:tr h="205794">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Width (cm)</a:t>
                      </a:r>
                    </a:p>
                  </a:txBody>
                  <a:tcPr marL="68588" marR="68588" marT="34307" marB="34307" horzOverflow="overflow">
                    <a:lnL cap="flat">
                      <a:noFill/>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290</a:t>
                      </a:r>
                    </a:p>
                  </a:txBody>
                  <a:tcPr marL="68588" marR="68588" marT="34307" marB="3430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290</a:t>
                      </a:r>
                    </a:p>
                  </a:txBody>
                  <a:tcPr marL="68588" marR="68588" marT="34307" marB="3430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290</a:t>
                      </a:r>
                    </a:p>
                  </a:txBody>
                  <a:tcPr marL="68588" marR="68588" marT="34307" marB="3430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290</a:t>
                      </a:r>
                    </a:p>
                  </a:txBody>
                  <a:tcPr marL="68588" marR="68588" marT="34307" marB="3430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val="10003"/>
                  </a:ext>
                </a:extLst>
              </a:tr>
              <a:tr h="205794">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Filling width (cm)</a:t>
                      </a:r>
                    </a:p>
                  </a:txBody>
                  <a:tcPr marL="68588" marR="68588" marT="34307" marB="34307" horzOverflow="overflow">
                    <a:lnL cap="flat">
                      <a:noFill/>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284</a:t>
                      </a:r>
                    </a:p>
                  </a:txBody>
                  <a:tcPr marL="68588" marR="68588" marT="34307" marB="3430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284</a:t>
                      </a:r>
                    </a:p>
                  </a:txBody>
                  <a:tcPr marL="68588" marR="68588" marT="34307" marB="3430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284</a:t>
                      </a:r>
                    </a:p>
                  </a:txBody>
                  <a:tcPr marL="68588" marR="68588" marT="34307" marB="3430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284</a:t>
                      </a:r>
                    </a:p>
                  </a:txBody>
                  <a:tcPr marL="68588" marR="68588" marT="34307" marB="3430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extLst>
                  <a:ext uri="{0D108BD9-81ED-4DB2-BD59-A6C34878D82A}">
                    <a16:rowId xmlns:a16="http://schemas.microsoft.com/office/drawing/2014/main" val="10004"/>
                  </a:ext>
                </a:extLst>
              </a:tr>
              <a:tr h="205794">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Empty weight (kg)</a:t>
                      </a:r>
                    </a:p>
                  </a:txBody>
                  <a:tcPr marL="68588" marR="68588" marT="34307" marB="34307" horzOverflow="overflow">
                    <a:lnL cap="flat">
                      <a:noFill/>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700</a:t>
                      </a:r>
                    </a:p>
                  </a:txBody>
                  <a:tcPr marL="68588" marR="68588" marT="34307" marB="3430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730</a:t>
                      </a:r>
                    </a:p>
                  </a:txBody>
                  <a:tcPr marL="68588" marR="68588" marT="34307" marB="3430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760</a:t>
                      </a:r>
                    </a:p>
                  </a:txBody>
                  <a:tcPr marL="68588" marR="68588" marT="34307" marB="3430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790</a:t>
                      </a:r>
                    </a:p>
                  </a:txBody>
                  <a:tcPr marL="68588" marR="68588" marT="34307" marB="3430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val="10005"/>
                  </a:ext>
                </a:extLst>
              </a:tr>
              <a:tr h="205794">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Spread width (m)</a:t>
                      </a:r>
                    </a:p>
                  </a:txBody>
                  <a:tcPr marL="68588" marR="68588" marT="34307" marB="34307" horzOverflow="overflow">
                    <a:lnL cap="flat">
                      <a:noFill/>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12-54*</a:t>
                      </a:r>
                    </a:p>
                  </a:txBody>
                  <a:tcPr marL="68588" marR="68588" marT="34307" marB="3430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12-54*</a:t>
                      </a:r>
                    </a:p>
                  </a:txBody>
                  <a:tcPr marL="68588" marR="68588" marT="34307" marB="3430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12-54*</a:t>
                      </a:r>
                    </a:p>
                  </a:txBody>
                  <a:tcPr marL="68588" marR="68588" marT="34307" marB="3430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12-54*</a:t>
                      </a:r>
                    </a:p>
                  </a:txBody>
                  <a:tcPr marL="68588" marR="68588" marT="34307" marB="3430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extLst>
                  <a:ext uri="{0D108BD9-81ED-4DB2-BD59-A6C34878D82A}">
                    <a16:rowId xmlns:a16="http://schemas.microsoft.com/office/drawing/2014/main" val="10006"/>
                  </a:ext>
                </a:extLst>
              </a:tr>
              <a:tr h="205794">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Output (kg/min)</a:t>
                      </a:r>
                    </a:p>
                  </a:txBody>
                  <a:tcPr marL="68588" marR="68588" marT="34307" marB="34307" horzOverflow="overflow">
                    <a:lnL cap="flat">
                      <a:noFill/>
                    </a:lnL>
                    <a:lnR w="12700" cap="flat" cmpd="sng" algn="ctr">
                      <a:solidFill>
                        <a:schemeClr val="bg1"/>
                      </a:solidFill>
                      <a:prstDash val="solid"/>
                      <a:round/>
                      <a:headEnd type="none" w="med" len="med"/>
                      <a:tailEnd type="none" w="med" len="med"/>
                    </a:lnR>
                    <a:lnT>
                      <a:noFill/>
                    </a:lnT>
                    <a:lnB w="12700" cap="flat" cmpd="sng" algn="ctr">
                      <a:solidFill>
                        <a:schemeClr val="bg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10-320</a:t>
                      </a:r>
                    </a:p>
                  </a:txBody>
                  <a:tcPr marL="68588" marR="68588" marT="34307" marB="3430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solidFill>
                        <a:schemeClr val="bg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10-320</a:t>
                      </a:r>
                    </a:p>
                  </a:txBody>
                  <a:tcPr marL="68588" marR="68588" marT="34307" marB="3430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solidFill>
                        <a:schemeClr val="bg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10-320</a:t>
                      </a:r>
                    </a:p>
                  </a:txBody>
                  <a:tcPr marL="68588" marR="68588" marT="34307" marB="3430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solidFill>
                        <a:schemeClr val="bg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10-320</a:t>
                      </a:r>
                    </a:p>
                  </a:txBody>
                  <a:tcPr marL="68588" marR="68588" marT="34307" marB="3430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solidFill>
                        <a:schemeClr val="bg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7"/>
                  </a:ext>
                </a:extLst>
              </a:tr>
            </a:tbl>
          </a:graphicData>
        </a:graphic>
      </p:graphicFrame>
      <p:sp>
        <p:nvSpPr>
          <p:cNvPr id="65589" name="Rectangle 41"/>
          <p:cNvSpPr>
            <a:spLocks noChangeArrowheads="1"/>
          </p:cNvSpPr>
          <p:nvPr/>
        </p:nvSpPr>
        <p:spPr bwMode="auto">
          <a:xfrm>
            <a:off x="0" y="229887"/>
            <a:ext cx="2000251" cy="457200"/>
          </a:xfrm>
          <a:prstGeom prst="rect">
            <a:avLst/>
          </a:prstGeom>
          <a:solidFill>
            <a:srgbClr val="007A3B"/>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US" altLang="nl-NL">
                <a:solidFill>
                  <a:srgbClr val="F8F8F8"/>
                </a:solidFill>
              </a:rPr>
              <a:t>Overview</a:t>
            </a:r>
          </a:p>
        </p:txBody>
      </p:sp>
      <p:sp>
        <p:nvSpPr>
          <p:cNvPr id="8" name="Tekstvak 9"/>
          <p:cNvSpPr txBox="1">
            <a:spLocks noChangeArrowheads="1"/>
          </p:cNvSpPr>
          <p:nvPr/>
        </p:nvSpPr>
        <p:spPr bwMode="auto">
          <a:xfrm>
            <a:off x="629004" y="4483826"/>
            <a:ext cx="5076657" cy="2308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nl-NL" sz="900" dirty="0" smtClean="0"/>
              <a:t>*</a:t>
            </a:r>
            <a:r>
              <a:rPr lang="en-GB" altLang="nl-NL" sz="900" dirty="0"/>
              <a:t>depending on type of fertiliser and type of vanes</a:t>
            </a:r>
          </a:p>
        </p:txBody>
      </p:sp>
      <p:sp>
        <p:nvSpPr>
          <p:cNvPr id="11" name="Striped Right Arrow 10">
            <a:hlinkClick r:id="rId3" action="ppaction://hlinksldjump"/>
          </p:cNvPr>
          <p:cNvSpPr/>
          <p:nvPr/>
        </p:nvSpPr>
        <p:spPr bwMode="auto">
          <a:xfrm>
            <a:off x="470915" y="4823289"/>
            <a:ext cx="648072" cy="270030"/>
          </a:xfrm>
          <a:prstGeom prst="stripedRightArrow">
            <a:avLst>
              <a:gd name="adj1" fmla="val 53993"/>
              <a:gd name="adj2" fmla="val 57120"/>
            </a:avLst>
          </a:prstGeom>
          <a:solidFill>
            <a:srgbClr val="FF0000"/>
          </a:solidFill>
          <a:ln w="3175" cap="flat" cmpd="sng" algn="ctr">
            <a:noFill/>
            <a:prstDash val="solid"/>
            <a:round/>
            <a:headEnd type="none" w="med" len="med"/>
            <a:tailEnd type="none" w="med" len="med"/>
          </a:ln>
          <a:effectLst/>
        </p:spPr>
        <p:txBody>
          <a:bodyPr vert="horz" wrap="none" lIns="68580" tIns="34290" rIns="68580" bIns="34290" numCol="1" rtlCol="0" anchor="ctr" anchorCtr="0" compatLnSpc="1">
            <a:prstTxWarp prst="textNoShape">
              <a:avLst/>
            </a:prstTxWarp>
          </a:bodyPr>
          <a:lstStyle/>
          <a:p>
            <a:pPr algn="ctr" defTabSz="685800"/>
            <a:r>
              <a:rPr lang="cs-CZ" sz="675" dirty="0">
                <a:solidFill>
                  <a:schemeClr val="bg1"/>
                </a:solidFill>
                <a:latin typeface="Arial" charset="0"/>
              </a:rPr>
              <a:t>NEXT NEWS</a:t>
            </a:r>
            <a:endParaRPr lang="en-GB" sz="1050" dirty="0">
              <a:solidFill>
                <a:schemeClr val="bg1"/>
              </a:solidFill>
              <a:latin typeface="Arial" charset="0"/>
            </a:endParaRPr>
          </a:p>
        </p:txBody>
      </p:sp>
      <p:pic>
        <p:nvPicPr>
          <p:cNvPr id="12" name="Picture 11" descr="Free illustration: Black, Back, Button, Navigation - Free ...">
            <a:hlinkClick r:id="rId4" action="ppaction://hlinksldjump"/>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0" y="4776889"/>
            <a:ext cx="454131" cy="366611"/>
          </a:xfrm>
          <a:prstGeom prst="rect">
            <a:avLst/>
          </a:prstGeom>
        </p:spPr>
      </p:pic>
    </p:spTree>
    <p:extLst>
      <p:ext uri="{BB962C8B-B14F-4D97-AF65-F5344CB8AC3E}">
        <p14:creationId xmlns:p14="http://schemas.microsoft.com/office/powerpoint/2010/main" val="135721357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432" y="0"/>
            <a:ext cx="9144000" cy="2270234"/>
          </a:xfrm>
          <a:prstGeom prst="rect">
            <a:avLst/>
          </a:prstGeom>
        </p:spPr>
      </p:pic>
      <p:sp>
        <p:nvSpPr>
          <p:cNvPr id="6" name="Rectangle 34"/>
          <p:cNvSpPr txBox="1">
            <a:spLocks noChangeArrowheads="1"/>
          </p:cNvSpPr>
          <p:nvPr/>
        </p:nvSpPr>
        <p:spPr bwMode="auto">
          <a:xfrm>
            <a:off x="629004" y="2269672"/>
            <a:ext cx="6743700" cy="4758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lgn="ctr" rtl="0" eaLnBrk="0" fontAlgn="base" hangingPunct="0">
              <a:spcBef>
                <a:spcPct val="0"/>
              </a:spcBef>
              <a:spcAft>
                <a:spcPct val="0"/>
              </a:spcAft>
              <a:defRPr sz="2800" b="1">
                <a:solidFill>
                  <a:schemeClr val="tx2"/>
                </a:solidFill>
                <a:latin typeface="+mj-lt"/>
                <a:ea typeface="+mj-ea"/>
                <a:cs typeface="+mj-cs"/>
              </a:defRPr>
            </a:lvl1pPr>
            <a:lvl2pPr algn="ctr" rtl="0" eaLnBrk="0" fontAlgn="base" hangingPunct="0">
              <a:spcBef>
                <a:spcPct val="0"/>
              </a:spcBef>
              <a:spcAft>
                <a:spcPct val="0"/>
              </a:spcAft>
              <a:defRPr sz="2800" b="1">
                <a:solidFill>
                  <a:schemeClr val="tx2"/>
                </a:solidFill>
                <a:latin typeface="Arial" charset="0"/>
              </a:defRPr>
            </a:lvl2pPr>
            <a:lvl3pPr algn="ctr" rtl="0" eaLnBrk="0" fontAlgn="base" hangingPunct="0">
              <a:spcBef>
                <a:spcPct val="0"/>
              </a:spcBef>
              <a:spcAft>
                <a:spcPct val="0"/>
              </a:spcAft>
              <a:defRPr sz="2800" b="1">
                <a:solidFill>
                  <a:schemeClr val="tx2"/>
                </a:solidFill>
                <a:latin typeface="Arial" charset="0"/>
              </a:defRPr>
            </a:lvl3pPr>
            <a:lvl4pPr algn="ctr" rtl="0" eaLnBrk="0" fontAlgn="base" hangingPunct="0">
              <a:spcBef>
                <a:spcPct val="0"/>
              </a:spcBef>
              <a:spcAft>
                <a:spcPct val="0"/>
              </a:spcAft>
              <a:defRPr sz="2800" b="1">
                <a:solidFill>
                  <a:schemeClr val="tx2"/>
                </a:solidFill>
                <a:latin typeface="Arial" charset="0"/>
              </a:defRPr>
            </a:lvl4pPr>
            <a:lvl5pPr algn="ctr" rtl="0" eaLnBrk="0" fontAlgn="base" hangingPunct="0">
              <a:spcBef>
                <a:spcPct val="0"/>
              </a:spcBef>
              <a:spcAft>
                <a:spcPct val="0"/>
              </a:spcAft>
              <a:defRPr sz="2800" b="1">
                <a:solidFill>
                  <a:schemeClr val="tx2"/>
                </a:solidFill>
                <a:latin typeface="Arial" charset="0"/>
              </a:defRPr>
            </a:lvl5pPr>
            <a:lvl6pPr marL="457200" algn="ctr" rtl="0" fontAlgn="base">
              <a:spcBef>
                <a:spcPct val="0"/>
              </a:spcBef>
              <a:spcAft>
                <a:spcPct val="0"/>
              </a:spcAft>
              <a:defRPr sz="2800" b="1">
                <a:solidFill>
                  <a:schemeClr val="tx2"/>
                </a:solidFill>
                <a:latin typeface="Arial" charset="0"/>
              </a:defRPr>
            </a:lvl6pPr>
            <a:lvl7pPr marL="914400" algn="ctr" rtl="0" fontAlgn="base">
              <a:spcBef>
                <a:spcPct val="0"/>
              </a:spcBef>
              <a:spcAft>
                <a:spcPct val="0"/>
              </a:spcAft>
              <a:defRPr sz="2800" b="1">
                <a:solidFill>
                  <a:schemeClr val="tx2"/>
                </a:solidFill>
                <a:latin typeface="Arial" charset="0"/>
              </a:defRPr>
            </a:lvl7pPr>
            <a:lvl8pPr marL="1371600" algn="ctr" rtl="0" fontAlgn="base">
              <a:spcBef>
                <a:spcPct val="0"/>
              </a:spcBef>
              <a:spcAft>
                <a:spcPct val="0"/>
              </a:spcAft>
              <a:defRPr sz="2800" b="1">
                <a:solidFill>
                  <a:schemeClr val="tx2"/>
                </a:solidFill>
                <a:latin typeface="Arial" charset="0"/>
              </a:defRPr>
            </a:lvl8pPr>
            <a:lvl9pPr marL="1828800" algn="ctr" rtl="0" fontAlgn="base">
              <a:spcBef>
                <a:spcPct val="0"/>
              </a:spcBef>
              <a:spcAft>
                <a:spcPct val="0"/>
              </a:spcAft>
              <a:defRPr sz="2800" b="1">
                <a:solidFill>
                  <a:schemeClr val="tx2"/>
                </a:solidFill>
                <a:latin typeface="Arial" charset="0"/>
              </a:defRPr>
            </a:lvl9pPr>
          </a:lstStyle>
          <a:p>
            <a:pPr algn="l" eaLnBrk="1" hangingPunct="1">
              <a:defRPr/>
            </a:pPr>
            <a:r>
              <a:rPr lang="en-GB" altLang="nl-NL" sz="1800" kern="0" dirty="0">
                <a:solidFill>
                  <a:schemeClr val="bg1">
                    <a:lumMod val="50000"/>
                  </a:schemeClr>
                </a:solidFill>
              </a:rPr>
              <a:t>Kverneland TLX GEOSPREAD</a:t>
            </a:r>
            <a:r>
              <a:rPr lang="nl-NL" sz="1800" kern="0" baseline="30000" dirty="0">
                <a:solidFill>
                  <a:schemeClr val="bg1">
                    <a:lumMod val="50000"/>
                  </a:schemeClr>
                </a:solidFill>
              </a:rPr>
              <a:t>®</a:t>
            </a:r>
            <a:r>
              <a:rPr lang="en-GB" altLang="nl-NL" sz="1800" kern="0" baseline="30000" dirty="0">
                <a:solidFill>
                  <a:schemeClr val="bg1">
                    <a:lumMod val="50000"/>
                  </a:schemeClr>
                </a:solidFill>
              </a:rPr>
              <a:t> </a:t>
            </a:r>
            <a:r>
              <a:rPr lang="en-GB" altLang="nl-NL" sz="1800" kern="0" dirty="0" err="1" smtClean="0">
                <a:solidFill>
                  <a:schemeClr val="bg1">
                    <a:lumMod val="50000"/>
                  </a:schemeClr>
                </a:solidFill>
              </a:rPr>
              <a:t>iDC</a:t>
            </a:r>
            <a:r>
              <a:rPr lang="en-GB" altLang="nl-NL" sz="1800" kern="0" dirty="0" smtClean="0">
                <a:solidFill>
                  <a:schemeClr val="bg1">
                    <a:lumMod val="50000"/>
                  </a:schemeClr>
                </a:solidFill>
              </a:rPr>
              <a:t> </a:t>
            </a:r>
            <a:r>
              <a:rPr lang="en-GB" altLang="nl-NL" sz="1800" kern="0" dirty="0">
                <a:solidFill>
                  <a:schemeClr val="bg1">
                    <a:lumMod val="50000"/>
                  </a:schemeClr>
                </a:solidFill>
              </a:rPr>
              <a:t>1875-2550-3225-3900 </a:t>
            </a:r>
          </a:p>
        </p:txBody>
      </p:sp>
      <p:graphicFrame>
        <p:nvGraphicFramePr>
          <p:cNvPr id="7" name="Group 44"/>
          <p:cNvGraphicFramePr>
            <a:graphicFrameLocks noGrp="1"/>
          </p:cNvGraphicFramePr>
          <p:nvPr>
            <p:extLst>
              <p:ext uri="{D42A27DB-BD31-4B8C-83A1-F6EECF244321}">
                <p14:modId xmlns:p14="http://schemas.microsoft.com/office/powerpoint/2010/main" val="4238853825"/>
              </p:ext>
            </p:extLst>
          </p:nvPr>
        </p:nvGraphicFramePr>
        <p:xfrm>
          <a:off x="719138" y="2710503"/>
          <a:ext cx="6319224" cy="1798991"/>
        </p:xfrm>
        <a:graphic>
          <a:graphicData uri="http://schemas.openxmlformats.org/drawingml/2006/table">
            <a:tbl>
              <a:tblPr/>
              <a:tblGrid>
                <a:gridCol w="1480469">
                  <a:extLst>
                    <a:ext uri="{9D8B030D-6E8A-4147-A177-3AD203B41FA5}">
                      <a16:colId xmlns:a16="http://schemas.microsoft.com/office/drawing/2014/main" val="20000"/>
                    </a:ext>
                  </a:extLst>
                </a:gridCol>
                <a:gridCol w="1180579">
                  <a:extLst>
                    <a:ext uri="{9D8B030D-6E8A-4147-A177-3AD203B41FA5}">
                      <a16:colId xmlns:a16="http://schemas.microsoft.com/office/drawing/2014/main" val="20001"/>
                    </a:ext>
                  </a:extLst>
                </a:gridCol>
                <a:gridCol w="1227964">
                  <a:extLst>
                    <a:ext uri="{9D8B030D-6E8A-4147-A177-3AD203B41FA5}">
                      <a16:colId xmlns:a16="http://schemas.microsoft.com/office/drawing/2014/main" val="20002"/>
                    </a:ext>
                  </a:extLst>
                </a:gridCol>
                <a:gridCol w="1180388">
                  <a:extLst>
                    <a:ext uri="{9D8B030D-6E8A-4147-A177-3AD203B41FA5}">
                      <a16:colId xmlns:a16="http://schemas.microsoft.com/office/drawing/2014/main" val="20003"/>
                    </a:ext>
                  </a:extLst>
                </a:gridCol>
                <a:gridCol w="1249824">
                  <a:extLst>
                    <a:ext uri="{9D8B030D-6E8A-4147-A177-3AD203B41FA5}">
                      <a16:colId xmlns:a16="http://schemas.microsoft.com/office/drawing/2014/main" val="20004"/>
                    </a:ext>
                  </a:extLst>
                </a:gridCol>
              </a:tblGrid>
              <a:tr h="215875">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900" b="0" i="0" u="none" strike="noStrike" cap="none" normalizeH="0" baseline="0" dirty="0" smtClean="0">
                        <a:ln>
                          <a:noFill/>
                        </a:ln>
                        <a:solidFill>
                          <a:schemeClr val="tx1"/>
                        </a:solidFill>
                        <a:effectLst/>
                        <a:latin typeface="Arial" charset="0"/>
                      </a:endParaRPr>
                    </a:p>
                  </a:txBody>
                  <a:tcPr marL="68588" marR="68588" marT="34296" marB="34296" horzOverflow="overflow">
                    <a:lnL cap="flat">
                      <a:noFill/>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50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1" i="0" u="none" strike="noStrike" cap="none" normalizeH="0" baseline="0" dirty="0" smtClean="0">
                          <a:ln>
                            <a:noFill/>
                          </a:ln>
                          <a:solidFill>
                            <a:schemeClr val="tx1"/>
                          </a:solidFill>
                          <a:effectLst/>
                          <a:latin typeface="Arial" charset="0"/>
                        </a:rPr>
                        <a:t>TLX GEOSPREAD </a:t>
                      </a:r>
                      <a:r>
                        <a:rPr kumimoji="0" lang="en-US" sz="900" b="1" i="0" u="none" strike="noStrike" cap="none" normalizeH="0" baseline="0" dirty="0" err="1" smtClean="0">
                          <a:ln>
                            <a:noFill/>
                          </a:ln>
                          <a:solidFill>
                            <a:schemeClr val="tx1"/>
                          </a:solidFill>
                          <a:effectLst/>
                          <a:latin typeface="Arial" charset="0"/>
                        </a:rPr>
                        <a:t>iDC</a:t>
                      </a:r>
                      <a:r>
                        <a:rPr kumimoji="0" lang="en-US" sz="900" b="1" i="0" u="none" strike="noStrike" cap="none" normalizeH="0" baseline="0" dirty="0" smtClean="0">
                          <a:ln>
                            <a:noFill/>
                          </a:ln>
                          <a:solidFill>
                            <a:schemeClr val="tx1"/>
                          </a:solidFill>
                          <a:effectLst/>
                          <a:latin typeface="Arial" charset="0"/>
                        </a:rPr>
                        <a:t> 1875</a:t>
                      </a:r>
                    </a:p>
                  </a:txBody>
                  <a:tcPr marL="68588" marR="68588" marT="34296" marB="34296"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50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1" i="0" u="none" strike="noStrike" cap="none" normalizeH="0" baseline="0" dirty="0" smtClean="0">
                          <a:ln>
                            <a:noFill/>
                          </a:ln>
                          <a:solidFill>
                            <a:schemeClr val="tx1"/>
                          </a:solidFill>
                          <a:effectLst/>
                          <a:latin typeface="Arial" charset="0"/>
                        </a:rPr>
                        <a:t>TLX GEOSPREAD </a:t>
                      </a:r>
                      <a:r>
                        <a:rPr kumimoji="0" lang="en-US" sz="900" b="1" i="0" u="none" strike="noStrike" cap="none" normalizeH="0" baseline="0" dirty="0" err="1" smtClean="0">
                          <a:ln>
                            <a:noFill/>
                          </a:ln>
                          <a:solidFill>
                            <a:schemeClr val="tx1"/>
                          </a:solidFill>
                          <a:effectLst/>
                          <a:latin typeface="Arial" charset="0"/>
                        </a:rPr>
                        <a:t>iDC</a:t>
                      </a:r>
                      <a:r>
                        <a:rPr kumimoji="0" lang="en-US" sz="900" b="1" i="0" u="none" strike="noStrike" cap="none" normalizeH="0" baseline="0" dirty="0" smtClean="0">
                          <a:ln>
                            <a:noFill/>
                          </a:ln>
                          <a:solidFill>
                            <a:schemeClr val="tx1"/>
                          </a:solidFill>
                          <a:effectLst/>
                          <a:latin typeface="Arial" charset="0"/>
                        </a:rPr>
                        <a:t>  2550</a:t>
                      </a:r>
                    </a:p>
                  </a:txBody>
                  <a:tcPr marL="68588" marR="68588" marT="34296" marB="34296"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50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1" i="0" u="none" strike="noStrike" cap="none" normalizeH="0" baseline="0" dirty="0" smtClean="0">
                          <a:ln>
                            <a:noFill/>
                          </a:ln>
                          <a:solidFill>
                            <a:schemeClr val="tx1"/>
                          </a:solidFill>
                          <a:effectLst/>
                          <a:latin typeface="Arial" charset="0"/>
                        </a:rPr>
                        <a:t>TLX GEOSPREAD </a:t>
                      </a:r>
                      <a:r>
                        <a:rPr kumimoji="0" lang="en-US" sz="900" b="1" i="0" u="none" strike="noStrike" cap="none" normalizeH="0" baseline="0" dirty="0" err="1" smtClean="0">
                          <a:ln>
                            <a:noFill/>
                          </a:ln>
                          <a:solidFill>
                            <a:schemeClr val="tx1"/>
                          </a:solidFill>
                          <a:effectLst/>
                          <a:latin typeface="Arial" charset="0"/>
                        </a:rPr>
                        <a:t>iDC</a:t>
                      </a:r>
                      <a:r>
                        <a:rPr kumimoji="0" lang="en-US" sz="900" b="1" i="0" u="none" strike="noStrike" cap="none" normalizeH="0" baseline="0" dirty="0" smtClean="0">
                          <a:ln>
                            <a:noFill/>
                          </a:ln>
                          <a:solidFill>
                            <a:schemeClr val="tx1"/>
                          </a:solidFill>
                          <a:effectLst/>
                          <a:latin typeface="Arial" charset="0"/>
                        </a:rPr>
                        <a:t> </a:t>
                      </a:r>
                      <a:r>
                        <a:rPr kumimoji="0" lang="en-US" sz="900" b="1" i="0" u="none" strike="noStrike" kern="1200" cap="none" normalizeH="0" baseline="0" dirty="0" smtClean="0">
                          <a:ln>
                            <a:noFill/>
                          </a:ln>
                          <a:solidFill>
                            <a:schemeClr val="tx1"/>
                          </a:solidFill>
                          <a:effectLst/>
                          <a:latin typeface="Arial" charset="0"/>
                          <a:ea typeface="+mn-ea"/>
                          <a:cs typeface="+mn-cs"/>
                        </a:rPr>
                        <a:t> 3225</a:t>
                      </a:r>
                    </a:p>
                  </a:txBody>
                  <a:tcPr marL="68588" marR="68588" marT="34296" marB="34296"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50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1" i="0" u="none" strike="noStrike" cap="none" normalizeH="0" baseline="0" dirty="0" smtClean="0">
                          <a:ln>
                            <a:noFill/>
                          </a:ln>
                          <a:solidFill>
                            <a:schemeClr val="tx1"/>
                          </a:solidFill>
                          <a:effectLst/>
                          <a:latin typeface="Arial" charset="0"/>
                        </a:rPr>
                        <a:t>TLX GEOSPREAD </a:t>
                      </a:r>
                      <a:r>
                        <a:rPr kumimoji="0" lang="en-US" sz="900" b="1" i="0" u="none" strike="noStrike" cap="none" normalizeH="0" baseline="0" dirty="0" err="1" smtClean="0">
                          <a:ln>
                            <a:noFill/>
                          </a:ln>
                          <a:solidFill>
                            <a:schemeClr val="tx1"/>
                          </a:solidFill>
                          <a:effectLst/>
                          <a:latin typeface="Arial" charset="0"/>
                        </a:rPr>
                        <a:t>iDC</a:t>
                      </a:r>
                      <a:r>
                        <a:rPr kumimoji="0" lang="en-US" sz="900" b="1" i="0" u="none" strike="noStrike" cap="none" normalizeH="0" baseline="0" dirty="0" smtClean="0">
                          <a:ln>
                            <a:noFill/>
                          </a:ln>
                          <a:solidFill>
                            <a:schemeClr val="tx1"/>
                          </a:solidFill>
                          <a:effectLst/>
                          <a:latin typeface="Arial" charset="0"/>
                        </a:rPr>
                        <a:t> 3900</a:t>
                      </a:r>
                    </a:p>
                  </a:txBody>
                  <a:tcPr marL="68588" marR="68588" marT="34296" marB="34296"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50000"/>
                      </a:schemeClr>
                    </a:solidFill>
                  </a:tcPr>
                </a:tc>
                <a:extLst>
                  <a:ext uri="{0D108BD9-81ED-4DB2-BD59-A6C34878D82A}">
                    <a16:rowId xmlns:a16="http://schemas.microsoft.com/office/drawing/2014/main" val="10000"/>
                  </a:ext>
                </a:extLst>
              </a:tr>
              <a:tr h="211052">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Hopper capacity (l)</a:t>
                      </a:r>
                    </a:p>
                  </a:txBody>
                  <a:tcPr marL="68588" marR="68588" marT="34307" marB="34307" horzOverflow="overflow">
                    <a:lnL cap="flat">
                      <a:noFill/>
                    </a:lnL>
                    <a:lnR w="12700" cap="flat" cmpd="sng" algn="ctr">
                      <a:solidFill>
                        <a:schemeClr val="bg1"/>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1875</a:t>
                      </a:r>
                    </a:p>
                  </a:txBody>
                  <a:tcPr marL="68588" marR="68588" marT="34307" marB="3430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2550</a:t>
                      </a:r>
                    </a:p>
                  </a:txBody>
                  <a:tcPr marL="68588" marR="68588" marT="34307" marB="3430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3225</a:t>
                      </a:r>
                    </a:p>
                  </a:txBody>
                  <a:tcPr marL="68588" marR="68588" marT="34307" marB="3430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3900</a:t>
                      </a:r>
                    </a:p>
                  </a:txBody>
                  <a:tcPr marL="68588" marR="68588" marT="34307" marB="3430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rgbClr val="FFFFFF"/>
                    </a:solidFill>
                  </a:tcPr>
                </a:tc>
                <a:extLst>
                  <a:ext uri="{0D108BD9-81ED-4DB2-BD59-A6C34878D82A}">
                    <a16:rowId xmlns:a16="http://schemas.microsoft.com/office/drawing/2014/main" val="10001"/>
                  </a:ext>
                </a:extLst>
              </a:tr>
              <a:tr h="216057">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Filling height (cm)</a:t>
                      </a:r>
                    </a:p>
                  </a:txBody>
                  <a:tcPr marL="68588" marR="68588" marT="34307" marB="34307" horzOverflow="overflow">
                    <a:lnL cap="flat">
                      <a:noFill/>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122</a:t>
                      </a:r>
                    </a:p>
                  </a:txBody>
                  <a:tcPr marL="68588" marR="68588" marT="34307" marB="3430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141</a:t>
                      </a:r>
                    </a:p>
                  </a:txBody>
                  <a:tcPr marL="68588" marR="68588" marT="34307" marB="3430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160</a:t>
                      </a:r>
                    </a:p>
                  </a:txBody>
                  <a:tcPr marL="68588" marR="68588" marT="34307" marB="3430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179</a:t>
                      </a:r>
                    </a:p>
                  </a:txBody>
                  <a:tcPr marL="68588" marR="68588" marT="34307" marB="3430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85000"/>
                      </a:schemeClr>
                    </a:solidFill>
                  </a:tcPr>
                </a:tc>
                <a:extLst>
                  <a:ext uri="{0D108BD9-81ED-4DB2-BD59-A6C34878D82A}">
                    <a16:rowId xmlns:a16="http://schemas.microsoft.com/office/drawing/2014/main" val="10002"/>
                  </a:ext>
                </a:extLst>
              </a:tr>
              <a:tr h="205794">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Width (cm)</a:t>
                      </a:r>
                    </a:p>
                  </a:txBody>
                  <a:tcPr marL="68588" marR="68588" marT="34307" marB="34307" horzOverflow="overflow">
                    <a:lnL cap="flat">
                      <a:noFill/>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290</a:t>
                      </a:r>
                    </a:p>
                  </a:txBody>
                  <a:tcPr marL="68588" marR="68588" marT="34307" marB="3430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290</a:t>
                      </a:r>
                    </a:p>
                  </a:txBody>
                  <a:tcPr marL="68588" marR="68588" marT="34307" marB="3430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290</a:t>
                      </a:r>
                    </a:p>
                  </a:txBody>
                  <a:tcPr marL="68588" marR="68588" marT="34307" marB="3430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cap="none" normalizeH="0" baseline="0" dirty="0" smtClean="0">
                          <a:ln>
                            <a:noFill/>
                          </a:ln>
                          <a:solidFill>
                            <a:schemeClr val="tx1"/>
                          </a:solidFill>
                          <a:effectLst/>
                          <a:latin typeface="Arial" charset="0"/>
                        </a:rPr>
                        <a:t>290</a:t>
                      </a:r>
                    </a:p>
                  </a:txBody>
                  <a:tcPr marL="68588" marR="68588" marT="34307" marB="3430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val="10003"/>
                  </a:ext>
                </a:extLst>
              </a:tr>
              <a:tr h="205794">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Filling width (cm)</a:t>
                      </a:r>
                    </a:p>
                  </a:txBody>
                  <a:tcPr marL="68588" marR="68588" marT="34307" marB="34307" horzOverflow="overflow">
                    <a:lnL cap="flat">
                      <a:noFill/>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284</a:t>
                      </a:r>
                    </a:p>
                  </a:txBody>
                  <a:tcPr marL="68588" marR="68588" marT="34307" marB="3430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284</a:t>
                      </a:r>
                    </a:p>
                  </a:txBody>
                  <a:tcPr marL="68588" marR="68588" marT="34307" marB="3430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284</a:t>
                      </a:r>
                    </a:p>
                  </a:txBody>
                  <a:tcPr marL="68588" marR="68588" marT="34307" marB="3430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284</a:t>
                      </a:r>
                    </a:p>
                  </a:txBody>
                  <a:tcPr marL="68588" marR="68588" marT="34307" marB="3430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extLst>
                  <a:ext uri="{0D108BD9-81ED-4DB2-BD59-A6C34878D82A}">
                    <a16:rowId xmlns:a16="http://schemas.microsoft.com/office/drawing/2014/main" val="10004"/>
                  </a:ext>
                </a:extLst>
              </a:tr>
              <a:tr h="205794">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Empty weight (kg)</a:t>
                      </a:r>
                    </a:p>
                  </a:txBody>
                  <a:tcPr marL="68588" marR="68588" marT="34307" marB="34307" horzOverflow="overflow">
                    <a:lnL cap="flat">
                      <a:noFill/>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710</a:t>
                      </a:r>
                    </a:p>
                  </a:txBody>
                  <a:tcPr marL="68588" marR="68588" marT="34307" marB="3430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740</a:t>
                      </a:r>
                    </a:p>
                  </a:txBody>
                  <a:tcPr marL="68588" marR="68588" marT="34307" marB="3430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770</a:t>
                      </a:r>
                    </a:p>
                  </a:txBody>
                  <a:tcPr marL="68588" marR="68588" marT="34307" marB="3430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800</a:t>
                      </a:r>
                    </a:p>
                  </a:txBody>
                  <a:tcPr marL="68588" marR="68588" marT="34307" marB="3430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val="10005"/>
                  </a:ext>
                </a:extLst>
              </a:tr>
              <a:tr h="205794">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Spread width (m)</a:t>
                      </a:r>
                    </a:p>
                  </a:txBody>
                  <a:tcPr marL="68588" marR="68588" marT="34307" marB="34307" horzOverflow="overflow">
                    <a:lnL cap="flat">
                      <a:noFill/>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12-45*</a:t>
                      </a:r>
                    </a:p>
                  </a:txBody>
                  <a:tcPr marL="68588" marR="68588" marT="34307" marB="3430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12-45*</a:t>
                      </a:r>
                    </a:p>
                  </a:txBody>
                  <a:tcPr marL="68588" marR="68588" marT="34307" marB="3430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12-45*</a:t>
                      </a:r>
                    </a:p>
                  </a:txBody>
                  <a:tcPr marL="68588" marR="68588" marT="34307" marB="3430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12-45*</a:t>
                      </a:r>
                    </a:p>
                  </a:txBody>
                  <a:tcPr marL="68588" marR="68588" marT="34307" marB="3430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extLst>
                  <a:ext uri="{0D108BD9-81ED-4DB2-BD59-A6C34878D82A}">
                    <a16:rowId xmlns:a16="http://schemas.microsoft.com/office/drawing/2014/main" val="10006"/>
                  </a:ext>
                </a:extLst>
              </a:tr>
              <a:tr h="205794">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Output (kg/min)</a:t>
                      </a:r>
                    </a:p>
                  </a:txBody>
                  <a:tcPr marL="68588" marR="68588" marT="34307" marB="34307" horzOverflow="overflow">
                    <a:lnL cap="flat">
                      <a:noFill/>
                    </a:lnL>
                    <a:lnR w="12700" cap="flat" cmpd="sng" algn="ctr">
                      <a:solidFill>
                        <a:schemeClr val="bg1"/>
                      </a:solidFill>
                      <a:prstDash val="solid"/>
                      <a:round/>
                      <a:headEnd type="none" w="med" len="med"/>
                      <a:tailEnd type="none" w="med" len="med"/>
                    </a:lnR>
                    <a:lnT>
                      <a:noFill/>
                    </a:lnT>
                    <a:lnB w="12700" cap="flat" cmpd="sng" algn="ctr">
                      <a:solidFill>
                        <a:schemeClr val="bg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10-540</a:t>
                      </a:r>
                    </a:p>
                  </a:txBody>
                  <a:tcPr marL="68588" marR="68588" marT="34307" marB="3430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solidFill>
                        <a:schemeClr val="bg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10-540</a:t>
                      </a:r>
                    </a:p>
                  </a:txBody>
                  <a:tcPr marL="68588" marR="68588" marT="34307" marB="3430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solidFill>
                        <a:schemeClr val="bg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10-540</a:t>
                      </a:r>
                    </a:p>
                  </a:txBody>
                  <a:tcPr marL="68588" marR="68588" marT="34307" marB="3430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solidFill>
                        <a:schemeClr val="bg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900" b="0" i="0" u="none" strike="noStrike" kern="1200" cap="none" normalizeH="0" baseline="0" dirty="0" smtClean="0">
                          <a:ln>
                            <a:noFill/>
                          </a:ln>
                          <a:solidFill>
                            <a:schemeClr val="tx1"/>
                          </a:solidFill>
                          <a:effectLst/>
                          <a:latin typeface="Arial" charset="0"/>
                          <a:ea typeface="+mn-ea"/>
                          <a:cs typeface="+mn-cs"/>
                        </a:rPr>
                        <a:t>10-540</a:t>
                      </a:r>
                    </a:p>
                  </a:txBody>
                  <a:tcPr marL="68588" marR="68588" marT="34307" marB="3430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solidFill>
                        <a:schemeClr val="bg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7"/>
                  </a:ext>
                </a:extLst>
              </a:tr>
            </a:tbl>
          </a:graphicData>
        </a:graphic>
      </p:graphicFrame>
      <p:sp>
        <p:nvSpPr>
          <p:cNvPr id="65589" name="Rectangle 41"/>
          <p:cNvSpPr>
            <a:spLocks noChangeArrowheads="1"/>
          </p:cNvSpPr>
          <p:nvPr/>
        </p:nvSpPr>
        <p:spPr bwMode="auto">
          <a:xfrm>
            <a:off x="1141809" y="228600"/>
            <a:ext cx="2000251" cy="457200"/>
          </a:xfrm>
          <a:prstGeom prst="rect">
            <a:avLst/>
          </a:prstGeom>
          <a:solidFill>
            <a:srgbClr val="007A3B"/>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US" altLang="nl-NL">
                <a:solidFill>
                  <a:srgbClr val="F8F8F8"/>
                </a:solidFill>
              </a:rPr>
              <a:t>Overview</a:t>
            </a:r>
          </a:p>
        </p:txBody>
      </p:sp>
      <p:sp>
        <p:nvSpPr>
          <p:cNvPr id="11" name="Striped Right Arrow 10">
            <a:hlinkClick r:id="rId3" action="ppaction://hlinksldjump"/>
          </p:cNvPr>
          <p:cNvSpPr/>
          <p:nvPr/>
        </p:nvSpPr>
        <p:spPr bwMode="auto">
          <a:xfrm>
            <a:off x="496145" y="4823289"/>
            <a:ext cx="648072" cy="270030"/>
          </a:xfrm>
          <a:prstGeom prst="stripedRightArrow">
            <a:avLst>
              <a:gd name="adj1" fmla="val 53993"/>
              <a:gd name="adj2" fmla="val 57120"/>
            </a:avLst>
          </a:prstGeom>
          <a:solidFill>
            <a:srgbClr val="FF0000"/>
          </a:solidFill>
          <a:ln w="3175" cap="flat" cmpd="sng" algn="ctr">
            <a:noFill/>
            <a:prstDash val="solid"/>
            <a:round/>
            <a:headEnd type="none" w="med" len="med"/>
            <a:tailEnd type="none" w="med" len="med"/>
          </a:ln>
          <a:effectLst/>
        </p:spPr>
        <p:txBody>
          <a:bodyPr vert="horz" wrap="none" lIns="68580" tIns="34290" rIns="68580" bIns="34290" numCol="1" rtlCol="0" anchor="ctr" anchorCtr="0" compatLnSpc="1">
            <a:prstTxWarp prst="textNoShape">
              <a:avLst/>
            </a:prstTxWarp>
          </a:bodyPr>
          <a:lstStyle/>
          <a:p>
            <a:pPr algn="ctr" defTabSz="685800"/>
            <a:r>
              <a:rPr lang="cs-CZ" sz="675" dirty="0">
                <a:solidFill>
                  <a:schemeClr val="bg1"/>
                </a:solidFill>
                <a:latin typeface="Arial" charset="0"/>
              </a:rPr>
              <a:t>NEXT NEWS</a:t>
            </a:r>
            <a:endParaRPr lang="en-GB" sz="1050" dirty="0">
              <a:solidFill>
                <a:schemeClr val="bg1"/>
              </a:solidFill>
              <a:latin typeface="Arial" charset="0"/>
            </a:endParaRPr>
          </a:p>
        </p:txBody>
      </p:sp>
      <p:sp>
        <p:nvSpPr>
          <p:cNvPr id="13" name="Rectangle 41"/>
          <p:cNvSpPr>
            <a:spLocks noChangeArrowheads="1"/>
          </p:cNvSpPr>
          <p:nvPr/>
        </p:nvSpPr>
        <p:spPr bwMode="auto">
          <a:xfrm>
            <a:off x="0" y="229887"/>
            <a:ext cx="2000251" cy="457200"/>
          </a:xfrm>
          <a:prstGeom prst="rect">
            <a:avLst/>
          </a:prstGeom>
          <a:solidFill>
            <a:srgbClr val="007A3B"/>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US" altLang="nl-NL">
                <a:solidFill>
                  <a:srgbClr val="F8F8F8"/>
                </a:solidFill>
              </a:rPr>
              <a:t>Overview</a:t>
            </a:r>
          </a:p>
        </p:txBody>
      </p:sp>
      <p:pic>
        <p:nvPicPr>
          <p:cNvPr id="14" name="Picture 13" descr="Free illustration: Black, Back, Button, Navigation - Free ...">
            <a:hlinkClick r:id="rId4" action="ppaction://hlinksldjump"/>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0" y="4776889"/>
            <a:ext cx="454131" cy="366611"/>
          </a:xfrm>
          <a:prstGeom prst="rect">
            <a:avLst/>
          </a:prstGeom>
        </p:spPr>
      </p:pic>
      <p:sp>
        <p:nvSpPr>
          <p:cNvPr id="15" name="Tekstvak 9"/>
          <p:cNvSpPr txBox="1">
            <a:spLocks noChangeArrowheads="1"/>
          </p:cNvSpPr>
          <p:nvPr/>
        </p:nvSpPr>
        <p:spPr bwMode="auto">
          <a:xfrm>
            <a:off x="629004" y="4483826"/>
            <a:ext cx="5076657" cy="2308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nl-NL" sz="900" dirty="0" smtClean="0"/>
              <a:t>*</a:t>
            </a:r>
            <a:r>
              <a:rPr lang="en-GB" altLang="nl-NL" sz="900" dirty="0"/>
              <a:t>depending on type of fertiliser and type of vanes</a:t>
            </a:r>
          </a:p>
        </p:txBody>
      </p:sp>
    </p:spTree>
    <p:extLst>
      <p:ext uri="{BB962C8B-B14F-4D97-AF65-F5344CB8AC3E}">
        <p14:creationId xmlns:p14="http://schemas.microsoft.com/office/powerpoint/2010/main" val="78639891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2440628" y="1268609"/>
            <a:ext cx="4169990" cy="3026922"/>
          </a:xfrm>
          <a:prstGeom prst="rect">
            <a:avLst/>
          </a:prstGeom>
        </p:spPr>
      </p:pic>
      <p:sp>
        <p:nvSpPr>
          <p:cNvPr id="69635" name="Tekstvak 5"/>
          <p:cNvSpPr txBox="1">
            <a:spLocks noChangeArrowheads="1"/>
          </p:cNvSpPr>
          <p:nvPr/>
        </p:nvSpPr>
        <p:spPr bwMode="auto">
          <a:xfrm>
            <a:off x="5267917" y="1247349"/>
            <a:ext cx="2733083"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nl-NL" sz="1200" b="0" dirty="0"/>
              <a:t>Four options of hopper capacity </a:t>
            </a:r>
          </a:p>
          <a:p>
            <a:pPr eaLnBrk="1" hangingPunct="1"/>
            <a:r>
              <a:rPr lang="en-GB" altLang="nl-NL" sz="1200" b="0" dirty="0"/>
              <a:t>1875 – 2550 – 3225 – 3900 litres</a:t>
            </a:r>
          </a:p>
        </p:txBody>
      </p:sp>
      <p:sp>
        <p:nvSpPr>
          <p:cNvPr id="69636" name="Tekstvak 6"/>
          <p:cNvSpPr txBox="1">
            <a:spLocks noChangeArrowheads="1"/>
          </p:cNvSpPr>
          <p:nvPr/>
        </p:nvSpPr>
        <p:spPr bwMode="auto">
          <a:xfrm>
            <a:off x="2156080" y="1326458"/>
            <a:ext cx="1841893"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nl-NL" sz="1200" b="0" dirty="0"/>
              <a:t>AEF certified - ISOBUS compatible spreader</a:t>
            </a:r>
          </a:p>
        </p:txBody>
      </p:sp>
      <p:sp>
        <p:nvSpPr>
          <p:cNvPr id="69637" name="Tekstvak 7"/>
          <p:cNvSpPr txBox="1">
            <a:spLocks noChangeArrowheads="1"/>
          </p:cNvSpPr>
          <p:nvPr/>
        </p:nvSpPr>
        <p:spPr bwMode="auto">
          <a:xfrm>
            <a:off x="1181820" y="2014176"/>
            <a:ext cx="1569244"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nl-NL" sz="1200" b="0" dirty="0"/>
              <a:t>High speed </a:t>
            </a:r>
            <a:r>
              <a:rPr lang="en-GB" altLang="nl-NL" sz="1200" b="0" dirty="0" err="1"/>
              <a:t>CentreFlow</a:t>
            </a:r>
            <a:r>
              <a:rPr lang="en-GB" altLang="nl-NL" sz="1200" b="0" dirty="0"/>
              <a:t> system with 8 vanes per disc</a:t>
            </a:r>
          </a:p>
        </p:txBody>
      </p:sp>
      <p:sp>
        <p:nvSpPr>
          <p:cNvPr id="69638" name="Tekstvak 8"/>
          <p:cNvSpPr txBox="1">
            <a:spLocks noChangeArrowheads="1"/>
          </p:cNvSpPr>
          <p:nvPr/>
        </p:nvSpPr>
        <p:spPr bwMode="auto">
          <a:xfrm>
            <a:off x="1223629" y="3088918"/>
            <a:ext cx="1920077"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nl-NL" sz="1200" b="0" dirty="0"/>
              <a:t>GEOSPREAD</a:t>
            </a:r>
            <a:r>
              <a:rPr lang="en-GB" sz="1200" baseline="30000" dirty="0"/>
              <a:t>®</a:t>
            </a:r>
            <a:r>
              <a:rPr lang="en-GB" altLang="nl-NL" sz="1200" b="0" dirty="0"/>
              <a:t>: Two actuators to control the discharge point and application rate</a:t>
            </a:r>
          </a:p>
        </p:txBody>
      </p:sp>
      <p:sp>
        <p:nvSpPr>
          <p:cNvPr id="69639" name="Tekstvak 9"/>
          <p:cNvSpPr txBox="1">
            <a:spLocks noChangeArrowheads="1"/>
          </p:cNvSpPr>
          <p:nvPr/>
        </p:nvSpPr>
        <p:spPr bwMode="auto">
          <a:xfrm>
            <a:off x="6084365" y="3252156"/>
            <a:ext cx="2095940"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nl-NL" sz="1200" b="0" dirty="0"/>
              <a:t>Working width: TL </a:t>
            </a:r>
            <a:r>
              <a:rPr lang="en-GB" altLang="nl-NL" sz="1200" b="0" dirty="0" smtClean="0"/>
              <a:t>GEOSPREAD </a:t>
            </a:r>
            <a:r>
              <a:rPr lang="en-GB" altLang="nl-NL" sz="1200" b="0" dirty="0" err="1" smtClean="0"/>
              <a:t>iDC</a:t>
            </a:r>
            <a:r>
              <a:rPr lang="en-GB" altLang="nl-NL" sz="1200" b="0" dirty="0" smtClean="0"/>
              <a:t> up </a:t>
            </a:r>
            <a:r>
              <a:rPr lang="en-GB" altLang="nl-NL" sz="1200" b="0" dirty="0"/>
              <a:t>to 54m TLX </a:t>
            </a:r>
            <a:r>
              <a:rPr lang="en-GB" altLang="nl-NL" sz="1200" b="0" dirty="0" smtClean="0"/>
              <a:t>GEOSPREAD </a:t>
            </a:r>
            <a:r>
              <a:rPr lang="en-GB" altLang="nl-NL" sz="1200" b="0" dirty="0" err="1" smtClean="0"/>
              <a:t>iDC</a:t>
            </a:r>
            <a:r>
              <a:rPr lang="en-GB" altLang="nl-NL" sz="1200" b="0" dirty="0" smtClean="0"/>
              <a:t> up </a:t>
            </a:r>
            <a:r>
              <a:rPr lang="en-GB" altLang="nl-NL" sz="1200" b="0" dirty="0"/>
              <a:t>to </a:t>
            </a:r>
            <a:r>
              <a:rPr lang="en-GB" altLang="nl-NL" sz="1200" b="0" dirty="0" smtClean="0"/>
              <a:t>45m</a:t>
            </a:r>
            <a:endParaRPr lang="en-GB" altLang="nl-NL" sz="1200" b="0" dirty="0"/>
          </a:p>
        </p:txBody>
      </p:sp>
      <p:sp>
        <p:nvSpPr>
          <p:cNvPr id="28" name="Tekstvak 8"/>
          <p:cNvSpPr txBox="1">
            <a:spLocks noChangeArrowheads="1"/>
          </p:cNvSpPr>
          <p:nvPr/>
        </p:nvSpPr>
        <p:spPr bwMode="auto">
          <a:xfrm>
            <a:off x="3340066" y="4283453"/>
            <a:ext cx="1355718"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nl-NL" sz="1200" b="0" dirty="0"/>
              <a:t>Hydraulic drive with independent disc speed (L/R)</a:t>
            </a:r>
          </a:p>
        </p:txBody>
      </p:sp>
      <p:sp>
        <p:nvSpPr>
          <p:cNvPr id="6" name="Title 5"/>
          <p:cNvSpPr>
            <a:spLocks noGrp="1"/>
          </p:cNvSpPr>
          <p:nvPr>
            <p:ph type="ctrTitle"/>
          </p:nvPr>
        </p:nvSpPr>
        <p:spPr/>
        <p:txBody>
          <a:bodyPr/>
          <a:lstStyle/>
          <a:p>
            <a:r>
              <a:rPr lang="en-GB" altLang="nl-NL" dirty="0" smtClean="0"/>
              <a:t/>
            </a:r>
            <a:br>
              <a:rPr lang="en-GB" altLang="nl-NL" dirty="0" smtClean="0"/>
            </a:br>
            <a:r>
              <a:rPr lang="en-GB" altLang="nl-NL" dirty="0" smtClean="0"/>
              <a:t>Kverneland </a:t>
            </a:r>
            <a:r>
              <a:rPr lang="en-GB" altLang="nl-NL" dirty="0"/>
              <a:t>TL &amp; TLX GEOSPREAD</a:t>
            </a:r>
            <a:r>
              <a:rPr lang="en-GB" baseline="30000" dirty="0"/>
              <a:t>®</a:t>
            </a:r>
            <a:r>
              <a:rPr lang="en-GB" altLang="nl-NL" dirty="0"/>
              <a:t> </a:t>
            </a:r>
            <a:r>
              <a:rPr lang="en-GB" altLang="nl-NL" dirty="0" err="1"/>
              <a:t>iDC</a:t>
            </a:r>
            <a:r>
              <a:rPr lang="en-GB" dirty="0"/>
              <a:t/>
            </a:r>
            <a:br>
              <a:rPr lang="en-GB" dirty="0"/>
            </a:br>
            <a:endParaRPr lang="nl-NL" dirty="0"/>
          </a:p>
        </p:txBody>
      </p:sp>
      <p:pic>
        <p:nvPicPr>
          <p:cNvPr id="22" name="Afbeelding 15" descr="C:\Users\gr_evdv\AppData\Local\Temp\Temp1_LinesAndNumbers_PNG_JPG.ZIP\LinesAndNumbers_PNG_JPG\Line_2.png"/>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5315345" y="1515506"/>
            <a:ext cx="1789509" cy="10072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5" name="Afbeelding 18" descr="C:\Users\gr_evdv\AppData\Local\Temp\Temp1_LinesAndNumbers_PNG_JPG.ZIP\LinesAndNumbers_PNG_JPG\Line_4.png"/>
          <p:cNvPicPr>
            <a:picLocks noChangeAspect="1" noChangeArrowheads="1"/>
          </p:cNvPicPr>
          <p:nvPr/>
        </p:nvPicPr>
        <p:blipFill>
          <a:blip r:embed="rId4" cstate="email">
            <a:extLst>
              <a:ext uri="{28A0092B-C50C-407E-A947-70E740481C1C}">
                <a14:useLocalDpi xmlns:a14="http://schemas.microsoft.com/office/drawing/2010/main"/>
              </a:ext>
            </a:extLst>
          </a:blip>
          <a:srcRect/>
          <a:stretch>
            <a:fillRect/>
          </a:stretch>
        </p:blipFill>
        <p:spPr bwMode="auto">
          <a:xfrm flipV="1">
            <a:off x="5637989" y="2103809"/>
            <a:ext cx="1914834" cy="11627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6" name="Tekstvak 6"/>
          <p:cNvSpPr txBox="1">
            <a:spLocks noChangeArrowheads="1"/>
          </p:cNvSpPr>
          <p:nvPr/>
        </p:nvSpPr>
        <p:spPr bwMode="auto">
          <a:xfrm>
            <a:off x="6308506" y="2498376"/>
            <a:ext cx="1595438"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nl-NL" sz="1200" b="0" dirty="0"/>
              <a:t>Four load cells and reference sensor</a:t>
            </a:r>
          </a:p>
        </p:txBody>
      </p:sp>
      <p:pic>
        <p:nvPicPr>
          <p:cNvPr id="29" name="Afbeelding 18" descr="C:\Users\gr_evdv\AppData\Local\Temp\Temp1_LinesAndNumbers_PNG_JPG.ZIP\LinesAndNumbers_PNG_JPG\Line_4.png"/>
          <p:cNvPicPr>
            <a:picLocks noChangeAspect="1" noChangeArrowheads="1"/>
          </p:cNvPicPr>
          <p:nvPr/>
        </p:nvPicPr>
        <p:blipFill>
          <a:blip r:embed="rId4" cstate="email">
            <a:extLst>
              <a:ext uri="{28A0092B-C50C-407E-A947-70E740481C1C}">
                <a14:useLocalDpi xmlns:a14="http://schemas.microsoft.com/office/drawing/2010/main"/>
              </a:ext>
            </a:extLst>
          </a:blip>
          <a:srcRect/>
          <a:stretch>
            <a:fillRect/>
          </a:stretch>
        </p:blipFill>
        <p:spPr bwMode="auto">
          <a:xfrm>
            <a:off x="5333443" y="3234969"/>
            <a:ext cx="1914834" cy="12528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 name="Afbeelding 12" descr="C:\Users\gr_evdv\AppData\Local\Temp\Temp1_LinesAndNumbers_PNG_JPG.ZIP\LinesAndNumbers_PNG_JPG\Line_3.png"/>
          <p:cNvPicPr>
            <a:picLocks noChangeAspect="1" noChangeArrowheads="1"/>
          </p:cNvPicPr>
          <p:nvPr/>
        </p:nvPicPr>
        <p:blipFill>
          <a:blip r:embed="rId5" cstate="email">
            <a:extLst>
              <a:ext uri="{28A0092B-C50C-407E-A947-70E740481C1C}">
                <a14:useLocalDpi xmlns:a14="http://schemas.microsoft.com/office/drawing/2010/main"/>
              </a:ext>
            </a:extLst>
          </a:blip>
          <a:srcRect/>
          <a:stretch>
            <a:fillRect/>
          </a:stretch>
        </p:blipFill>
        <p:spPr bwMode="auto">
          <a:xfrm>
            <a:off x="3019403" y="3553854"/>
            <a:ext cx="1329929" cy="11037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1" name="Afbeelding 12" descr="C:\Users\gr_evdv\AppData\Local\Temp\Temp1_LinesAndNumbers_PNG_JPG.ZIP\LinesAndNumbers_PNG_JPG\Line_3.png"/>
          <p:cNvPicPr>
            <a:picLocks noChangeAspect="1" noChangeArrowheads="1"/>
          </p:cNvPicPr>
          <p:nvPr/>
        </p:nvPicPr>
        <p:blipFill>
          <a:blip r:embed="rId5" cstate="email">
            <a:extLst>
              <a:ext uri="{28A0092B-C50C-407E-A947-70E740481C1C}">
                <a14:useLocalDpi xmlns:a14="http://schemas.microsoft.com/office/drawing/2010/main"/>
              </a:ext>
            </a:extLst>
          </a:blip>
          <a:srcRect/>
          <a:stretch>
            <a:fillRect/>
          </a:stretch>
        </p:blipFill>
        <p:spPr bwMode="auto">
          <a:xfrm>
            <a:off x="1925706" y="3231702"/>
            <a:ext cx="1329929" cy="11037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2" name="Afbeelding 12" descr="C:\Users\gr_evdv\AppData\Local\Temp\Temp1_LinesAndNumbers_PNG_JPG.ZIP\LinesAndNumbers_PNG_JPG\Line_3.png"/>
          <p:cNvPicPr>
            <a:picLocks noChangeAspect="1" noChangeArrowheads="1"/>
          </p:cNvPicPr>
          <p:nvPr/>
        </p:nvPicPr>
        <p:blipFill>
          <a:blip r:embed="rId5" cstate="email">
            <a:extLst>
              <a:ext uri="{28A0092B-C50C-407E-A947-70E740481C1C}">
                <a14:useLocalDpi xmlns:a14="http://schemas.microsoft.com/office/drawing/2010/main"/>
              </a:ext>
            </a:extLst>
          </a:blip>
          <a:srcRect/>
          <a:stretch>
            <a:fillRect/>
          </a:stretch>
        </p:blipFill>
        <p:spPr bwMode="auto">
          <a:xfrm flipV="1">
            <a:off x="2314675" y="2513126"/>
            <a:ext cx="1329929" cy="9993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6" name="Afbeelding 12" descr="C:\Users\gr_evdv\AppData\Local\Temp\Temp1_LinesAndNumbers_PNG_JPG.ZIP\LinesAndNumbers_PNG_JPG\Line_3.png"/>
          <p:cNvPicPr>
            <a:picLocks noChangeAspect="1" noChangeArrowheads="1"/>
          </p:cNvPicPr>
          <p:nvPr/>
        </p:nvPicPr>
        <p:blipFill>
          <a:blip r:embed="rId5" cstate="email">
            <a:extLst>
              <a:ext uri="{28A0092B-C50C-407E-A947-70E740481C1C}">
                <a14:useLocalDpi xmlns:a14="http://schemas.microsoft.com/office/drawing/2010/main"/>
              </a:ext>
            </a:extLst>
          </a:blip>
          <a:srcRect/>
          <a:stretch>
            <a:fillRect/>
          </a:stretch>
        </p:blipFill>
        <p:spPr bwMode="auto">
          <a:xfrm rot="10800000" flipH="1">
            <a:off x="1742630" y="1399413"/>
            <a:ext cx="1558944" cy="11037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4"/>
          <p:cNvPicPr>
            <a:picLocks noChangeAspect="1"/>
          </p:cNvPicPr>
          <p:nvPr/>
        </p:nvPicPr>
        <p:blipFill>
          <a:blip r:embed="rId6"/>
          <a:stretch>
            <a:fillRect/>
          </a:stretch>
        </p:blipFill>
        <p:spPr>
          <a:xfrm>
            <a:off x="3892952" y="1347788"/>
            <a:ext cx="800212" cy="364382"/>
          </a:xfrm>
          <a:prstGeom prst="rect">
            <a:avLst/>
          </a:prstGeom>
        </p:spPr>
      </p:pic>
      <p:sp>
        <p:nvSpPr>
          <p:cNvPr id="27" name="Striped Right Arrow 26">
            <a:hlinkClick r:id="rId7" action="ppaction://hlinksldjump"/>
          </p:cNvPr>
          <p:cNvSpPr/>
          <p:nvPr/>
        </p:nvSpPr>
        <p:spPr bwMode="auto">
          <a:xfrm>
            <a:off x="489839" y="4823289"/>
            <a:ext cx="648072" cy="270030"/>
          </a:xfrm>
          <a:prstGeom prst="stripedRightArrow">
            <a:avLst>
              <a:gd name="adj1" fmla="val 53993"/>
              <a:gd name="adj2" fmla="val 57120"/>
            </a:avLst>
          </a:prstGeom>
          <a:solidFill>
            <a:srgbClr val="FF0000"/>
          </a:solidFill>
          <a:ln w="3175" cap="flat" cmpd="sng" algn="ctr">
            <a:noFill/>
            <a:prstDash val="solid"/>
            <a:round/>
            <a:headEnd type="none" w="med" len="med"/>
            <a:tailEnd type="none" w="med" len="med"/>
          </a:ln>
          <a:effectLst/>
        </p:spPr>
        <p:txBody>
          <a:bodyPr vert="horz" wrap="none" lIns="68580" tIns="34290" rIns="68580" bIns="34290" numCol="1" rtlCol="0" anchor="ctr" anchorCtr="0" compatLnSpc="1">
            <a:prstTxWarp prst="textNoShape">
              <a:avLst/>
            </a:prstTxWarp>
          </a:bodyPr>
          <a:lstStyle/>
          <a:p>
            <a:pPr algn="ctr" defTabSz="685800"/>
            <a:r>
              <a:rPr lang="cs-CZ" sz="675" dirty="0">
                <a:solidFill>
                  <a:schemeClr val="bg1"/>
                </a:solidFill>
                <a:latin typeface="Arial" charset="0"/>
              </a:rPr>
              <a:t>NEXT NEWS</a:t>
            </a:r>
            <a:endParaRPr lang="en-GB" sz="1050" dirty="0">
              <a:solidFill>
                <a:schemeClr val="bg1"/>
              </a:solidFill>
              <a:latin typeface="Arial" charset="0"/>
            </a:endParaRPr>
          </a:p>
        </p:txBody>
      </p:sp>
      <p:pic>
        <p:nvPicPr>
          <p:cNvPr id="33" name="Picture 32" descr="Free illustration: Black, Back, Button, Navigation - Free ...">
            <a:hlinkClick r:id="rId8" action="ppaction://hlinksldjump"/>
          </p:cNvPr>
          <p:cNvPicPr>
            <a:picLocks noChangeAspect="1"/>
          </p:cNvPicPr>
          <p:nvPr/>
        </p:nvPicPr>
        <p:blipFill>
          <a:blip r:embed="rId9" cstate="email">
            <a:extLst>
              <a:ext uri="{28A0092B-C50C-407E-A947-70E740481C1C}">
                <a14:useLocalDpi xmlns:a14="http://schemas.microsoft.com/office/drawing/2010/main"/>
              </a:ext>
            </a:extLst>
          </a:blip>
          <a:stretch>
            <a:fillRect/>
          </a:stretch>
        </p:blipFill>
        <p:spPr>
          <a:xfrm>
            <a:off x="0" y="4776889"/>
            <a:ext cx="454131" cy="366611"/>
          </a:xfrm>
          <a:prstGeom prst="rect">
            <a:avLst/>
          </a:prstGeom>
        </p:spPr>
      </p:pic>
    </p:spTree>
    <p:extLst>
      <p:ext uri="{BB962C8B-B14F-4D97-AF65-F5344CB8AC3E}">
        <p14:creationId xmlns:p14="http://schemas.microsoft.com/office/powerpoint/2010/main" val="3459706696"/>
      </p:ext>
    </p:extLst>
  </p:cSld>
  <p:clrMapOvr>
    <a:masterClrMapping/>
  </p:clrMapOvr>
  <p:transition spd="slow"/>
  <p:timing>
    <p:tnLst>
      <p:par>
        <p:cTn id="1" dur="indefinite" restart="never" nodeType="tmRoot"/>
      </p:par>
    </p:tnLst>
  </p:timing>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60" name="Titel 1"/>
          <p:cNvSpPr txBox="1">
            <a:spLocks/>
          </p:cNvSpPr>
          <p:nvPr/>
        </p:nvSpPr>
        <p:spPr bwMode="auto">
          <a:xfrm>
            <a:off x="1494235" y="701279"/>
            <a:ext cx="6155531" cy="3262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endParaRPr lang="en-GB" altLang="nl-NL" sz="2400" dirty="0">
              <a:solidFill>
                <a:srgbClr val="007A3B"/>
              </a:solidFill>
              <a:ea typeface="Geneva" charset="-128"/>
            </a:endParaRPr>
          </a:p>
        </p:txBody>
      </p:sp>
      <p:sp>
        <p:nvSpPr>
          <p:cNvPr id="2" name="Title 1"/>
          <p:cNvSpPr>
            <a:spLocks noGrp="1"/>
          </p:cNvSpPr>
          <p:nvPr>
            <p:ph type="ctrTitle"/>
          </p:nvPr>
        </p:nvSpPr>
        <p:spPr/>
        <p:txBody>
          <a:bodyPr/>
          <a:lstStyle/>
          <a:p>
            <a:r>
              <a:rPr lang="en-GB" altLang="nl-NL" dirty="0" smtClean="0"/>
              <a:t>Kverneland GEOSPREAD</a:t>
            </a:r>
            <a:r>
              <a:rPr lang="en-GB" altLang="nl-NL" baseline="30000" dirty="0" smtClean="0"/>
              <a:t>® </a:t>
            </a:r>
            <a:r>
              <a:rPr lang="en-GB" altLang="nl-NL" dirty="0"/>
              <a:t>System</a:t>
            </a:r>
            <a:endParaRPr lang="nl-NL" dirty="0"/>
          </a:p>
        </p:txBody>
      </p:sp>
      <p:sp>
        <p:nvSpPr>
          <p:cNvPr id="4" name="Rectangle 3"/>
          <p:cNvSpPr/>
          <p:nvPr/>
        </p:nvSpPr>
        <p:spPr>
          <a:xfrm>
            <a:off x="340535" y="1123533"/>
            <a:ext cx="9175531" cy="338554"/>
          </a:xfrm>
          <a:prstGeom prst="rect">
            <a:avLst/>
          </a:prstGeom>
        </p:spPr>
        <p:txBody>
          <a:bodyPr wrap="square">
            <a:spAutoFit/>
          </a:bodyPr>
          <a:lstStyle/>
          <a:p>
            <a:r>
              <a:rPr lang="en-GB" altLang="nl-NL" sz="1600" dirty="0">
                <a:solidFill>
                  <a:schemeClr val="tx1"/>
                </a:solidFill>
              </a:rPr>
              <a:t>CL W PRO/ CL </a:t>
            </a:r>
            <a:r>
              <a:rPr lang="en-GB" altLang="nl-NL" sz="1600" dirty="0" smtClean="0">
                <a:solidFill>
                  <a:schemeClr val="tx1"/>
                </a:solidFill>
              </a:rPr>
              <a:t>GEOSPREAD </a:t>
            </a:r>
            <a:r>
              <a:rPr lang="en-GB" altLang="nl-NL" sz="1600" dirty="0">
                <a:solidFill>
                  <a:schemeClr val="tx1"/>
                </a:solidFill>
              </a:rPr>
              <a:t>/ TL / TL GEOSPREAD (</a:t>
            </a:r>
            <a:r>
              <a:rPr lang="en-GB" altLang="nl-NL" sz="1600" dirty="0" err="1">
                <a:solidFill>
                  <a:schemeClr val="tx1"/>
                </a:solidFill>
              </a:rPr>
              <a:t>iDC</a:t>
            </a:r>
            <a:r>
              <a:rPr lang="en-GB" altLang="nl-NL" sz="1600" dirty="0">
                <a:solidFill>
                  <a:schemeClr val="tx1"/>
                </a:solidFill>
              </a:rPr>
              <a:t>) / TLX GEOSPREAD (</a:t>
            </a:r>
            <a:r>
              <a:rPr lang="en-GB" altLang="nl-NL" sz="1600" dirty="0" err="1">
                <a:solidFill>
                  <a:schemeClr val="tx1"/>
                </a:solidFill>
              </a:rPr>
              <a:t>iDC</a:t>
            </a:r>
            <a:r>
              <a:rPr lang="en-GB" altLang="nl-NL" sz="1600" dirty="0">
                <a:solidFill>
                  <a:schemeClr val="tx1"/>
                </a:solidFill>
              </a:rPr>
              <a:t>)</a:t>
            </a:r>
            <a:endParaRPr lang="nl-NL" sz="1600" dirty="0"/>
          </a:p>
        </p:txBody>
      </p:sp>
      <p:pic>
        <p:nvPicPr>
          <p:cNvPr id="9" name="Picture 8"/>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0" y="1995488"/>
            <a:ext cx="9144000" cy="3150739"/>
          </a:xfrm>
          <a:prstGeom prst="rect">
            <a:avLst/>
          </a:prstGeom>
        </p:spPr>
      </p:pic>
      <p:pic>
        <p:nvPicPr>
          <p:cNvPr id="7" name="Afbeelding 7" descr="C:\Users\gr_evdv\AppData\Local\Microsoft\Windows\INetCache\Content.Outlook\10T69RF9\iMFARMING logo - Kverneland.png"/>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7399735" y="1828800"/>
            <a:ext cx="500063" cy="485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692260513"/>
      </p:ext>
    </p:extLst>
  </p:cSld>
  <p:clrMapOvr>
    <a:masterClrMapping/>
  </p:clrMapOvr>
  <p:timing>
    <p:tnLst>
      <p:par>
        <p:cTn id="1" dur="indefinite" restart="never" nodeType="tmRoot"/>
      </p:par>
    </p:tnLst>
  </p:timing>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Content Placeholder 1"/>
          <p:cNvPicPr>
            <a:picLocks noGrp="1" noChangeAspect="1"/>
          </p:cNvPicPr>
          <p:nvPr>
            <p:ph idx="1"/>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a:ext>
            </a:extLst>
          </a:blip>
          <a:stretch/>
        </p:blipFill>
        <p:spPr bwMode="auto">
          <a:xfrm>
            <a:off x="1585945" y="53940"/>
            <a:ext cx="6080121" cy="4560091"/>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5300" name="Rectangle 43"/>
          <p:cNvSpPr>
            <a:spLocks noGrp="1" noChangeArrowheads="1"/>
          </p:cNvSpPr>
          <p:nvPr>
            <p:ph type="ctrTitle"/>
          </p:nvPr>
        </p:nvSpPr>
        <p:spPr bwMode="auto">
          <a:xfrm>
            <a:off x="720000" y="847197"/>
            <a:ext cx="7995177" cy="32385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nl-NL" dirty="0" smtClean="0">
                <a:solidFill>
                  <a:srgbClr val="007A3B"/>
                </a:solidFill>
              </a:rPr>
              <a:t>Four </a:t>
            </a:r>
            <a:r>
              <a:rPr lang="en-GB" altLang="nl-NL" dirty="0"/>
              <a:t>W</a:t>
            </a:r>
            <a:r>
              <a:rPr lang="en-GB" altLang="nl-NL" dirty="0" smtClean="0">
                <a:solidFill>
                  <a:srgbClr val="007A3B"/>
                </a:solidFill>
              </a:rPr>
              <a:t>eigh </a:t>
            </a:r>
            <a:r>
              <a:rPr lang="en-GB" altLang="nl-NL" dirty="0"/>
              <a:t>C</a:t>
            </a:r>
            <a:r>
              <a:rPr lang="en-GB" altLang="nl-NL" dirty="0" smtClean="0">
                <a:solidFill>
                  <a:srgbClr val="007A3B"/>
                </a:solidFill>
              </a:rPr>
              <a:t>ells </a:t>
            </a:r>
            <a:r>
              <a:rPr lang="en-GB" altLang="nl-NL" dirty="0"/>
              <a:t>P</a:t>
            </a:r>
            <a:r>
              <a:rPr lang="en-GB" altLang="nl-NL" dirty="0" smtClean="0">
                <a:solidFill>
                  <a:srgbClr val="007A3B"/>
                </a:solidFill>
              </a:rPr>
              <a:t>rinciple </a:t>
            </a:r>
            <a:br>
              <a:rPr lang="en-GB" altLang="nl-NL" dirty="0" smtClean="0">
                <a:solidFill>
                  <a:srgbClr val="007A3B"/>
                </a:solidFill>
              </a:rPr>
            </a:br>
            <a:r>
              <a:rPr lang="en-GB" altLang="nl-NL" sz="1500" dirty="0">
                <a:solidFill>
                  <a:schemeClr val="tx1"/>
                </a:solidFill>
              </a:rPr>
              <a:t>CL W PRO/ CL </a:t>
            </a:r>
            <a:r>
              <a:rPr lang="en-GB" altLang="nl-NL" sz="1500" dirty="0" smtClean="0">
                <a:solidFill>
                  <a:schemeClr val="tx1"/>
                </a:solidFill>
              </a:rPr>
              <a:t>GEOGEOSPREAD </a:t>
            </a:r>
            <a:r>
              <a:rPr lang="en-GB" altLang="nl-NL" sz="1500" dirty="0">
                <a:solidFill>
                  <a:schemeClr val="tx1"/>
                </a:solidFill>
              </a:rPr>
              <a:t>/ TL / TL </a:t>
            </a:r>
            <a:r>
              <a:rPr lang="en-GB" altLang="nl-NL" sz="1500" dirty="0" smtClean="0">
                <a:solidFill>
                  <a:schemeClr val="tx1"/>
                </a:solidFill>
              </a:rPr>
              <a:t>GEOSPREAD (</a:t>
            </a:r>
            <a:r>
              <a:rPr lang="en-GB" altLang="nl-NL" sz="1500" dirty="0" err="1" smtClean="0">
                <a:solidFill>
                  <a:schemeClr val="tx1"/>
                </a:solidFill>
              </a:rPr>
              <a:t>iDC</a:t>
            </a:r>
            <a:r>
              <a:rPr lang="en-GB" altLang="nl-NL" sz="1500" dirty="0" smtClean="0">
                <a:solidFill>
                  <a:schemeClr val="tx1"/>
                </a:solidFill>
              </a:rPr>
              <a:t>) </a:t>
            </a:r>
            <a:r>
              <a:rPr lang="en-GB" altLang="nl-NL" sz="1500" dirty="0">
                <a:solidFill>
                  <a:schemeClr val="tx1"/>
                </a:solidFill>
              </a:rPr>
              <a:t>/ TLX </a:t>
            </a:r>
            <a:r>
              <a:rPr lang="en-GB" altLang="nl-NL" sz="1500" dirty="0" smtClean="0">
                <a:solidFill>
                  <a:schemeClr val="tx1"/>
                </a:solidFill>
              </a:rPr>
              <a:t>GEOSPREAD (</a:t>
            </a:r>
            <a:r>
              <a:rPr lang="en-GB" altLang="nl-NL" sz="1500" dirty="0" err="1" smtClean="0">
                <a:solidFill>
                  <a:schemeClr val="tx1"/>
                </a:solidFill>
              </a:rPr>
              <a:t>iDC</a:t>
            </a:r>
            <a:r>
              <a:rPr lang="en-GB" altLang="nl-NL" sz="1500" dirty="0" smtClean="0">
                <a:solidFill>
                  <a:schemeClr val="tx1"/>
                </a:solidFill>
              </a:rPr>
              <a:t>)</a:t>
            </a:r>
            <a:endParaRPr lang="en-GB" altLang="nl-NL" sz="1500" dirty="0">
              <a:solidFill>
                <a:schemeClr val="tx1"/>
              </a:solidFill>
            </a:endParaRPr>
          </a:p>
        </p:txBody>
      </p:sp>
      <p:sp>
        <p:nvSpPr>
          <p:cNvPr id="55301" name="Line 6"/>
          <p:cNvSpPr>
            <a:spLocks noChangeShapeType="1"/>
          </p:cNvSpPr>
          <p:nvPr/>
        </p:nvSpPr>
        <p:spPr bwMode="auto">
          <a:xfrm>
            <a:off x="5802547" y="3081339"/>
            <a:ext cx="717128" cy="1056586"/>
          </a:xfrm>
          <a:prstGeom prst="line">
            <a:avLst/>
          </a:prstGeom>
          <a:noFill/>
          <a:ln w="38100">
            <a:solidFill>
              <a:srgbClr val="007A3B"/>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5302" name="Oval 8"/>
          <p:cNvSpPr>
            <a:spLocks noChangeArrowheads="1"/>
          </p:cNvSpPr>
          <p:nvPr/>
        </p:nvSpPr>
        <p:spPr bwMode="auto">
          <a:xfrm>
            <a:off x="2476312" y="2356247"/>
            <a:ext cx="756047" cy="432197"/>
          </a:xfrm>
          <a:prstGeom prst="ellipse">
            <a:avLst/>
          </a:prstGeom>
          <a:noFill/>
          <a:ln w="38100">
            <a:solidFill>
              <a:srgbClr val="007A3B"/>
            </a:solidFill>
            <a:round/>
            <a:headEnd/>
            <a:tailEnd/>
          </a:ln>
          <a:effectLst/>
          <a:extLst>
            <a:ext uri="{909E8E84-426E-40DD-AFC4-6F175D3DCCD1}">
              <a14:hiddenFill xmlns:a14="http://schemas.microsoft.com/office/drawing/2010/main">
                <a:solidFill>
                  <a:srgbClr val="DDDDDD"/>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nl-NL" altLang="nl-NL"/>
          </a:p>
        </p:txBody>
      </p:sp>
      <p:sp>
        <p:nvSpPr>
          <p:cNvPr id="55303" name="Oval 9"/>
          <p:cNvSpPr>
            <a:spLocks noChangeArrowheads="1"/>
          </p:cNvSpPr>
          <p:nvPr/>
        </p:nvSpPr>
        <p:spPr bwMode="auto">
          <a:xfrm>
            <a:off x="4259868" y="1977628"/>
            <a:ext cx="756047" cy="432197"/>
          </a:xfrm>
          <a:prstGeom prst="ellipse">
            <a:avLst/>
          </a:prstGeom>
          <a:noFill/>
          <a:ln w="38100">
            <a:solidFill>
              <a:srgbClr val="007A3B"/>
            </a:solidFill>
            <a:round/>
            <a:headEnd/>
            <a:tailEnd/>
          </a:ln>
          <a:effectLst/>
          <a:extLst>
            <a:ext uri="{909E8E84-426E-40DD-AFC4-6F175D3DCCD1}">
              <a14:hiddenFill xmlns:a14="http://schemas.microsoft.com/office/drawing/2010/main">
                <a:solidFill>
                  <a:srgbClr val="DDDDDD"/>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nl-NL" altLang="nl-NL"/>
          </a:p>
        </p:txBody>
      </p:sp>
      <p:sp>
        <p:nvSpPr>
          <p:cNvPr id="55304" name="Oval 10"/>
          <p:cNvSpPr>
            <a:spLocks noChangeArrowheads="1"/>
          </p:cNvSpPr>
          <p:nvPr/>
        </p:nvSpPr>
        <p:spPr bwMode="auto">
          <a:xfrm>
            <a:off x="5284029" y="2649141"/>
            <a:ext cx="756047" cy="432197"/>
          </a:xfrm>
          <a:prstGeom prst="ellipse">
            <a:avLst/>
          </a:prstGeom>
          <a:noFill/>
          <a:ln w="38100">
            <a:solidFill>
              <a:srgbClr val="007A3B"/>
            </a:solidFill>
            <a:round/>
            <a:headEnd/>
            <a:tailEnd/>
          </a:ln>
          <a:effectLst/>
          <a:extLst>
            <a:ext uri="{909E8E84-426E-40DD-AFC4-6F175D3DCCD1}">
              <a14:hiddenFill xmlns:a14="http://schemas.microsoft.com/office/drawing/2010/main">
                <a:solidFill>
                  <a:srgbClr val="DDDDDD"/>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nl-NL" altLang="nl-NL"/>
          </a:p>
        </p:txBody>
      </p:sp>
      <p:sp>
        <p:nvSpPr>
          <p:cNvPr id="55305" name="Oval 11"/>
          <p:cNvSpPr>
            <a:spLocks noChangeArrowheads="1"/>
          </p:cNvSpPr>
          <p:nvPr/>
        </p:nvSpPr>
        <p:spPr bwMode="auto">
          <a:xfrm>
            <a:off x="3287128" y="3219451"/>
            <a:ext cx="756047" cy="432197"/>
          </a:xfrm>
          <a:prstGeom prst="ellipse">
            <a:avLst/>
          </a:prstGeom>
          <a:noFill/>
          <a:ln w="38100">
            <a:solidFill>
              <a:srgbClr val="007A3B"/>
            </a:solidFill>
            <a:round/>
            <a:headEnd/>
            <a:tailEnd/>
          </a:ln>
          <a:effectLst/>
          <a:extLst>
            <a:ext uri="{909E8E84-426E-40DD-AFC4-6F175D3DCCD1}">
              <a14:hiddenFill xmlns:a14="http://schemas.microsoft.com/office/drawing/2010/main">
                <a:solidFill>
                  <a:srgbClr val="DDDDDD"/>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nl-NL" altLang="nl-NL"/>
          </a:p>
        </p:txBody>
      </p:sp>
      <p:sp>
        <p:nvSpPr>
          <p:cNvPr id="55306" name="Line 12"/>
          <p:cNvSpPr>
            <a:spLocks noChangeShapeType="1"/>
          </p:cNvSpPr>
          <p:nvPr/>
        </p:nvSpPr>
        <p:spPr bwMode="auto">
          <a:xfrm>
            <a:off x="2098884" y="1924050"/>
            <a:ext cx="540544" cy="485775"/>
          </a:xfrm>
          <a:prstGeom prst="line">
            <a:avLst/>
          </a:prstGeom>
          <a:noFill/>
          <a:ln w="38100">
            <a:solidFill>
              <a:srgbClr val="007A3B"/>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5307" name="Line 13"/>
          <p:cNvSpPr>
            <a:spLocks noChangeShapeType="1"/>
          </p:cNvSpPr>
          <p:nvPr/>
        </p:nvSpPr>
        <p:spPr bwMode="auto">
          <a:xfrm flipV="1">
            <a:off x="2639427" y="3569494"/>
            <a:ext cx="733425" cy="746522"/>
          </a:xfrm>
          <a:prstGeom prst="line">
            <a:avLst/>
          </a:prstGeom>
          <a:noFill/>
          <a:ln w="38100">
            <a:solidFill>
              <a:srgbClr val="007A3B"/>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5308" name="Line 14"/>
          <p:cNvSpPr>
            <a:spLocks noChangeShapeType="1"/>
          </p:cNvSpPr>
          <p:nvPr/>
        </p:nvSpPr>
        <p:spPr bwMode="auto">
          <a:xfrm flipV="1">
            <a:off x="5015915" y="1583532"/>
            <a:ext cx="1510904" cy="556022"/>
          </a:xfrm>
          <a:prstGeom prst="line">
            <a:avLst/>
          </a:prstGeom>
          <a:noFill/>
          <a:ln w="38100">
            <a:solidFill>
              <a:srgbClr val="007A3B"/>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5309" name="Oval 38"/>
          <p:cNvSpPr>
            <a:spLocks noChangeArrowheads="1"/>
          </p:cNvSpPr>
          <p:nvPr/>
        </p:nvSpPr>
        <p:spPr bwMode="auto">
          <a:xfrm>
            <a:off x="3934828" y="2680097"/>
            <a:ext cx="756047" cy="432197"/>
          </a:xfrm>
          <a:prstGeom prst="ellipse">
            <a:avLst/>
          </a:prstGeom>
          <a:noFill/>
          <a:ln w="38100">
            <a:solidFill>
              <a:srgbClr val="007A3B"/>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nl-NL" altLang="nl-NL"/>
          </a:p>
        </p:txBody>
      </p:sp>
      <p:sp>
        <p:nvSpPr>
          <p:cNvPr id="55310" name="Line 41"/>
          <p:cNvSpPr>
            <a:spLocks noChangeShapeType="1"/>
          </p:cNvSpPr>
          <p:nvPr/>
        </p:nvSpPr>
        <p:spPr bwMode="auto">
          <a:xfrm>
            <a:off x="4367452" y="3112294"/>
            <a:ext cx="594885" cy="726281"/>
          </a:xfrm>
          <a:prstGeom prst="line">
            <a:avLst/>
          </a:prstGeom>
          <a:noFill/>
          <a:ln w="38100">
            <a:solidFill>
              <a:srgbClr val="007A3B"/>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pic>
        <p:nvPicPr>
          <p:cNvPr id="55312" name="Picture 6" descr="Vic_RotaflowRO_052"/>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4490849" y="3838575"/>
            <a:ext cx="1109663" cy="6465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1" name="Text Box 12"/>
          <p:cNvSpPr txBox="1">
            <a:spLocks noChangeArrowheads="1"/>
          </p:cNvSpPr>
          <p:nvPr/>
        </p:nvSpPr>
        <p:spPr bwMode="auto">
          <a:xfrm>
            <a:off x="4490849" y="4485085"/>
            <a:ext cx="1109663" cy="208359"/>
          </a:xfrm>
          <a:prstGeom prst="rect">
            <a:avLst/>
          </a:prstGeom>
          <a:solidFill>
            <a:schemeClr val="bg1">
              <a:lumMod val="85000"/>
            </a:schemeClr>
          </a:solidFill>
          <a:ln>
            <a:noFill/>
          </a:ln>
          <a:effectLst/>
          <a:extLst/>
        </p:spPr>
        <p:txBody>
          <a:bodyPr/>
          <a:lstStyle>
            <a:defPPr>
              <a:defRPr lang="en-GB"/>
            </a:defPPr>
            <a:lvl1pPr algn="ctr" eaLnBrk="1" hangingPunct="1">
              <a:spcBef>
                <a:spcPct val="20000"/>
              </a:spcBef>
              <a:defRPr sz="1100"/>
            </a:lvl1pPr>
          </a:lstStyle>
          <a:p>
            <a:pPr>
              <a:defRPr/>
            </a:pPr>
            <a:r>
              <a:rPr lang="nl-NL" altLang="nl-NL" sz="825" dirty="0">
                <a:latin typeface="Arial" charset="0"/>
              </a:rPr>
              <a:t>Reference sensor</a:t>
            </a:r>
            <a:endParaRPr lang="en-US" altLang="nl-NL" sz="825" dirty="0">
              <a:latin typeface="Arial" charset="0"/>
            </a:endParaRPr>
          </a:p>
        </p:txBody>
      </p:sp>
      <p:sp>
        <p:nvSpPr>
          <p:cNvPr id="37" name="Text Box 7"/>
          <p:cNvSpPr txBox="1">
            <a:spLocks noChangeArrowheads="1"/>
          </p:cNvSpPr>
          <p:nvPr/>
        </p:nvSpPr>
        <p:spPr bwMode="auto">
          <a:xfrm>
            <a:off x="6540789" y="2350415"/>
            <a:ext cx="1158367" cy="210741"/>
          </a:xfrm>
          <a:prstGeom prst="rect">
            <a:avLst/>
          </a:prstGeom>
          <a:solidFill>
            <a:schemeClr val="bg1">
              <a:lumMod val="85000"/>
            </a:schemeClr>
          </a:solidFill>
          <a:ln>
            <a:solidFill>
              <a:srgbClr val="007A3B"/>
            </a:solidFill>
          </a:ln>
          <a:effectLst/>
          <a:extLst/>
        </p:spPr>
        <p:txBody>
          <a:bodyPr/>
          <a:lstStyle>
            <a:defPPr>
              <a:defRPr lang="en-GB"/>
            </a:defPPr>
            <a:lvl1pPr algn="ctr" eaLnBrk="1" hangingPunct="1">
              <a:spcBef>
                <a:spcPct val="20000"/>
              </a:spcBef>
              <a:defRPr sz="1100"/>
            </a:lvl1pPr>
          </a:lstStyle>
          <a:p>
            <a:pPr>
              <a:defRPr/>
            </a:pPr>
            <a:r>
              <a:rPr lang="nl-NL" altLang="nl-NL" sz="825" dirty="0">
                <a:latin typeface="Arial" charset="0"/>
              </a:rPr>
              <a:t>5,0 ton load </a:t>
            </a:r>
            <a:r>
              <a:rPr lang="nl-NL" altLang="nl-NL" sz="825" dirty="0" err="1">
                <a:latin typeface="Arial" charset="0"/>
              </a:rPr>
              <a:t>cell</a:t>
            </a:r>
            <a:r>
              <a:rPr lang="nl-NL" altLang="nl-NL" sz="825" dirty="0">
                <a:latin typeface="Arial" charset="0"/>
              </a:rPr>
              <a:t> - TL</a:t>
            </a:r>
            <a:endParaRPr lang="en-US" altLang="nl-NL" sz="825" dirty="0">
              <a:latin typeface="Arial" charset="0"/>
            </a:endParaRPr>
          </a:p>
        </p:txBody>
      </p:sp>
      <p:pic>
        <p:nvPicPr>
          <p:cNvPr id="26" name="Afbeelding 8"/>
          <p:cNvPicPr/>
          <p:nvPr/>
        </p:nvPicPr>
        <p:blipFill>
          <a:blip r:embed="rId4" cstate="screen">
            <a:extLst>
              <a:ext uri="{28A0092B-C50C-407E-A947-70E740481C1C}">
                <a14:useLocalDpi xmlns:a14="http://schemas.microsoft.com/office/drawing/2010/main"/>
              </a:ext>
            </a:extLst>
          </a:blip>
          <a:stretch>
            <a:fillRect/>
          </a:stretch>
        </p:blipFill>
        <p:spPr>
          <a:xfrm>
            <a:off x="6540789" y="1492693"/>
            <a:ext cx="1158367" cy="854150"/>
          </a:xfrm>
          <a:prstGeom prst="rect">
            <a:avLst/>
          </a:prstGeom>
          <a:ln>
            <a:solidFill>
              <a:srgbClr val="007A3B"/>
            </a:solidFill>
          </a:ln>
        </p:spPr>
      </p:pic>
      <p:sp>
        <p:nvSpPr>
          <p:cNvPr id="24" name="Text Box 7"/>
          <p:cNvSpPr txBox="1">
            <a:spLocks noChangeArrowheads="1"/>
          </p:cNvSpPr>
          <p:nvPr/>
        </p:nvSpPr>
        <p:spPr bwMode="auto">
          <a:xfrm>
            <a:off x="6540789" y="2564729"/>
            <a:ext cx="1158367" cy="205978"/>
          </a:xfrm>
          <a:prstGeom prst="rect">
            <a:avLst/>
          </a:prstGeom>
          <a:solidFill>
            <a:schemeClr val="bg1">
              <a:lumMod val="85000"/>
            </a:schemeClr>
          </a:solidFill>
          <a:ln>
            <a:solidFill>
              <a:srgbClr val="007A3B"/>
            </a:solidFill>
          </a:ln>
          <a:effectLst/>
          <a:extLst/>
        </p:spPr>
        <p:txBody>
          <a:bodyPr/>
          <a:lstStyle>
            <a:defPPr>
              <a:defRPr lang="en-GB"/>
            </a:defPPr>
            <a:lvl1pPr algn="ctr" eaLnBrk="1" hangingPunct="1">
              <a:spcBef>
                <a:spcPct val="20000"/>
              </a:spcBef>
              <a:defRPr sz="1100"/>
            </a:lvl1pPr>
          </a:lstStyle>
          <a:p>
            <a:pPr>
              <a:defRPr/>
            </a:pPr>
            <a:r>
              <a:rPr lang="nl-NL" altLang="nl-NL" sz="825" dirty="0">
                <a:latin typeface="Arial" charset="0"/>
              </a:rPr>
              <a:t>2,5 ton load </a:t>
            </a:r>
            <a:r>
              <a:rPr lang="nl-NL" altLang="nl-NL" sz="825" dirty="0" err="1">
                <a:latin typeface="Arial" charset="0"/>
              </a:rPr>
              <a:t>cell</a:t>
            </a:r>
            <a:r>
              <a:rPr lang="nl-NL" altLang="nl-NL" sz="825" dirty="0">
                <a:latin typeface="Arial" charset="0"/>
              </a:rPr>
              <a:t> </a:t>
            </a:r>
            <a:r>
              <a:rPr lang="nl-NL" altLang="nl-NL" sz="825" dirty="0" smtClean="0">
                <a:latin typeface="Arial" charset="0"/>
              </a:rPr>
              <a:t>-</a:t>
            </a:r>
            <a:endParaRPr lang="en-US" altLang="nl-NL" sz="825" dirty="0">
              <a:latin typeface="Arial" charset="0"/>
            </a:endParaRPr>
          </a:p>
        </p:txBody>
      </p:sp>
      <p:sp>
        <p:nvSpPr>
          <p:cNvPr id="25" name="Text Box 7"/>
          <p:cNvSpPr txBox="1">
            <a:spLocks noChangeArrowheads="1"/>
          </p:cNvSpPr>
          <p:nvPr/>
        </p:nvSpPr>
        <p:spPr bwMode="auto">
          <a:xfrm>
            <a:off x="1098630" y="2331992"/>
            <a:ext cx="1158367" cy="210741"/>
          </a:xfrm>
          <a:prstGeom prst="rect">
            <a:avLst/>
          </a:prstGeom>
          <a:solidFill>
            <a:schemeClr val="bg1">
              <a:lumMod val="85000"/>
            </a:schemeClr>
          </a:solidFill>
          <a:ln>
            <a:solidFill>
              <a:srgbClr val="007A3B"/>
            </a:solidFill>
          </a:ln>
          <a:effectLst/>
          <a:extLst/>
        </p:spPr>
        <p:txBody>
          <a:bodyPr/>
          <a:lstStyle>
            <a:defPPr>
              <a:defRPr lang="en-GB"/>
            </a:defPPr>
            <a:lvl1pPr algn="ctr" eaLnBrk="1" hangingPunct="1">
              <a:spcBef>
                <a:spcPct val="20000"/>
              </a:spcBef>
              <a:defRPr sz="1100"/>
            </a:lvl1pPr>
          </a:lstStyle>
          <a:p>
            <a:pPr>
              <a:defRPr/>
            </a:pPr>
            <a:r>
              <a:rPr lang="nl-NL" altLang="nl-NL" sz="825" dirty="0">
                <a:latin typeface="Arial" charset="0"/>
              </a:rPr>
              <a:t>5,0 ton load </a:t>
            </a:r>
            <a:r>
              <a:rPr lang="nl-NL" altLang="nl-NL" sz="825" dirty="0" err="1">
                <a:latin typeface="Arial" charset="0"/>
              </a:rPr>
              <a:t>cell</a:t>
            </a:r>
            <a:r>
              <a:rPr lang="nl-NL" altLang="nl-NL" sz="825" dirty="0">
                <a:latin typeface="Arial" charset="0"/>
              </a:rPr>
              <a:t> - TL</a:t>
            </a:r>
            <a:endParaRPr lang="en-US" altLang="nl-NL" sz="825" dirty="0">
              <a:latin typeface="Arial" charset="0"/>
            </a:endParaRPr>
          </a:p>
        </p:txBody>
      </p:sp>
      <p:pic>
        <p:nvPicPr>
          <p:cNvPr id="32" name="Afbeelding 8"/>
          <p:cNvPicPr/>
          <p:nvPr/>
        </p:nvPicPr>
        <p:blipFill>
          <a:blip r:embed="rId4" cstate="screen">
            <a:extLst>
              <a:ext uri="{28A0092B-C50C-407E-A947-70E740481C1C}">
                <a14:useLocalDpi xmlns:a14="http://schemas.microsoft.com/office/drawing/2010/main"/>
              </a:ext>
            </a:extLst>
          </a:blip>
          <a:stretch>
            <a:fillRect/>
          </a:stretch>
        </p:blipFill>
        <p:spPr>
          <a:xfrm>
            <a:off x="1098630" y="1474270"/>
            <a:ext cx="1158367" cy="854150"/>
          </a:xfrm>
          <a:prstGeom prst="rect">
            <a:avLst/>
          </a:prstGeom>
          <a:ln>
            <a:solidFill>
              <a:srgbClr val="007A3B"/>
            </a:solidFill>
          </a:ln>
        </p:spPr>
      </p:pic>
      <p:sp>
        <p:nvSpPr>
          <p:cNvPr id="33" name="Text Box 7"/>
          <p:cNvSpPr txBox="1">
            <a:spLocks noChangeArrowheads="1"/>
          </p:cNvSpPr>
          <p:nvPr/>
        </p:nvSpPr>
        <p:spPr bwMode="auto">
          <a:xfrm>
            <a:off x="1098630" y="2546306"/>
            <a:ext cx="1158367" cy="205978"/>
          </a:xfrm>
          <a:prstGeom prst="rect">
            <a:avLst/>
          </a:prstGeom>
          <a:solidFill>
            <a:schemeClr val="bg1">
              <a:lumMod val="85000"/>
            </a:schemeClr>
          </a:solidFill>
          <a:ln>
            <a:solidFill>
              <a:srgbClr val="007A3B"/>
            </a:solidFill>
          </a:ln>
          <a:effectLst/>
          <a:extLst/>
        </p:spPr>
        <p:txBody>
          <a:bodyPr/>
          <a:lstStyle>
            <a:defPPr>
              <a:defRPr lang="en-GB"/>
            </a:defPPr>
            <a:lvl1pPr algn="ctr" eaLnBrk="1" hangingPunct="1">
              <a:spcBef>
                <a:spcPct val="20000"/>
              </a:spcBef>
              <a:defRPr sz="1100"/>
            </a:lvl1pPr>
          </a:lstStyle>
          <a:p>
            <a:pPr>
              <a:defRPr/>
            </a:pPr>
            <a:r>
              <a:rPr lang="nl-NL" altLang="nl-NL" sz="825" dirty="0">
                <a:latin typeface="Arial" charset="0"/>
              </a:rPr>
              <a:t>2,5 ton load </a:t>
            </a:r>
            <a:r>
              <a:rPr lang="nl-NL" altLang="nl-NL" sz="825" dirty="0" err="1">
                <a:latin typeface="Arial" charset="0"/>
              </a:rPr>
              <a:t>cell</a:t>
            </a:r>
            <a:r>
              <a:rPr lang="nl-NL" altLang="nl-NL" sz="825" dirty="0">
                <a:latin typeface="Arial" charset="0"/>
              </a:rPr>
              <a:t> </a:t>
            </a:r>
            <a:r>
              <a:rPr lang="nl-NL" altLang="nl-NL" sz="825" dirty="0" smtClean="0">
                <a:latin typeface="Arial" charset="0"/>
              </a:rPr>
              <a:t>-</a:t>
            </a:r>
            <a:endParaRPr lang="en-US" altLang="nl-NL" sz="825" dirty="0">
              <a:latin typeface="Arial" charset="0"/>
            </a:endParaRPr>
          </a:p>
        </p:txBody>
      </p:sp>
      <p:sp>
        <p:nvSpPr>
          <p:cNvPr id="34" name="Text Box 7"/>
          <p:cNvSpPr txBox="1">
            <a:spLocks noChangeArrowheads="1"/>
          </p:cNvSpPr>
          <p:nvPr/>
        </p:nvSpPr>
        <p:spPr bwMode="auto">
          <a:xfrm>
            <a:off x="1470101" y="4589265"/>
            <a:ext cx="1158367" cy="210741"/>
          </a:xfrm>
          <a:prstGeom prst="rect">
            <a:avLst/>
          </a:prstGeom>
          <a:solidFill>
            <a:schemeClr val="bg1">
              <a:lumMod val="85000"/>
            </a:schemeClr>
          </a:solidFill>
          <a:ln>
            <a:solidFill>
              <a:srgbClr val="007A3B"/>
            </a:solidFill>
          </a:ln>
          <a:effectLst/>
          <a:extLst/>
        </p:spPr>
        <p:txBody>
          <a:bodyPr/>
          <a:lstStyle>
            <a:defPPr>
              <a:defRPr lang="en-GB"/>
            </a:defPPr>
            <a:lvl1pPr algn="ctr" eaLnBrk="1" hangingPunct="1">
              <a:spcBef>
                <a:spcPct val="20000"/>
              </a:spcBef>
              <a:defRPr sz="1100"/>
            </a:lvl1pPr>
          </a:lstStyle>
          <a:p>
            <a:pPr>
              <a:defRPr/>
            </a:pPr>
            <a:r>
              <a:rPr lang="nl-NL" altLang="nl-NL" sz="825" dirty="0">
                <a:latin typeface="Arial" charset="0"/>
              </a:rPr>
              <a:t>5,0 ton load </a:t>
            </a:r>
            <a:r>
              <a:rPr lang="nl-NL" altLang="nl-NL" sz="825" dirty="0" err="1">
                <a:latin typeface="Arial" charset="0"/>
              </a:rPr>
              <a:t>cell</a:t>
            </a:r>
            <a:r>
              <a:rPr lang="nl-NL" altLang="nl-NL" sz="825" dirty="0">
                <a:latin typeface="Arial" charset="0"/>
              </a:rPr>
              <a:t> - TL</a:t>
            </a:r>
            <a:endParaRPr lang="en-US" altLang="nl-NL" sz="825" dirty="0">
              <a:latin typeface="Arial" charset="0"/>
            </a:endParaRPr>
          </a:p>
        </p:txBody>
      </p:sp>
      <p:pic>
        <p:nvPicPr>
          <p:cNvPr id="35" name="Afbeelding 8"/>
          <p:cNvPicPr/>
          <p:nvPr/>
        </p:nvPicPr>
        <p:blipFill>
          <a:blip r:embed="rId4" cstate="screen">
            <a:extLst>
              <a:ext uri="{28A0092B-C50C-407E-A947-70E740481C1C}">
                <a14:useLocalDpi xmlns:a14="http://schemas.microsoft.com/office/drawing/2010/main"/>
              </a:ext>
            </a:extLst>
          </a:blip>
          <a:stretch>
            <a:fillRect/>
          </a:stretch>
        </p:blipFill>
        <p:spPr>
          <a:xfrm>
            <a:off x="1470101" y="3734755"/>
            <a:ext cx="1158367" cy="854150"/>
          </a:xfrm>
          <a:prstGeom prst="rect">
            <a:avLst/>
          </a:prstGeom>
          <a:ln>
            <a:solidFill>
              <a:srgbClr val="007A3B"/>
            </a:solidFill>
          </a:ln>
        </p:spPr>
      </p:pic>
      <p:sp>
        <p:nvSpPr>
          <p:cNvPr id="36" name="Text Box 7"/>
          <p:cNvSpPr txBox="1">
            <a:spLocks noChangeArrowheads="1"/>
          </p:cNvSpPr>
          <p:nvPr/>
        </p:nvSpPr>
        <p:spPr bwMode="auto">
          <a:xfrm>
            <a:off x="1470101" y="4803579"/>
            <a:ext cx="1158367" cy="205978"/>
          </a:xfrm>
          <a:prstGeom prst="rect">
            <a:avLst/>
          </a:prstGeom>
          <a:solidFill>
            <a:schemeClr val="bg1">
              <a:lumMod val="85000"/>
            </a:schemeClr>
          </a:solidFill>
          <a:ln>
            <a:solidFill>
              <a:srgbClr val="007A3B"/>
            </a:solidFill>
          </a:ln>
          <a:effectLst/>
          <a:extLst/>
        </p:spPr>
        <p:txBody>
          <a:bodyPr/>
          <a:lstStyle>
            <a:defPPr>
              <a:defRPr lang="en-GB"/>
            </a:defPPr>
            <a:lvl1pPr algn="ctr" eaLnBrk="1" hangingPunct="1">
              <a:spcBef>
                <a:spcPct val="20000"/>
              </a:spcBef>
              <a:defRPr sz="1100"/>
            </a:lvl1pPr>
          </a:lstStyle>
          <a:p>
            <a:pPr>
              <a:defRPr/>
            </a:pPr>
            <a:r>
              <a:rPr lang="nl-NL" altLang="nl-NL" sz="825" dirty="0">
                <a:latin typeface="Arial" charset="0"/>
              </a:rPr>
              <a:t>2,5 ton load </a:t>
            </a:r>
            <a:r>
              <a:rPr lang="nl-NL" altLang="nl-NL" sz="825" dirty="0" err="1">
                <a:latin typeface="Arial" charset="0"/>
              </a:rPr>
              <a:t>cell</a:t>
            </a:r>
            <a:r>
              <a:rPr lang="nl-NL" altLang="nl-NL" sz="825" dirty="0">
                <a:latin typeface="Arial" charset="0"/>
              </a:rPr>
              <a:t> </a:t>
            </a:r>
            <a:r>
              <a:rPr lang="nl-NL" altLang="nl-NL" sz="825" dirty="0" smtClean="0">
                <a:latin typeface="Arial" charset="0"/>
              </a:rPr>
              <a:t>-</a:t>
            </a:r>
            <a:endParaRPr lang="en-US" altLang="nl-NL" sz="825" dirty="0">
              <a:latin typeface="Arial" charset="0"/>
            </a:endParaRPr>
          </a:p>
        </p:txBody>
      </p:sp>
      <p:sp>
        <p:nvSpPr>
          <p:cNvPr id="38" name="Text Box 7"/>
          <p:cNvSpPr txBox="1">
            <a:spLocks noChangeArrowheads="1"/>
          </p:cNvSpPr>
          <p:nvPr/>
        </p:nvSpPr>
        <p:spPr bwMode="auto">
          <a:xfrm>
            <a:off x="6439924" y="4269222"/>
            <a:ext cx="1158367" cy="210741"/>
          </a:xfrm>
          <a:prstGeom prst="rect">
            <a:avLst/>
          </a:prstGeom>
          <a:solidFill>
            <a:schemeClr val="bg1">
              <a:lumMod val="85000"/>
            </a:schemeClr>
          </a:solidFill>
          <a:ln>
            <a:solidFill>
              <a:srgbClr val="007A3B"/>
            </a:solidFill>
          </a:ln>
          <a:effectLst/>
          <a:extLst/>
        </p:spPr>
        <p:txBody>
          <a:bodyPr/>
          <a:lstStyle>
            <a:defPPr>
              <a:defRPr lang="en-GB"/>
            </a:defPPr>
            <a:lvl1pPr algn="ctr" eaLnBrk="1" hangingPunct="1">
              <a:spcBef>
                <a:spcPct val="20000"/>
              </a:spcBef>
              <a:defRPr sz="1100"/>
            </a:lvl1pPr>
          </a:lstStyle>
          <a:p>
            <a:pPr>
              <a:defRPr/>
            </a:pPr>
            <a:r>
              <a:rPr lang="nl-NL" altLang="nl-NL" sz="825" dirty="0">
                <a:latin typeface="Arial" charset="0"/>
              </a:rPr>
              <a:t>5,0 ton load </a:t>
            </a:r>
            <a:r>
              <a:rPr lang="nl-NL" altLang="nl-NL" sz="825" dirty="0" err="1">
                <a:latin typeface="Arial" charset="0"/>
              </a:rPr>
              <a:t>cell</a:t>
            </a:r>
            <a:r>
              <a:rPr lang="nl-NL" altLang="nl-NL" sz="825" dirty="0">
                <a:latin typeface="Arial" charset="0"/>
              </a:rPr>
              <a:t> - TL</a:t>
            </a:r>
            <a:endParaRPr lang="en-US" altLang="nl-NL" sz="825" dirty="0">
              <a:latin typeface="Arial" charset="0"/>
            </a:endParaRPr>
          </a:p>
        </p:txBody>
      </p:sp>
      <p:pic>
        <p:nvPicPr>
          <p:cNvPr id="40" name="Afbeelding 8"/>
          <p:cNvPicPr/>
          <p:nvPr/>
        </p:nvPicPr>
        <p:blipFill>
          <a:blip r:embed="rId4" cstate="screen">
            <a:extLst>
              <a:ext uri="{28A0092B-C50C-407E-A947-70E740481C1C}">
                <a14:useLocalDpi xmlns:a14="http://schemas.microsoft.com/office/drawing/2010/main"/>
              </a:ext>
            </a:extLst>
          </a:blip>
          <a:stretch>
            <a:fillRect/>
          </a:stretch>
        </p:blipFill>
        <p:spPr>
          <a:xfrm>
            <a:off x="6439924" y="3411500"/>
            <a:ext cx="1158367" cy="854150"/>
          </a:xfrm>
          <a:prstGeom prst="rect">
            <a:avLst/>
          </a:prstGeom>
          <a:ln>
            <a:solidFill>
              <a:srgbClr val="007A3B"/>
            </a:solidFill>
          </a:ln>
        </p:spPr>
      </p:pic>
      <p:sp>
        <p:nvSpPr>
          <p:cNvPr id="42" name="Text Box 7"/>
          <p:cNvSpPr txBox="1">
            <a:spLocks noChangeArrowheads="1"/>
          </p:cNvSpPr>
          <p:nvPr/>
        </p:nvSpPr>
        <p:spPr bwMode="auto">
          <a:xfrm>
            <a:off x="6439924" y="4483536"/>
            <a:ext cx="1158367" cy="205978"/>
          </a:xfrm>
          <a:prstGeom prst="rect">
            <a:avLst/>
          </a:prstGeom>
          <a:solidFill>
            <a:schemeClr val="bg1">
              <a:lumMod val="85000"/>
            </a:schemeClr>
          </a:solidFill>
          <a:ln>
            <a:solidFill>
              <a:srgbClr val="007A3B"/>
            </a:solidFill>
          </a:ln>
          <a:effectLst/>
          <a:extLst/>
        </p:spPr>
        <p:txBody>
          <a:bodyPr/>
          <a:lstStyle>
            <a:defPPr>
              <a:defRPr lang="en-GB"/>
            </a:defPPr>
            <a:lvl1pPr algn="ctr" eaLnBrk="1" hangingPunct="1">
              <a:spcBef>
                <a:spcPct val="20000"/>
              </a:spcBef>
              <a:defRPr sz="1100"/>
            </a:lvl1pPr>
          </a:lstStyle>
          <a:p>
            <a:pPr>
              <a:defRPr/>
            </a:pPr>
            <a:r>
              <a:rPr lang="nl-NL" altLang="nl-NL" sz="825" dirty="0">
                <a:latin typeface="Arial" charset="0"/>
              </a:rPr>
              <a:t>2,5 ton load </a:t>
            </a:r>
            <a:r>
              <a:rPr lang="nl-NL" altLang="nl-NL" sz="825" dirty="0" err="1">
                <a:latin typeface="Arial" charset="0"/>
              </a:rPr>
              <a:t>cell</a:t>
            </a:r>
            <a:r>
              <a:rPr lang="nl-NL" altLang="nl-NL" sz="825" dirty="0">
                <a:latin typeface="Arial" charset="0"/>
              </a:rPr>
              <a:t> </a:t>
            </a:r>
            <a:r>
              <a:rPr lang="nl-NL" altLang="nl-NL" sz="825" dirty="0" smtClean="0">
                <a:latin typeface="Arial" charset="0"/>
              </a:rPr>
              <a:t>-</a:t>
            </a:r>
            <a:endParaRPr lang="en-US" altLang="nl-NL" sz="825" dirty="0">
              <a:latin typeface="Arial" charset="0"/>
            </a:endParaRPr>
          </a:p>
        </p:txBody>
      </p:sp>
      <p:pic>
        <p:nvPicPr>
          <p:cNvPr id="29" name="Picture 28" descr="Free illustration: Black, Back, Button, Navigation - Free ...">
            <a:hlinkClick r:id="rId5" action="ppaction://hlinksldjump"/>
          </p:cNvPr>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a:off x="0" y="4776889"/>
            <a:ext cx="454131" cy="366611"/>
          </a:xfrm>
          <a:prstGeom prst="rect">
            <a:avLst/>
          </a:prstGeom>
        </p:spPr>
      </p:pic>
    </p:spTree>
    <p:extLst>
      <p:ext uri="{BB962C8B-B14F-4D97-AF65-F5344CB8AC3E}">
        <p14:creationId xmlns:p14="http://schemas.microsoft.com/office/powerpoint/2010/main" val="1239153065"/>
      </p:ext>
    </p:extLst>
  </p:cSld>
  <p:clrMapOvr>
    <a:masterClrMapping/>
  </p:clrMapOvr>
  <p:transition spd="slow"/>
  <p:timing>
    <p:tnLst>
      <p:par>
        <p:cTn id="1" dur="indefinite" restart="never" nodeType="tmRoot"/>
      </p:par>
    </p:tnLst>
  </p:timing>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7" name="Text Box 8"/>
          <p:cNvSpPr txBox="1">
            <a:spLocks noChangeArrowheads="1"/>
          </p:cNvSpPr>
          <p:nvPr/>
        </p:nvSpPr>
        <p:spPr bwMode="auto">
          <a:xfrm>
            <a:off x="681152" y="3302921"/>
            <a:ext cx="3526309" cy="12003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marL="285750" indent="-285750">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indent="0" eaLnBrk="1" hangingPunct="1">
              <a:spcBef>
                <a:spcPct val="50000"/>
              </a:spcBef>
            </a:pPr>
            <a:r>
              <a:rPr lang="fr-FR" altLang="fr-FR" b="0" dirty="0" smtClean="0">
                <a:solidFill>
                  <a:srgbClr val="FF0000"/>
                </a:solidFill>
              </a:rPr>
              <a:t>Signal </a:t>
            </a:r>
            <a:r>
              <a:rPr lang="fr-FR" altLang="fr-FR" b="0" dirty="0" err="1">
                <a:solidFill>
                  <a:srgbClr val="FF0000"/>
                </a:solidFill>
              </a:rPr>
              <a:t>from</a:t>
            </a:r>
            <a:r>
              <a:rPr lang="fr-FR" altLang="fr-FR" b="0" dirty="0">
                <a:solidFill>
                  <a:srgbClr val="FF0000"/>
                </a:solidFill>
              </a:rPr>
              <a:t> the </a:t>
            </a:r>
            <a:r>
              <a:rPr lang="fr-FR" altLang="fr-FR" b="0" dirty="0" err="1">
                <a:solidFill>
                  <a:srgbClr val="FF0000"/>
                </a:solidFill>
              </a:rPr>
              <a:t>load</a:t>
            </a:r>
            <a:r>
              <a:rPr lang="fr-FR" altLang="fr-FR" b="0" dirty="0">
                <a:solidFill>
                  <a:srgbClr val="FF0000"/>
                </a:solidFill>
              </a:rPr>
              <a:t> </a:t>
            </a:r>
            <a:r>
              <a:rPr lang="fr-FR" altLang="fr-FR" b="0" dirty="0" err="1">
                <a:solidFill>
                  <a:srgbClr val="FF0000"/>
                </a:solidFill>
              </a:rPr>
              <a:t>cells</a:t>
            </a:r>
            <a:endParaRPr lang="fr-FR" altLang="fr-FR" b="0" dirty="0">
              <a:solidFill>
                <a:srgbClr val="FF0000"/>
              </a:solidFill>
            </a:endParaRPr>
          </a:p>
          <a:p>
            <a:pPr marL="0" indent="0" eaLnBrk="1" hangingPunct="1">
              <a:spcBef>
                <a:spcPct val="50000"/>
              </a:spcBef>
            </a:pPr>
            <a:r>
              <a:rPr lang="fr-FR" altLang="fr-FR" b="0" dirty="0" smtClean="0">
                <a:solidFill>
                  <a:srgbClr val="0000FF"/>
                </a:solidFill>
              </a:rPr>
              <a:t>Signal </a:t>
            </a:r>
            <a:r>
              <a:rPr lang="fr-FR" altLang="fr-FR" b="0" dirty="0" err="1">
                <a:solidFill>
                  <a:srgbClr val="0000FF"/>
                </a:solidFill>
              </a:rPr>
              <a:t>from</a:t>
            </a:r>
            <a:r>
              <a:rPr lang="fr-FR" altLang="fr-FR" b="0" dirty="0">
                <a:solidFill>
                  <a:srgbClr val="0000FF"/>
                </a:solidFill>
              </a:rPr>
              <a:t> the </a:t>
            </a:r>
            <a:r>
              <a:rPr lang="fr-FR" altLang="fr-FR" b="0" dirty="0" err="1">
                <a:solidFill>
                  <a:srgbClr val="0000FF"/>
                </a:solidFill>
              </a:rPr>
              <a:t>reference</a:t>
            </a:r>
            <a:r>
              <a:rPr lang="fr-FR" altLang="fr-FR" b="0" dirty="0">
                <a:solidFill>
                  <a:srgbClr val="0000FF"/>
                </a:solidFill>
              </a:rPr>
              <a:t> </a:t>
            </a:r>
            <a:r>
              <a:rPr lang="fr-FR" altLang="fr-FR" b="0" dirty="0" err="1">
                <a:solidFill>
                  <a:srgbClr val="0000FF"/>
                </a:solidFill>
              </a:rPr>
              <a:t>sensor</a:t>
            </a:r>
            <a:endParaRPr lang="fr-FR" altLang="fr-FR" b="0" dirty="0">
              <a:solidFill>
                <a:srgbClr val="0000FF"/>
              </a:solidFill>
            </a:endParaRPr>
          </a:p>
          <a:p>
            <a:pPr marL="0" indent="0" eaLnBrk="1" hangingPunct="1">
              <a:spcBef>
                <a:spcPct val="50000"/>
              </a:spcBef>
            </a:pPr>
            <a:r>
              <a:rPr lang="fr-FR" altLang="fr-FR" b="0" dirty="0" err="1" smtClean="0">
                <a:solidFill>
                  <a:srgbClr val="66FF33"/>
                </a:solidFill>
              </a:rPr>
              <a:t>Automatic</a:t>
            </a:r>
            <a:r>
              <a:rPr lang="fr-FR" altLang="fr-FR" b="0" dirty="0" smtClean="0">
                <a:solidFill>
                  <a:srgbClr val="66FF33"/>
                </a:solidFill>
              </a:rPr>
              <a:t> </a:t>
            </a:r>
            <a:r>
              <a:rPr lang="fr-FR" altLang="fr-FR" b="0" dirty="0">
                <a:solidFill>
                  <a:srgbClr val="66FF33"/>
                </a:solidFill>
              </a:rPr>
              <a:t>correction of </a:t>
            </a:r>
            <a:r>
              <a:rPr lang="fr-FR" altLang="fr-FR" b="0" dirty="0" err="1">
                <a:solidFill>
                  <a:srgbClr val="66FF33"/>
                </a:solidFill>
              </a:rPr>
              <a:t>shocks</a:t>
            </a:r>
            <a:endParaRPr lang="fr-FR" altLang="fr-FR" b="0" dirty="0">
              <a:solidFill>
                <a:srgbClr val="66FF33"/>
              </a:solidFill>
            </a:endParaRPr>
          </a:p>
        </p:txBody>
      </p:sp>
      <p:sp>
        <p:nvSpPr>
          <p:cNvPr id="7" name="Tijdelijke aanduiding voor inhoud 6"/>
          <p:cNvSpPr>
            <a:spLocks noGrp="1"/>
          </p:cNvSpPr>
          <p:nvPr>
            <p:ph idx="1"/>
          </p:nvPr>
        </p:nvSpPr>
        <p:spPr>
          <a:xfrm>
            <a:off x="3722769" y="1347788"/>
            <a:ext cx="5376183" cy="3024187"/>
          </a:xfrm>
        </p:spPr>
        <p:txBody>
          <a:bodyPr/>
          <a:lstStyle/>
          <a:p>
            <a:pPr eaLnBrk="1" hangingPunct="1">
              <a:spcBef>
                <a:spcPct val="50000"/>
              </a:spcBef>
              <a:defRPr/>
            </a:pPr>
            <a:r>
              <a:rPr lang="en-GB" altLang="fr-FR" dirty="0" err="1" smtClean="0">
                <a:solidFill>
                  <a:srgbClr val="000000"/>
                </a:solidFill>
                <a:cs typeface="+mn-cs"/>
              </a:rPr>
              <a:t>Kverneland’s</a:t>
            </a:r>
            <a:r>
              <a:rPr lang="en-GB" altLang="fr-FR" dirty="0" smtClean="0">
                <a:solidFill>
                  <a:srgbClr val="000000"/>
                </a:solidFill>
                <a:cs typeface="+mn-cs"/>
              </a:rPr>
              <a:t> reference sensor technology: all negative influences (shocks, bouncing, speeding up / slowing down, inclination) are corrected and eliminated, ensuring utmost spreading accuracy in all conditions.</a:t>
            </a:r>
          </a:p>
          <a:p>
            <a:pPr eaLnBrk="1" hangingPunct="1">
              <a:spcBef>
                <a:spcPct val="50000"/>
              </a:spcBef>
              <a:defRPr/>
            </a:pPr>
            <a:r>
              <a:rPr lang="en-GB" altLang="fr-FR" dirty="0" smtClean="0">
                <a:solidFill>
                  <a:srgbClr val="000000"/>
                </a:solidFill>
                <a:cs typeface="+mn-cs"/>
              </a:rPr>
              <a:t>Continuous dynamic ‘online – calibration’ with high frequency communication signal.</a:t>
            </a:r>
          </a:p>
          <a:p>
            <a:pPr marL="0" indent="0">
              <a:buNone/>
              <a:defRPr/>
            </a:pPr>
            <a:endParaRPr lang="en-GB" dirty="0">
              <a:cs typeface="+mn-cs"/>
            </a:endParaRPr>
          </a:p>
        </p:txBody>
      </p:sp>
      <p:sp>
        <p:nvSpPr>
          <p:cNvPr id="3" name="Title 2"/>
          <p:cNvSpPr>
            <a:spLocks noGrp="1"/>
          </p:cNvSpPr>
          <p:nvPr>
            <p:ph type="ctrTitle"/>
          </p:nvPr>
        </p:nvSpPr>
        <p:spPr/>
        <p:txBody>
          <a:bodyPr/>
          <a:lstStyle/>
          <a:p>
            <a:r>
              <a:rPr lang="en-GB" altLang="fr-FR" dirty="0">
                <a:ea typeface="Geneva"/>
              </a:rPr>
              <a:t>Continuous Weighing with </a:t>
            </a:r>
            <a:r>
              <a:rPr lang="en-GB" altLang="fr-FR" dirty="0" smtClean="0">
                <a:ea typeface="Geneva"/>
              </a:rPr>
              <a:t>Kverneland</a:t>
            </a:r>
            <a:endParaRPr lang="nl-NL" dirty="0"/>
          </a:p>
        </p:txBody>
      </p:sp>
      <p:pic>
        <p:nvPicPr>
          <p:cNvPr id="4" name="Picture 3"/>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683524" y="1244543"/>
            <a:ext cx="2430270" cy="2058378"/>
          </a:xfrm>
          <a:prstGeom prst="rect">
            <a:avLst/>
          </a:prstGeom>
        </p:spPr>
      </p:pic>
      <p:pic>
        <p:nvPicPr>
          <p:cNvPr id="8" name="Picture 7" descr="Free illustration: Black, Back, Button, Navigation - Free ...">
            <a:hlinkClick r:id="rId3" action="ppaction://hlinksldjump"/>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0" y="4776889"/>
            <a:ext cx="454131" cy="366611"/>
          </a:xfrm>
          <a:prstGeom prst="rect">
            <a:avLst/>
          </a:prstGeom>
        </p:spPr>
      </p:pic>
    </p:spTree>
    <p:extLst>
      <p:ext uri="{BB962C8B-B14F-4D97-AF65-F5344CB8AC3E}">
        <p14:creationId xmlns:p14="http://schemas.microsoft.com/office/powerpoint/2010/main" val="2768317562"/>
      </p:ext>
    </p:extLst>
  </p:cSld>
  <p:clrMapOvr>
    <a:masterClrMapping/>
  </p:clrMapOvr>
  <p:transition spd="slow"/>
  <p:timing>
    <p:tnLst>
      <p:par>
        <p:cTn id="1" dur="indefinite" restart="never" nodeType="tmRoot"/>
      </p:par>
    </p:tnLst>
  </p:timing>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jdelijke aanduiding voor inhoud 2"/>
          <p:cNvSpPr>
            <a:spLocks noGrp="1"/>
          </p:cNvSpPr>
          <p:nvPr>
            <p:ph idx="1"/>
          </p:nvPr>
        </p:nvSpPr>
        <p:spPr>
          <a:xfrm>
            <a:off x="720001" y="1164091"/>
            <a:ext cx="7704862" cy="3024187"/>
          </a:xfrm>
        </p:spPr>
        <p:txBody>
          <a:bodyPr/>
          <a:lstStyle/>
          <a:p>
            <a:pPr marL="0" indent="0" algn="just">
              <a:spcBef>
                <a:spcPct val="0"/>
              </a:spcBef>
              <a:buNone/>
              <a:defRPr/>
            </a:pPr>
            <a:r>
              <a:rPr lang="en-GB" altLang="fr-FR" sz="1600" b="1" dirty="0" smtClean="0">
                <a:solidFill>
                  <a:srgbClr val="000000"/>
                </a:solidFill>
                <a:cs typeface="+mn-cs"/>
              </a:rPr>
              <a:t>Load cells in combination with the reference sensor</a:t>
            </a:r>
          </a:p>
          <a:p>
            <a:pPr algn="just" eaLnBrk="1" hangingPunct="1">
              <a:spcBef>
                <a:spcPct val="0"/>
              </a:spcBef>
              <a:defRPr/>
            </a:pPr>
            <a:endParaRPr lang="en-GB" altLang="fr-FR" sz="1600" b="1" dirty="0" smtClean="0">
              <a:solidFill>
                <a:srgbClr val="000000"/>
              </a:solidFill>
              <a:cs typeface="+mn-cs"/>
            </a:endParaRPr>
          </a:p>
          <a:p>
            <a:pPr eaLnBrk="1" hangingPunct="1">
              <a:spcBef>
                <a:spcPct val="0"/>
              </a:spcBef>
              <a:defRPr/>
            </a:pPr>
            <a:r>
              <a:rPr lang="en-GB" altLang="fr-FR" sz="1600" dirty="0" smtClean="0">
                <a:solidFill>
                  <a:srgbClr val="000000"/>
                </a:solidFill>
              </a:rPr>
              <a:t>Auto </a:t>
            </a:r>
            <a:r>
              <a:rPr lang="en-GB" altLang="fr-FR" sz="1600" dirty="0">
                <a:solidFill>
                  <a:srgbClr val="000000"/>
                </a:solidFill>
              </a:rPr>
              <a:t>calibrating and continuous weighing system</a:t>
            </a:r>
          </a:p>
          <a:p>
            <a:pPr eaLnBrk="1" hangingPunct="1">
              <a:spcBef>
                <a:spcPct val="0"/>
              </a:spcBef>
              <a:defRPr/>
            </a:pPr>
            <a:r>
              <a:rPr lang="en-GB" altLang="fr-FR" sz="1600" dirty="0">
                <a:solidFill>
                  <a:srgbClr val="000000"/>
                </a:solidFill>
              </a:rPr>
              <a:t>Automatic correction on slopes</a:t>
            </a:r>
          </a:p>
          <a:p>
            <a:pPr eaLnBrk="1" hangingPunct="1">
              <a:spcBef>
                <a:spcPct val="0"/>
              </a:spcBef>
              <a:defRPr/>
            </a:pPr>
            <a:r>
              <a:rPr lang="en-GB" altLang="fr-FR" sz="1600" dirty="0">
                <a:solidFill>
                  <a:srgbClr val="000000"/>
                </a:solidFill>
              </a:rPr>
              <a:t>Automatic correction of shocks, even on rough terrain</a:t>
            </a:r>
          </a:p>
          <a:p>
            <a:pPr eaLnBrk="1" hangingPunct="1">
              <a:spcBef>
                <a:spcPct val="0"/>
              </a:spcBef>
              <a:defRPr/>
            </a:pPr>
            <a:r>
              <a:rPr lang="en-GB" altLang="fr-FR" sz="1600" dirty="0">
                <a:solidFill>
                  <a:srgbClr val="000000"/>
                </a:solidFill>
              </a:rPr>
              <a:t>Automatic speed related dosing system</a:t>
            </a:r>
          </a:p>
          <a:p>
            <a:pPr eaLnBrk="1" hangingPunct="1">
              <a:spcBef>
                <a:spcPct val="0"/>
              </a:spcBef>
              <a:defRPr/>
            </a:pPr>
            <a:r>
              <a:rPr lang="en-GB" altLang="fr-FR" sz="1600" dirty="0">
                <a:solidFill>
                  <a:srgbClr val="000000"/>
                </a:solidFill>
              </a:rPr>
              <a:t>No calibration test needed</a:t>
            </a:r>
          </a:p>
          <a:p>
            <a:pPr eaLnBrk="1" hangingPunct="1">
              <a:spcBef>
                <a:spcPct val="0"/>
              </a:spcBef>
              <a:defRPr/>
            </a:pPr>
            <a:r>
              <a:rPr lang="en-GB" sz="1600" dirty="0"/>
              <a:t>Accurate weighing during spreading </a:t>
            </a:r>
            <a:r>
              <a:rPr lang="en-GB" sz="1600" dirty="0" smtClean="0"/>
              <a:t>NON-STOP</a:t>
            </a:r>
            <a:endParaRPr lang="en-GB" sz="1600" dirty="0"/>
          </a:p>
          <a:p>
            <a:pPr eaLnBrk="1" hangingPunct="1">
              <a:spcBef>
                <a:spcPct val="0"/>
              </a:spcBef>
              <a:defRPr/>
            </a:pPr>
            <a:r>
              <a:rPr lang="en-GB" sz="1600" dirty="0"/>
              <a:t>Technology of 21</a:t>
            </a:r>
            <a:r>
              <a:rPr lang="en-GB" sz="1600" baseline="30000" dirty="0"/>
              <a:t>st</a:t>
            </a:r>
            <a:r>
              <a:rPr lang="en-GB" sz="1600" dirty="0"/>
              <a:t> century </a:t>
            </a:r>
          </a:p>
          <a:p>
            <a:pPr eaLnBrk="1" hangingPunct="1">
              <a:spcBef>
                <a:spcPct val="0"/>
              </a:spcBef>
              <a:defRPr/>
            </a:pPr>
            <a:r>
              <a:rPr lang="en-GB" sz="1600" dirty="0"/>
              <a:t>Weighing system is not influenced in hilly conditions, speed change</a:t>
            </a:r>
          </a:p>
          <a:p>
            <a:pPr eaLnBrk="1" hangingPunct="1">
              <a:spcBef>
                <a:spcPct val="0"/>
              </a:spcBef>
              <a:defRPr/>
            </a:pPr>
            <a:r>
              <a:rPr lang="en-GB" sz="1600" dirty="0"/>
              <a:t>Possible continues auto calibration</a:t>
            </a:r>
          </a:p>
          <a:p>
            <a:pPr eaLnBrk="1" hangingPunct="1">
              <a:spcBef>
                <a:spcPct val="0"/>
              </a:spcBef>
              <a:defRPr/>
            </a:pPr>
            <a:r>
              <a:rPr lang="en-GB" sz="1600" dirty="0"/>
              <a:t>Increasing accuracy in every conditions</a:t>
            </a:r>
          </a:p>
          <a:p>
            <a:pPr eaLnBrk="1" hangingPunct="1">
              <a:spcBef>
                <a:spcPct val="0"/>
              </a:spcBef>
              <a:defRPr/>
            </a:pPr>
            <a:r>
              <a:rPr lang="en-GB" sz="1600" dirty="0"/>
              <a:t>Eliminating influence of changing </a:t>
            </a:r>
            <a:r>
              <a:rPr lang="en-GB" sz="1600" dirty="0" smtClean="0"/>
              <a:t>fertiliser </a:t>
            </a:r>
            <a:r>
              <a:rPr lang="en-GB" sz="1600" dirty="0"/>
              <a:t>properties</a:t>
            </a:r>
          </a:p>
          <a:p>
            <a:pPr eaLnBrk="1" hangingPunct="1">
              <a:spcBef>
                <a:spcPct val="0"/>
              </a:spcBef>
              <a:defRPr/>
            </a:pPr>
            <a:r>
              <a:rPr lang="en-GB" sz="1600" dirty="0"/>
              <a:t>Exact documentation how much you spread </a:t>
            </a:r>
          </a:p>
          <a:p>
            <a:pPr eaLnBrk="1" hangingPunct="1">
              <a:spcBef>
                <a:spcPct val="0"/>
              </a:spcBef>
              <a:defRPr/>
            </a:pPr>
            <a:r>
              <a:rPr lang="en-GB" sz="1600" dirty="0" smtClean="0"/>
              <a:t>Online </a:t>
            </a:r>
            <a:r>
              <a:rPr lang="en-GB" sz="1600" dirty="0"/>
              <a:t>control</a:t>
            </a:r>
            <a:endParaRPr lang="cs-CZ" sz="1600" dirty="0"/>
          </a:p>
          <a:p>
            <a:pPr eaLnBrk="1" hangingPunct="1">
              <a:defRPr/>
            </a:pPr>
            <a:endParaRPr lang="en-GB" sz="1600" dirty="0">
              <a:cs typeface="+mn-cs"/>
            </a:endParaRPr>
          </a:p>
        </p:txBody>
      </p:sp>
      <p:sp>
        <p:nvSpPr>
          <p:cNvPr id="5" name="Title 4"/>
          <p:cNvSpPr>
            <a:spLocks noGrp="1"/>
          </p:cNvSpPr>
          <p:nvPr>
            <p:ph type="ctrTitle"/>
          </p:nvPr>
        </p:nvSpPr>
        <p:spPr/>
        <p:txBody>
          <a:bodyPr/>
          <a:lstStyle/>
          <a:p>
            <a:r>
              <a:rPr lang="en-GB" altLang="fr-FR" dirty="0">
                <a:ea typeface="Geneva"/>
              </a:rPr>
              <a:t>Continuous Weighing with </a:t>
            </a:r>
            <a:r>
              <a:rPr lang="en-GB" altLang="fr-FR" dirty="0" smtClean="0">
                <a:ea typeface="Geneva"/>
              </a:rPr>
              <a:t>Kverneland</a:t>
            </a:r>
            <a:endParaRPr lang="nl-NL" dirty="0"/>
          </a:p>
        </p:txBody>
      </p:sp>
      <p:pic>
        <p:nvPicPr>
          <p:cNvPr id="6" name="Picture 5" descr="Free illustration: Black, Back, Button, Navigation - Free ...">
            <a:hlinkClick r:id="rId3" action="ppaction://hlinksldjump"/>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0" y="4776889"/>
            <a:ext cx="454131" cy="366611"/>
          </a:xfrm>
          <a:prstGeom prst="rect">
            <a:avLst/>
          </a:prstGeom>
        </p:spPr>
      </p:pic>
    </p:spTree>
    <p:extLst>
      <p:ext uri="{BB962C8B-B14F-4D97-AF65-F5344CB8AC3E}">
        <p14:creationId xmlns:p14="http://schemas.microsoft.com/office/powerpoint/2010/main" val="4062357375"/>
      </p:ext>
    </p:extLst>
  </p:cSld>
  <p:clrMapOvr>
    <a:masterClrMapping/>
  </p:clrMapOvr>
  <p:transition spd="slow"/>
  <p:timing>
    <p:tnLst>
      <p:par>
        <p:cTn id="1" dur="indefinite" restart="never" nodeType="tmRoot"/>
      </p:par>
    </p:tnLst>
  </p:timing>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534593" y="2655958"/>
            <a:ext cx="2368898" cy="1789130"/>
          </a:xfrm>
          <a:prstGeom prst="rect">
            <a:avLst/>
          </a:prstGeom>
        </p:spPr>
      </p:pic>
      <p:pic>
        <p:nvPicPr>
          <p:cNvPr id="4" name="Picture 3"/>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4458298" y="2312142"/>
            <a:ext cx="3000704" cy="2216548"/>
          </a:xfrm>
          <a:prstGeom prst="rect">
            <a:avLst/>
          </a:prstGeom>
        </p:spPr>
      </p:pic>
      <p:pic>
        <p:nvPicPr>
          <p:cNvPr id="73737" name="Afbeelding 17" descr="Afbeeldingsresultaat voor movie icon">
            <a:hlinkClick r:id="rId5"/>
          </p:cNvPr>
          <p:cNvPicPr>
            <a:picLocks noChangeAspect="1" noChangeArrowheads="1"/>
          </p:cNvPicPr>
          <p:nvPr/>
        </p:nvPicPr>
        <p:blipFill>
          <a:blip r:embed="rId6" cstate="email">
            <a:extLst>
              <a:ext uri="{28A0092B-C50C-407E-A947-70E740481C1C}">
                <a14:useLocalDpi xmlns:a14="http://schemas.microsoft.com/office/drawing/2010/main"/>
              </a:ext>
            </a:extLst>
          </a:blip>
          <a:srcRect/>
          <a:stretch>
            <a:fillRect/>
          </a:stretch>
        </p:blipFill>
        <p:spPr bwMode="auto">
          <a:xfrm>
            <a:off x="7451793" y="4060324"/>
            <a:ext cx="592931" cy="6441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6083" name="Rectangle 3"/>
          <p:cNvSpPr>
            <a:spLocks noGrp="1" noChangeArrowheads="1"/>
          </p:cNvSpPr>
          <p:nvPr>
            <p:ph idx="1"/>
          </p:nvPr>
        </p:nvSpPr>
        <p:spPr/>
        <p:txBody>
          <a:bodyPr/>
          <a:lstStyle/>
          <a:p>
            <a:pPr marL="0" indent="0">
              <a:lnSpc>
                <a:spcPct val="90000"/>
              </a:lnSpc>
              <a:buNone/>
              <a:defRPr/>
            </a:pPr>
            <a:r>
              <a:rPr lang="en-GB" altLang="nl-NL" b="1" dirty="0" smtClean="0">
                <a:cs typeface="+mn-cs"/>
              </a:rPr>
              <a:t>Standard features</a:t>
            </a:r>
          </a:p>
          <a:p>
            <a:pPr eaLnBrk="1" hangingPunct="1">
              <a:lnSpc>
                <a:spcPct val="90000"/>
              </a:lnSpc>
              <a:buFont typeface="Arial" pitchFamily="34" charset="0"/>
              <a:buChar char="•"/>
              <a:defRPr/>
            </a:pPr>
            <a:r>
              <a:rPr lang="en-GB" altLang="nl-NL" dirty="0" smtClean="0">
                <a:cs typeface="+mn-cs"/>
              </a:rPr>
              <a:t>Additional 2 actuators on each spreading disc</a:t>
            </a:r>
          </a:p>
          <a:p>
            <a:pPr eaLnBrk="1" hangingPunct="1">
              <a:lnSpc>
                <a:spcPct val="90000"/>
              </a:lnSpc>
              <a:buFont typeface="Arial" pitchFamily="34" charset="0"/>
              <a:buChar char="•"/>
              <a:defRPr/>
            </a:pPr>
            <a:r>
              <a:rPr lang="en-GB" altLang="nl-NL" dirty="0" smtClean="0">
                <a:cs typeface="+mn-cs"/>
              </a:rPr>
              <a:t>GPS section control in minimum 1m wide sections</a:t>
            </a:r>
          </a:p>
          <a:p>
            <a:pPr eaLnBrk="1" hangingPunct="1">
              <a:lnSpc>
                <a:spcPct val="90000"/>
              </a:lnSpc>
              <a:defRPr/>
            </a:pPr>
            <a:endParaRPr lang="en-GB" altLang="nl-NL" dirty="0" smtClean="0">
              <a:cs typeface="+mn-cs"/>
            </a:endParaRPr>
          </a:p>
        </p:txBody>
      </p:sp>
      <p:sp>
        <p:nvSpPr>
          <p:cNvPr id="5" name="Title 4"/>
          <p:cNvSpPr>
            <a:spLocks noGrp="1"/>
          </p:cNvSpPr>
          <p:nvPr>
            <p:ph type="ctrTitle"/>
          </p:nvPr>
        </p:nvSpPr>
        <p:spPr/>
        <p:txBody>
          <a:bodyPr/>
          <a:lstStyle/>
          <a:p>
            <a:r>
              <a:rPr lang="en-GB" altLang="nl-NL" dirty="0">
                <a:ea typeface="Geneva"/>
              </a:rPr>
              <a:t>GEOSPREAD</a:t>
            </a:r>
            <a:r>
              <a:rPr lang="en-GB" altLang="nl-NL" baseline="30000" dirty="0" smtClean="0">
                <a:ea typeface="Geneva"/>
              </a:rPr>
              <a:t>® </a:t>
            </a:r>
            <a:r>
              <a:rPr lang="en-GB" altLang="nl-NL" dirty="0" smtClean="0">
                <a:ea typeface="Geneva"/>
              </a:rPr>
              <a:t>System</a:t>
            </a:r>
            <a:endParaRPr lang="nl-NL" dirty="0"/>
          </a:p>
        </p:txBody>
      </p:sp>
      <p:pic>
        <p:nvPicPr>
          <p:cNvPr id="73732" name="Picture 24" descr="J:\Afdelingen\Sales &amp; Marketing\Marketing Material\Brochures\2016\Kverneland\iXter-iXtra\111028028v_trans.png"/>
          <p:cNvPicPr>
            <a:picLocks noChangeAspect="1" noChangeArrowheads="1"/>
          </p:cNvPicPr>
          <p:nvPr/>
        </p:nvPicPr>
        <p:blipFill>
          <a:blip r:embed="rId7" cstate="email">
            <a:extLst>
              <a:ext uri="{28A0092B-C50C-407E-A947-70E740481C1C}">
                <a14:useLocalDpi xmlns:a14="http://schemas.microsoft.com/office/drawing/2010/main"/>
              </a:ext>
            </a:extLst>
          </a:blip>
          <a:srcRect/>
          <a:stretch>
            <a:fillRect/>
          </a:stretch>
        </p:blipFill>
        <p:spPr bwMode="auto">
          <a:xfrm>
            <a:off x="4005292" y="2762014"/>
            <a:ext cx="551259" cy="5512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3733" name="Afbeelding 10" descr="C:\Users\gr_evdv\AppData\Local\Microsoft\Windows\INetCache\Content.Outlook\10T69RF9\iMFARMING logo - Kverneland.png"/>
          <p:cNvPicPr>
            <a:picLocks noChangeAspect="1" noChangeArrowheads="1"/>
          </p:cNvPicPr>
          <p:nvPr/>
        </p:nvPicPr>
        <p:blipFill>
          <a:blip r:embed="rId8" cstate="email">
            <a:extLst>
              <a:ext uri="{28A0092B-C50C-407E-A947-70E740481C1C}">
                <a14:useLocalDpi xmlns:a14="http://schemas.microsoft.com/office/drawing/2010/main"/>
              </a:ext>
            </a:extLst>
          </a:blip>
          <a:srcRect/>
          <a:stretch>
            <a:fillRect/>
          </a:stretch>
        </p:blipFill>
        <p:spPr bwMode="auto">
          <a:xfrm>
            <a:off x="3911203" y="2312142"/>
            <a:ext cx="445294" cy="4310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3734" name="Line 38"/>
          <p:cNvSpPr>
            <a:spLocks noChangeShapeType="1"/>
          </p:cNvSpPr>
          <p:nvPr/>
        </p:nvSpPr>
        <p:spPr bwMode="auto">
          <a:xfrm>
            <a:off x="7372350" y="4067923"/>
            <a:ext cx="1771650" cy="0"/>
          </a:xfrm>
          <a:prstGeom prst="line">
            <a:avLst/>
          </a:prstGeom>
          <a:noFill/>
          <a:ln w="19050">
            <a:solidFill>
              <a:srgbClr val="007A3B"/>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endParaRPr lang="en-GB" dirty="0"/>
          </a:p>
        </p:txBody>
      </p:sp>
      <p:sp>
        <p:nvSpPr>
          <p:cNvPr id="73735" name="Line 39"/>
          <p:cNvSpPr>
            <a:spLocks noChangeShapeType="1"/>
          </p:cNvSpPr>
          <p:nvPr/>
        </p:nvSpPr>
        <p:spPr bwMode="auto">
          <a:xfrm>
            <a:off x="7372350" y="4715623"/>
            <a:ext cx="1771650" cy="0"/>
          </a:xfrm>
          <a:prstGeom prst="line">
            <a:avLst/>
          </a:prstGeom>
          <a:noFill/>
          <a:ln w="19050">
            <a:solidFill>
              <a:srgbClr val="007A3B"/>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endParaRPr lang="en-GB" dirty="0"/>
          </a:p>
        </p:txBody>
      </p:sp>
      <p:sp>
        <p:nvSpPr>
          <p:cNvPr id="73736" name="Text Box 40">
            <a:hlinkClick r:id="rId9" action="ppaction://hlinkfile"/>
          </p:cNvPr>
          <p:cNvSpPr txBox="1">
            <a:spLocks noChangeArrowheads="1"/>
          </p:cNvSpPr>
          <p:nvPr/>
        </p:nvSpPr>
        <p:spPr bwMode="auto">
          <a:xfrm>
            <a:off x="8017074" y="4320941"/>
            <a:ext cx="972740" cy="207749"/>
          </a:xfrm>
          <a:prstGeom prst="rect">
            <a:avLst/>
          </a:prstGeom>
          <a:noFill/>
          <a:ln>
            <a:noFill/>
          </a:ln>
          <a:effectLst/>
          <a:extLst>
            <a:ext uri="{909E8E84-426E-40DD-AFC4-6F175D3DCCD1}">
              <a14:hiddenFill xmlns:a14="http://schemas.microsoft.com/office/drawing/2010/main">
                <a:solidFill>
                  <a:srgbClr val="A0AA00"/>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nl-NL" sz="750" dirty="0"/>
              <a:t>Movie</a:t>
            </a:r>
          </a:p>
        </p:txBody>
      </p:sp>
      <p:pic>
        <p:nvPicPr>
          <p:cNvPr id="13" name="Picture 12" descr="Free illustration: Black, Back, Button, Navigation - Free ...">
            <a:hlinkClick r:id="rId10" action="ppaction://hlinksldjump"/>
          </p:cNvPr>
          <p:cNvPicPr>
            <a:picLocks noChangeAspect="1"/>
          </p:cNvPicPr>
          <p:nvPr/>
        </p:nvPicPr>
        <p:blipFill>
          <a:blip r:embed="rId11" cstate="email">
            <a:extLst>
              <a:ext uri="{28A0092B-C50C-407E-A947-70E740481C1C}">
                <a14:useLocalDpi xmlns:a14="http://schemas.microsoft.com/office/drawing/2010/main"/>
              </a:ext>
            </a:extLst>
          </a:blip>
          <a:stretch>
            <a:fillRect/>
          </a:stretch>
        </p:blipFill>
        <p:spPr>
          <a:xfrm>
            <a:off x="0" y="4776889"/>
            <a:ext cx="454131" cy="366611"/>
          </a:xfrm>
          <a:prstGeom prst="rect">
            <a:avLst/>
          </a:prstGeom>
        </p:spPr>
      </p:pic>
    </p:spTree>
    <p:extLst>
      <p:ext uri="{BB962C8B-B14F-4D97-AF65-F5344CB8AC3E}">
        <p14:creationId xmlns:p14="http://schemas.microsoft.com/office/powerpoint/2010/main" val="56821118"/>
      </p:ext>
    </p:extLst>
  </p:cSld>
  <p:clrMapOvr>
    <a:masterClrMapping/>
  </p:clrMapOvr>
  <p:transition spd="slow"/>
  <p:timing>
    <p:tnLst>
      <p:par>
        <p:cTn id="1" dur="indefinite" restart="never" nodeType="tmRoot"/>
      </p:par>
    </p:tnLst>
  </p:timing>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273879" y="1347788"/>
            <a:ext cx="5150122" cy="3024187"/>
          </a:xfrm>
        </p:spPr>
        <p:txBody>
          <a:bodyPr/>
          <a:lstStyle/>
          <a:p>
            <a:pPr eaLnBrk="1" hangingPunct="1">
              <a:defRPr/>
            </a:pPr>
            <a:r>
              <a:rPr lang="en-GB" dirty="0" smtClean="0">
                <a:cs typeface="+mn-cs"/>
              </a:rPr>
              <a:t>Two actuators on each dosing unit</a:t>
            </a:r>
          </a:p>
          <a:p>
            <a:pPr marL="657225" lvl="1" indent="-257175">
              <a:buFont typeface="Arial" panose="020B0604020202020204" pitchFamily="34" charset="0"/>
              <a:buChar char="•"/>
              <a:defRPr/>
            </a:pPr>
            <a:r>
              <a:rPr lang="en-GB" sz="1200" dirty="0"/>
              <a:t>one controls the discharge point (sections)</a:t>
            </a:r>
          </a:p>
          <a:p>
            <a:pPr marL="657225" lvl="1" indent="-257175">
              <a:buFont typeface="Arial" panose="020B0604020202020204" pitchFamily="34" charset="0"/>
              <a:buChar char="•"/>
              <a:defRPr/>
            </a:pPr>
            <a:r>
              <a:rPr lang="en-GB" sz="1200" dirty="0"/>
              <a:t>second controls the application rate (</a:t>
            </a:r>
            <a:r>
              <a:rPr lang="en-GB" sz="1200" dirty="0" err="1"/>
              <a:t>fertilifer</a:t>
            </a:r>
            <a:r>
              <a:rPr lang="en-GB" sz="1200" dirty="0"/>
              <a:t> flow)</a:t>
            </a:r>
          </a:p>
          <a:p>
            <a:pPr marL="657225" lvl="1" indent="-257175">
              <a:buFont typeface="Arial" panose="020B0604020202020204" pitchFamily="34" charset="0"/>
              <a:buChar char="•"/>
              <a:defRPr/>
            </a:pPr>
            <a:endParaRPr lang="en-GB" sz="600" dirty="0">
              <a:cs typeface="+mn-cs"/>
            </a:endParaRPr>
          </a:p>
          <a:p>
            <a:pPr eaLnBrk="1" hangingPunct="1">
              <a:defRPr/>
            </a:pPr>
            <a:r>
              <a:rPr lang="en-GB" dirty="0" smtClean="0">
                <a:cs typeface="+mn-cs"/>
              </a:rPr>
              <a:t>Adjust letter setting individually from the tractor cab (automatically from </a:t>
            </a:r>
            <a:r>
              <a:rPr lang="en-GB" dirty="0" err="1" smtClean="0">
                <a:cs typeface="+mn-cs"/>
              </a:rPr>
              <a:t>AutosetApp</a:t>
            </a:r>
            <a:r>
              <a:rPr lang="en-GB" dirty="0" smtClean="0">
                <a:cs typeface="+mn-cs"/>
              </a:rPr>
              <a:t>)</a:t>
            </a:r>
          </a:p>
          <a:p>
            <a:pPr eaLnBrk="1" hangingPunct="1">
              <a:defRPr/>
            </a:pPr>
            <a:endParaRPr lang="en-GB" sz="600" dirty="0">
              <a:cs typeface="+mn-cs"/>
            </a:endParaRPr>
          </a:p>
          <a:p>
            <a:pPr eaLnBrk="1" hangingPunct="1">
              <a:defRPr/>
            </a:pPr>
            <a:r>
              <a:rPr lang="en-GB" dirty="0" smtClean="0">
                <a:cs typeface="+mn-cs"/>
              </a:rPr>
              <a:t>Automatic start/stop with GPS on head lands possible</a:t>
            </a:r>
          </a:p>
          <a:p>
            <a:pPr eaLnBrk="1" hangingPunct="1">
              <a:defRPr/>
            </a:pPr>
            <a:endParaRPr lang="en-GB" sz="600" dirty="0">
              <a:cs typeface="+mn-cs"/>
            </a:endParaRPr>
          </a:p>
          <a:p>
            <a:pPr eaLnBrk="1" hangingPunct="1">
              <a:defRPr/>
            </a:pPr>
            <a:r>
              <a:rPr lang="en-GB" dirty="0" smtClean="0">
                <a:cs typeface="+mn-cs"/>
              </a:rPr>
              <a:t>TC-SC ISOBUS section control</a:t>
            </a:r>
          </a:p>
          <a:p>
            <a:pPr eaLnBrk="1" hangingPunct="1">
              <a:defRPr/>
            </a:pPr>
            <a:r>
              <a:rPr lang="en-GB" dirty="0" smtClean="0">
                <a:cs typeface="+mn-cs"/>
              </a:rPr>
              <a:t>TC-GEO variable rate applications (VRA)</a:t>
            </a:r>
          </a:p>
          <a:p>
            <a:pPr marL="0" indent="0">
              <a:buNone/>
              <a:defRPr/>
            </a:pPr>
            <a:endParaRPr lang="en-GB" dirty="0" smtClean="0">
              <a:cs typeface="+mn-cs"/>
            </a:endParaRPr>
          </a:p>
          <a:p>
            <a:pPr marL="0" indent="0">
              <a:buNone/>
              <a:defRPr/>
            </a:pPr>
            <a:endParaRPr lang="en-GB" dirty="0">
              <a:cs typeface="+mn-cs"/>
            </a:endParaRPr>
          </a:p>
        </p:txBody>
      </p:sp>
      <p:sp>
        <p:nvSpPr>
          <p:cNvPr id="7" name="Title 6"/>
          <p:cNvSpPr>
            <a:spLocks noGrp="1"/>
          </p:cNvSpPr>
          <p:nvPr>
            <p:ph type="ctrTitle"/>
          </p:nvPr>
        </p:nvSpPr>
        <p:spPr/>
        <p:txBody>
          <a:bodyPr/>
          <a:lstStyle/>
          <a:p>
            <a:pPr marL="0" indent="0">
              <a:defRPr/>
            </a:pPr>
            <a:r>
              <a:rPr lang="en-GB" altLang="nl-NL" dirty="0">
                <a:ea typeface="Geneva"/>
              </a:rPr>
              <a:t>GEOSPREAD</a:t>
            </a:r>
            <a:r>
              <a:rPr lang="en-GB" altLang="nl-NL" baseline="30000" dirty="0">
                <a:ea typeface="Geneva"/>
              </a:rPr>
              <a:t>®</a:t>
            </a:r>
            <a:r>
              <a:rPr lang="en-GB" altLang="nl-NL" dirty="0">
                <a:ea typeface="Geneva"/>
              </a:rPr>
              <a:t> </a:t>
            </a:r>
            <a:r>
              <a:rPr lang="en-GB" altLang="nl-NL" dirty="0" smtClean="0">
                <a:ea typeface="Geneva"/>
              </a:rPr>
              <a:t>System</a:t>
            </a:r>
            <a:endParaRPr lang="nl-NL" dirty="0"/>
          </a:p>
        </p:txBody>
      </p:sp>
      <p:pic>
        <p:nvPicPr>
          <p:cNvPr id="4" name="Picture 3"/>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287285" y="1347788"/>
            <a:ext cx="2768705" cy="1844650"/>
          </a:xfrm>
          <a:prstGeom prst="rect">
            <a:avLst/>
          </a:prstGeom>
        </p:spPr>
      </p:pic>
      <p:pic>
        <p:nvPicPr>
          <p:cNvPr id="5" name="Picture 4"/>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287284" y="3300450"/>
            <a:ext cx="2777981" cy="1350150"/>
          </a:xfrm>
          <a:prstGeom prst="rect">
            <a:avLst/>
          </a:prstGeom>
        </p:spPr>
      </p:pic>
      <p:pic>
        <p:nvPicPr>
          <p:cNvPr id="8" name="Picture 7" descr="Free illustration: Black, Back, Button, Navigation - Free ...">
            <a:hlinkClick r:id="rId4" action="ppaction://hlinksldjump"/>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0" y="4776889"/>
            <a:ext cx="454131" cy="366611"/>
          </a:xfrm>
          <a:prstGeom prst="rect">
            <a:avLst/>
          </a:prstGeom>
        </p:spPr>
      </p:pic>
    </p:spTree>
    <p:extLst>
      <p:ext uri="{BB962C8B-B14F-4D97-AF65-F5344CB8AC3E}">
        <p14:creationId xmlns:p14="http://schemas.microsoft.com/office/powerpoint/2010/main" val="823967227"/>
      </p:ext>
    </p:extLst>
  </p:cSld>
  <p:clrMapOvr>
    <a:masterClrMapping/>
  </p:clrMapOvr>
  <p:transition spd="slow"/>
  <p:timing>
    <p:tnLst>
      <p:par>
        <p:cTn id="1" dur="indefinite" restart="never" nodeType="tmRoot"/>
      </p:par>
    </p:tnLst>
  </p:timing>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7" name="Content Placeholder 2"/>
          <p:cNvSpPr>
            <a:spLocks noGrp="1"/>
          </p:cNvSpPr>
          <p:nvPr>
            <p:ph idx="1"/>
          </p:nvPr>
        </p:nvSpPr>
        <p:spPr/>
        <p:txBody>
          <a:bodyPr/>
          <a:lstStyle/>
          <a:p>
            <a:pPr eaLnBrk="1" hangingPunct="1">
              <a:defRPr/>
            </a:pPr>
            <a:r>
              <a:rPr lang="en-US" altLang="nl-NL" sz="1600" dirty="0" smtClean="0">
                <a:cs typeface="+mn-cs"/>
              </a:rPr>
              <a:t>Working width will be automatically adjusted to suit the overlap and coverage using a GPS positioning system</a:t>
            </a:r>
          </a:p>
          <a:p>
            <a:pPr eaLnBrk="1" hangingPunct="1">
              <a:defRPr/>
            </a:pPr>
            <a:endParaRPr lang="en-US" altLang="nl-NL" sz="1600" dirty="0" smtClean="0">
              <a:cs typeface="+mn-cs"/>
            </a:endParaRPr>
          </a:p>
          <a:p>
            <a:pPr eaLnBrk="1" hangingPunct="1">
              <a:defRPr/>
            </a:pPr>
            <a:r>
              <a:rPr lang="en-US" altLang="nl-NL" sz="1600" dirty="0" smtClean="0">
                <a:cs typeface="+mn-cs"/>
              </a:rPr>
              <a:t>GEOSPREAD</a:t>
            </a:r>
            <a:r>
              <a:rPr lang="en-US" altLang="nl-NL" sz="1600" baseline="30000" dirty="0" smtClean="0">
                <a:cs typeface="+mn-cs"/>
              </a:rPr>
              <a:t>®</a:t>
            </a:r>
            <a:r>
              <a:rPr lang="en-US" altLang="nl-NL" sz="1600" dirty="0" smtClean="0">
                <a:cs typeface="+mn-cs"/>
              </a:rPr>
              <a:t> is using the Section Control function of the </a:t>
            </a:r>
            <a:r>
              <a:rPr lang="en-US" altLang="nl-NL" sz="1600" dirty="0" err="1" smtClean="0">
                <a:cs typeface="+mn-cs"/>
              </a:rPr>
              <a:t>IsoMatch</a:t>
            </a:r>
            <a:r>
              <a:rPr lang="en-US" altLang="nl-NL" sz="1600" dirty="0" smtClean="0">
                <a:cs typeface="+mn-cs"/>
              </a:rPr>
              <a:t> GEOCONTROL</a:t>
            </a:r>
            <a:r>
              <a:rPr lang="en-US" altLang="nl-NL" sz="1600" baseline="30000" dirty="0" smtClean="0"/>
              <a:t>®</a:t>
            </a:r>
            <a:r>
              <a:rPr lang="en-US" altLang="nl-NL" sz="1600" dirty="0" smtClean="0">
                <a:cs typeface="+mn-cs"/>
              </a:rPr>
              <a:t> software which is in the </a:t>
            </a:r>
            <a:r>
              <a:rPr lang="en-US" altLang="nl-NL" sz="1600" dirty="0" err="1" smtClean="0">
                <a:cs typeface="+mn-cs"/>
              </a:rPr>
              <a:t>IsoMatch</a:t>
            </a:r>
            <a:r>
              <a:rPr lang="en-US" altLang="nl-NL" sz="1600" dirty="0" smtClean="0">
                <a:cs typeface="+mn-cs"/>
              </a:rPr>
              <a:t> </a:t>
            </a:r>
            <a:r>
              <a:rPr lang="en-US" altLang="nl-NL" sz="1600" dirty="0" err="1" smtClean="0">
                <a:cs typeface="+mn-cs"/>
              </a:rPr>
              <a:t>Tellus</a:t>
            </a:r>
            <a:r>
              <a:rPr lang="en-US" altLang="nl-NL" sz="1600" dirty="0" smtClean="0">
                <a:cs typeface="+mn-cs"/>
              </a:rPr>
              <a:t> GO+ or </a:t>
            </a:r>
            <a:r>
              <a:rPr lang="en-US" altLang="nl-NL" sz="1600" dirty="0" err="1" smtClean="0">
                <a:cs typeface="+mn-cs"/>
              </a:rPr>
              <a:t>IsoMatch</a:t>
            </a:r>
            <a:r>
              <a:rPr lang="en-US" altLang="nl-NL" sz="1600" dirty="0" smtClean="0">
                <a:cs typeface="+mn-cs"/>
              </a:rPr>
              <a:t> </a:t>
            </a:r>
            <a:r>
              <a:rPr lang="en-US" altLang="nl-NL" sz="1600" dirty="0" err="1" smtClean="0">
                <a:cs typeface="+mn-cs"/>
              </a:rPr>
              <a:t>Tellus</a:t>
            </a:r>
            <a:r>
              <a:rPr lang="en-US" altLang="nl-NL" sz="1600" dirty="0" smtClean="0">
                <a:cs typeface="+mn-cs"/>
              </a:rPr>
              <a:t> PRO terminal</a:t>
            </a:r>
          </a:p>
          <a:p>
            <a:pPr eaLnBrk="1" hangingPunct="1">
              <a:defRPr/>
            </a:pPr>
            <a:endParaRPr lang="en-US" altLang="nl-NL" sz="1600" dirty="0" smtClean="0">
              <a:cs typeface="+mn-cs"/>
            </a:endParaRPr>
          </a:p>
          <a:p>
            <a:pPr eaLnBrk="1" hangingPunct="1">
              <a:defRPr/>
            </a:pPr>
            <a:r>
              <a:rPr lang="en-US" altLang="nl-NL" sz="1600" dirty="0" smtClean="0">
                <a:cs typeface="+mn-cs"/>
              </a:rPr>
              <a:t>Spreader working width is divided into a maximum of:</a:t>
            </a:r>
          </a:p>
          <a:p>
            <a:pPr marL="614363" lvl="1" indent="-214313">
              <a:buFont typeface="Arial" panose="020B0604020202020204" pitchFamily="34" charset="0"/>
              <a:buChar char="•"/>
              <a:defRPr/>
            </a:pPr>
            <a:r>
              <a:rPr lang="en-US" altLang="nl-NL" sz="1400" dirty="0" smtClean="0">
                <a:cs typeface="+mn-cs"/>
              </a:rPr>
              <a:t>CL GEOSPREAD</a:t>
            </a:r>
            <a:r>
              <a:rPr lang="en-US" altLang="nl-NL" sz="1400" baseline="30000" dirty="0" smtClean="0"/>
              <a:t>®</a:t>
            </a:r>
            <a:r>
              <a:rPr lang="en-US" altLang="nl-NL" sz="1400" dirty="0" smtClean="0">
                <a:cs typeface="+mn-cs"/>
              </a:rPr>
              <a:t> - </a:t>
            </a:r>
            <a:r>
              <a:rPr lang="en-US" altLang="nl-NL" sz="1400" b="1" u="sng" dirty="0" smtClean="0">
                <a:cs typeface="+mn-cs"/>
              </a:rPr>
              <a:t>33*</a:t>
            </a:r>
            <a:r>
              <a:rPr lang="en-US" altLang="nl-NL" sz="1400" dirty="0" smtClean="0">
                <a:cs typeface="+mn-cs"/>
              </a:rPr>
              <a:t> sections of 1 </a:t>
            </a:r>
            <a:r>
              <a:rPr lang="en-US" altLang="nl-NL" sz="1400" dirty="0" err="1" smtClean="0">
                <a:cs typeface="+mn-cs"/>
              </a:rPr>
              <a:t>metre</a:t>
            </a:r>
            <a:endParaRPr lang="en-US" altLang="nl-NL" sz="1400" dirty="0">
              <a:cs typeface="+mn-cs"/>
            </a:endParaRPr>
          </a:p>
          <a:p>
            <a:pPr marL="614363" lvl="1" indent="-214313">
              <a:buFont typeface="Arial" panose="020B0604020202020204" pitchFamily="34" charset="0"/>
              <a:buChar char="•"/>
              <a:defRPr/>
            </a:pPr>
            <a:r>
              <a:rPr lang="en-US" altLang="nl-NL" sz="1400" dirty="0" smtClean="0">
                <a:cs typeface="+mn-cs"/>
              </a:rPr>
              <a:t>TL GEOSPREAD</a:t>
            </a:r>
            <a:r>
              <a:rPr lang="en-US" altLang="nl-NL" sz="1400" baseline="30000" dirty="0" smtClean="0"/>
              <a:t>® </a:t>
            </a:r>
            <a:r>
              <a:rPr lang="en-US" altLang="nl-NL" sz="1400" dirty="0"/>
              <a:t>(</a:t>
            </a:r>
            <a:r>
              <a:rPr lang="en-US" altLang="nl-NL" sz="1400" dirty="0" err="1"/>
              <a:t>iDC</a:t>
            </a:r>
            <a:r>
              <a:rPr lang="en-US" altLang="nl-NL" sz="1400" dirty="0"/>
              <a:t>) </a:t>
            </a:r>
            <a:r>
              <a:rPr lang="en-US" altLang="nl-NL" sz="1400" dirty="0" smtClean="0">
                <a:cs typeface="+mn-cs"/>
              </a:rPr>
              <a:t>and TLX GEOSPREAD</a:t>
            </a:r>
            <a:r>
              <a:rPr lang="en-US" altLang="nl-NL" sz="1400" baseline="30000" dirty="0" smtClean="0"/>
              <a:t>®</a:t>
            </a:r>
            <a:r>
              <a:rPr lang="en-US" altLang="nl-NL" sz="1400" dirty="0" smtClean="0">
                <a:cs typeface="+mn-cs"/>
              </a:rPr>
              <a:t> (</a:t>
            </a:r>
            <a:r>
              <a:rPr lang="en-US" altLang="nl-NL" sz="1400" dirty="0" err="1" smtClean="0">
                <a:cs typeface="+mn-cs"/>
              </a:rPr>
              <a:t>iDC</a:t>
            </a:r>
            <a:r>
              <a:rPr lang="en-US" altLang="nl-NL" sz="1400" dirty="0" smtClean="0">
                <a:cs typeface="+mn-cs"/>
              </a:rPr>
              <a:t>) </a:t>
            </a:r>
            <a:r>
              <a:rPr lang="en-US" altLang="nl-NL" sz="1400" b="1" u="sng" dirty="0" smtClean="0">
                <a:cs typeface="+mn-cs"/>
              </a:rPr>
              <a:t>54*</a:t>
            </a:r>
            <a:r>
              <a:rPr lang="en-US" altLang="nl-NL" sz="1400" b="1" dirty="0" smtClean="0">
                <a:cs typeface="+mn-cs"/>
              </a:rPr>
              <a:t> </a:t>
            </a:r>
            <a:r>
              <a:rPr lang="en-US" altLang="nl-NL" sz="1400" dirty="0" smtClean="0">
                <a:cs typeface="+mn-cs"/>
              </a:rPr>
              <a:t>sections of 1 </a:t>
            </a:r>
            <a:r>
              <a:rPr lang="en-US" altLang="nl-NL" sz="1400" dirty="0" err="1" smtClean="0">
                <a:cs typeface="+mn-cs"/>
              </a:rPr>
              <a:t>metre</a:t>
            </a:r>
            <a:endParaRPr lang="en-US" altLang="nl-NL" sz="1400" dirty="0" smtClean="0">
              <a:cs typeface="+mn-cs"/>
            </a:endParaRPr>
          </a:p>
          <a:p>
            <a:pPr eaLnBrk="1" hangingPunct="1">
              <a:defRPr/>
            </a:pPr>
            <a:endParaRPr lang="en-US" altLang="nl-NL" sz="1600" dirty="0" smtClean="0">
              <a:cs typeface="+mn-cs"/>
            </a:endParaRPr>
          </a:p>
          <a:p>
            <a:pPr eaLnBrk="1" hangingPunct="1">
              <a:defRPr/>
            </a:pPr>
            <a:r>
              <a:rPr lang="en-US" altLang="nl-NL" sz="1600" dirty="0" smtClean="0">
                <a:cs typeface="+mn-cs"/>
              </a:rPr>
              <a:t>Not only the spreading width is adjusted, the application rate (kg/min) is also adjusted automatically to match the revised spreading width.</a:t>
            </a:r>
          </a:p>
          <a:p>
            <a:pPr eaLnBrk="1" hangingPunct="1">
              <a:defRPr/>
            </a:pPr>
            <a:endParaRPr lang="en-US" altLang="nl-NL" sz="1600" dirty="0" smtClean="0">
              <a:cs typeface="+mn-cs"/>
            </a:endParaRPr>
          </a:p>
        </p:txBody>
      </p:sp>
      <p:sp>
        <p:nvSpPr>
          <p:cNvPr id="4" name="Title 3"/>
          <p:cNvSpPr>
            <a:spLocks noGrp="1"/>
          </p:cNvSpPr>
          <p:nvPr>
            <p:ph type="ctrTitle"/>
          </p:nvPr>
        </p:nvSpPr>
        <p:spPr/>
        <p:txBody>
          <a:bodyPr/>
          <a:lstStyle/>
          <a:p>
            <a:r>
              <a:rPr lang="nl-NL" altLang="nl-NL" sz="3200" dirty="0">
                <a:ea typeface="Geneva"/>
              </a:rPr>
              <a:t>IsoMatch GEOCONTROL</a:t>
            </a:r>
            <a:r>
              <a:rPr lang="nl-NL" altLang="nl-NL" sz="3200" baseline="30000" dirty="0">
                <a:ea typeface="Geneva"/>
              </a:rPr>
              <a:t>®</a:t>
            </a:r>
            <a:r>
              <a:rPr lang="nl-NL" altLang="nl-NL" sz="3200" dirty="0">
                <a:ea typeface="Geneva"/>
              </a:rPr>
              <a:t> in Combination with GEOSPREAD</a:t>
            </a:r>
            <a:r>
              <a:rPr lang="nl-NL" altLang="nl-NL" sz="3200" baseline="30000" dirty="0" smtClean="0">
                <a:ea typeface="Geneva"/>
              </a:rPr>
              <a:t>®</a:t>
            </a:r>
            <a:endParaRPr lang="nl-NL" dirty="0"/>
          </a:p>
        </p:txBody>
      </p:sp>
      <p:sp>
        <p:nvSpPr>
          <p:cNvPr id="3" name="TextBox 2"/>
          <p:cNvSpPr txBox="1"/>
          <p:nvPr/>
        </p:nvSpPr>
        <p:spPr>
          <a:xfrm>
            <a:off x="1709682" y="4838648"/>
            <a:ext cx="4644516" cy="230832"/>
          </a:xfrm>
          <a:prstGeom prst="rect">
            <a:avLst/>
          </a:prstGeom>
          <a:noFill/>
        </p:spPr>
        <p:txBody>
          <a:bodyPr wrap="square" rtlCol="0">
            <a:spAutoFit/>
          </a:bodyPr>
          <a:lstStyle/>
          <a:p>
            <a:r>
              <a:rPr lang="en-GB" sz="900" i="1" dirty="0"/>
              <a:t>* </a:t>
            </a:r>
            <a:r>
              <a:rPr lang="en-GB" sz="900" i="1" dirty="0" smtClean="0"/>
              <a:t>max</a:t>
            </a:r>
            <a:r>
              <a:rPr lang="en-GB" sz="900" i="1" dirty="0"/>
              <a:t>. number of sections always depends on the terminal task controller </a:t>
            </a:r>
            <a:endParaRPr lang="en-GB" i="1" dirty="0"/>
          </a:p>
        </p:txBody>
      </p:sp>
      <p:pic>
        <p:nvPicPr>
          <p:cNvPr id="6" name="Picture 5" descr="Free illustration: Black, Back, Button, Navigation - Free ...">
            <a:hlinkClick r:id="rId3" action="ppaction://hlinksldjump"/>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0" y="4776889"/>
            <a:ext cx="454131" cy="366611"/>
          </a:xfrm>
          <a:prstGeom prst="rect">
            <a:avLst/>
          </a:prstGeom>
        </p:spPr>
      </p:pic>
    </p:spTree>
    <p:extLst>
      <p:ext uri="{BB962C8B-B14F-4D97-AF65-F5344CB8AC3E}">
        <p14:creationId xmlns:p14="http://schemas.microsoft.com/office/powerpoint/2010/main" val="3342757795"/>
      </p:ext>
    </p:extLst>
  </p:cSld>
  <p:clrMapOvr>
    <a:masterClrMapping/>
  </p:clrMapOvr>
  <p:transition spd="slow"/>
  <p:timing>
    <p:tnLst>
      <p:par>
        <p:cTn id="1" dur="indefinite" restart="never" nodeType="tmRoot"/>
      </p:par>
    </p:tnLst>
  </p:timing>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Content Placeholder 2"/>
          <p:cNvSpPr>
            <a:spLocks noGrp="1"/>
          </p:cNvSpPr>
          <p:nvPr>
            <p:ph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numCol="1" anchor="t" anchorCtr="0" compatLnSpc="1">
            <a:prstTxWarp prst="textNoShape">
              <a:avLst/>
            </a:prstTxWarp>
          </a:bodyPr>
          <a:lstStyle/>
          <a:p>
            <a:pPr marL="0" indent="0" algn="ctr">
              <a:buNone/>
            </a:pPr>
            <a:r>
              <a:rPr lang="nl-NL" altLang="nl-NL" sz="1200" dirty="0"/>
              <a:t>Full </a:t>
            </a:r>
            <a:r>
              <a:rPr lang="nl-NL" altLang="nl-NL" sz="1200" dirty="0" err="1"/>
              <a:t>spreading</a:t>
            </a:r>
            <a:r>
              <a:rPr lang="nl-NL" altLang="nl-NL" sz="1200" dirty="0"/>
              <a:t> </a:t>
            </a:r>
            <a:r>
              <a:rPr lang="nl-NL" altLang="nl-NL" sz="1200" dirty="0" err="1"/>
              <a:t>width</a:t>
            </a:r>
            <a:r>
              <a:rPr lang="nl-NL" altLang="nl-NL" sz="1200" dirty="0"/>
              <a:t> 24m </a:t>
            </a:r>
            <a:r>
              <a:rPr lang="nl-NL" altLang="nl-NL" sz="1200" dirty="0" err="1"/>
              <a:t>with</a:t>
            </a:r>
            <a:r>
              <a:rPr lang="nl-NL" altLang="nl-NL" sz="1200" dirty="0"/>
              <a:t> 24 </a:t>
            </a:r>
            <a:r>
              <a:rPr lang="nl-NL" altLang="nl-NL" sz="1200" dirty="0" err="1"/>
              <a:t>sections</a:t>
            </a:r>
            <a:r>
              <a:rPr lang="nl-NL" altLang="nl-NL" sz="1200" dirty="0"/>
              <a:t>*</a:t>
            </a:r>
          </a:p>
        </p:txBody>
      </p:sp>
      <p:sp>
        <p:nvSpPr>
          <p:cNvPr id="5" name="Title 4"/>
          <p:cNvSpPr>
            <a:spLocks noGrp="1"/>
          </p:cNvSpPr>
          <p:nvPr>
            <p:ph type="ctrTitle"/>
          </p:nvPr>
        </p:nvSpPr>
        <p:spPr>
          <a:xfrm>
            <a:off x="713403" y="784291"/>
            <a:ext cx="7704862" cy="323850"/>
          </a:xfrm>
        </p:spPr>
        <p:txBody>
          <a:bodyPr/>
          <a:lstStyle/>
          <a:p>
            <a:r>
              <a:rPr lang="nl-NL" altLang="nl-NL" sz="3200" dirty="0">
                <a:ea typeface="Geneva"/>
              </a:rPr>
              <a:t>GPS Controlled Intelligent Machine </a:t>
            </a:r>
            <a:r>
              <a:rPr lang="nl-NL" altLang="nl-NL" sz="3200" dirty="0" smtClean="0">
                <a:ea typeface="Geneva"/>
              </a:rPr>
              <a:t>Solutions</a:t>
            </a:r>
            <a:endParaRPr lang="nl-NL" dirty="0"/>
          </a:p>
        </p:txBody>
      </p:sp>
      <p:sp>
        <p:nvSpPr>
          <p:cNvPr id="77828" name="TextBox 3"/>
          <p:cNvSpPr txBox="1">
            <a:spLocks noChangeArrowheads="1"/>
          </p:cNvSpPr>
          <p:nvPr/>
        </p:nvSpPr>
        <p:spPr bwMode="auto">
          <a:xfrm>
            <a:off x="3492103" y="4549379"/>
            <a:ext cx="4346972" cy="2308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r>
              <a:rPr lang="nl-NL" altLang="nl-NL" sz="900" dirty="0"/>
              <a:t>*Using </a:t>
            </a:r>
            <a:r>
              <a:rPr lang="nl-NL" altLang="nl-NL" sz="900" dirty="0" err="1"/>
              <a:t>IsoMatch</a:t>
            </a:r>
            <a:r>
              <a:rPr lang="nl-NL" altLang="nl-NL" sz="900" dirty="0"/>
              <a:t> GEOCONTROL</a:t>
            </a:r>
            <a:r>
              <a:rPr lang="nl-NL" altLang="nl-NL" sz="900" baseline="30000" dirty="0"/>
              <a:t>®</a:t>
            </a:r>
            <a:r>
              <a:rPr lang="nl-NL" altLang="nl-NL" sz="900" dirty="0"/>
              <a:t> in </a:t>
            </a:r>
            <a:r>
              <a:rPr lang="nl-NL" altLang="nl-NL" sz="900" dirty="0" err="1"/>
              <a:t>combination</a:t>
            </a:r>
            <a:r>
              <a:rPr lang="nl-NL" altLang="nl-NL" sz="900" dirty="0"/>
              <a:t> </a:t>
            </a:r>
            <a:r>
              <a:rPr lang="nl-NL" altLang="nl-NL" sz="900" dirty="0" err="1"/>
              <a:t>with</a:t>
            </a:r>
            <a:r>
              <a:rPr lang="nl-NL" altLang="nl-NL" sz="900" dirty="0"/>
              <a:t> </a:t>
            </a:r>
            <a:r>
              <a:rPr lang="nl-NL" altLang="nl-NL" sz="900" dirty="0" err="1"/>
              <a:t>all</a:t>
            </a:r>
            <a:r>
              <a:rPr lang="nl-NL" altLang="nl-NL" sz="900" dirty="0"/>
              <a:t> GEOSPREAD</a:t>
            </a:r>
            <a:r>
              <a:rPr lang="nl-NL" altLang="nl-NL" sz="900" baseline="30000" dirty="0"/>
              <a:t>®</a:t>
            </a:r>
          </a:p>
        </p:txBody>
      </p:sp>
      <p:grpSp>
        <p:nvGrpSpPr>
          <p:cNvPr id="4" name="Group 3"/>
          <p:cNvGrpSpPr/>
          <p:nvPr/>
        </p:nvGrpSpPr>
        <p:grpSpPr>
          <a:xfrm>
            <a:off x="1144191" y="1644626"/>
            <a:ext cx="6856809" cy="2824981"/>
            <a:chOff x="1588" y="2192834"/>
            <a:chExt cx="9142412" cy="3766641"/>
          </a:xfrm>
        </p:grpSpPr>
        <p:pic>
          <p:nvPicPr>
            <p:cNvPr id="77829" name="Picture 7"/>
            <p:cNvPicPr>
              <a:picLocks noChangeAspect="1" noChangeArrowheads="1"/>
            </p:cNvPicPr>
            <p:nvPr/>
          </p:nvPicPr>
          <p:blipFill>
            <a:blip r:embed="rId2" cstate="email">
              <a:extLst>
                <a:ext uri="{28A0092B-C50C-407E-A947-70E740481C1C}">
                  <a14:useLocalDpi xmlns:a14="http://schemas.microsoft.com/office/drawing/2010/main"/>
                </a:ext>
              </a:extLst>
            </a:blip>
            <a:srcRect/>
            <a:stretch>
              <a:fillRect/>
            </a:stretch>
          </p:blipFill>
          <p:spPr bwMode="auto">
            <a:xfrm>
              <a:off x="1588" y="2205038"/>
              <a:ext cx="9142412" cy="37544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 name="Picture 2"/>
            <p:cNvPicPr>
              <a:picLocks noChangeAspect="1"/>
            </p:cNvPicPr>
            <p:nvPr/>
          </p:nvPicPr>
          <p:blipFill>
            <a:blip r:embed="rId3" cstate="screen">
              <a:clrChange>
                <a:clrFrom>
                  <a:srgbClr val="F0F0F0"/>
                </a:clrFrom>
                <a:clrTo>
                  <a:srgbClr val="F0F0F0">
                    <a:alpha val="0"/>
                  </a:srgbClr>
                </a:clrTo>
              </a:clrChange>
              <a:extLst>
                <a:ext uri="{28A0092B-C50C-407E-A947-70E740481C1C}">
                  <a14:useLocalDpi xmlns:a14="http://schemas.microsoft.com/office/drawing/2010/main"/>
                </a:ext>
              </a:extLst>
            </a:blip>
            <a:stretch>
              <a:fillRect/>
            </a:stretch>
          </p:blipFill>
          <p:spPr>
            <a:xfrm>
              <a:off x="6516216" y="2192834"/>
              <a:ext cx="2513654" cy="2639031"/>
            </a:xfrm>
            <a:prstGeom prst="rect">
              <a:avLst/>
            </a:prstGeom>
          </p:spPr>
        </p:pic>
      </p:grpSp>
      <p:pic>
        <p:nvPicPr>
          <p:cNvPr id="9" name="Picture 8" descr="Free illustration: Black, Back, Button, Navigation - Free ...">
            <a:hlinkClick r:id="rId4" action="ppaction://hlinksldjump"/>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0" y="4776889"/>
            <a:ext cx="454131" cy="366611"/>
          </a:xfrm>
          <a:prstGeom prst="rect">
            <a:avLst/>
          </a:prstGeom>
        </p:spPr>
      </p:pic>
    </p:spTree>
    <p:extLst>
      <p:ext uri="{BB962C8B-B14F-4D97-AF65-F5344CB8AC3E}">
        <p14:creationId xmlns:p14="http://schemas.microsoft.com/office/powerpoint/2010/main" val="2837139807"/>
      </p:ext>
    </p:extLst>
  </p:cSld>
  <p:clrMapOvr>
    <a:masterClrMapping/>
  </p:clrMapOvr>
  <p:transition spd="slow"/>
  <p:timing>
    <p:tnLst>
      <p:par>
        <p:cTn id="1" dur="indefinite" restart="never" nodeType="tmRoot"/>
      </p:par>
    </p:tnLst>
  </p:timing>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Content Placeholder 2"/>
          <p:cNvSpPr>
            <a:spLocks noGrp="1"/>
          </p:cNvSpPr>
          <p:nvPr>
            <p:ph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numCol="1" anchor="t" anchorCtr="0" compatLnSpc="1">
            <a:prstTxWarp prst="textNoShape">
              <a:avLst/>
            </a:prstTxWarp>
          </a:bodyPr>
          <a:lstStyle/>
          <a:p>
            <a:pPr marL="0" indent="0" algn="ctr">
              <a:buNone/>
            </a:pPr>
            <a:r>
              <a:rPr lang="en-GB" altLang="nl-NL" sz="1200" dirty="0"/>
              <a:t>Decreasing the spreading width on the right hand side by 3 m*</a:t>
            </a:r>
          </a:p>
        </p:txBody>
      </p:sp>
      <p:sp>
        <p:nvSpPr>
          <p:cNvPr id="5" name="Title 4"/>
          <p:cNvSpPr>
            <a:spLocks noGrp="1"/>
          </p:cNvSpPr>
          <p:nvPr>
            <p:ph type="ctrTitle"/>
          </p:nvPr>
        </p:nvSpPr>
        <p:spPr/>
        <p:txBody>
          <a:bodyPr/>
          <a:lstStyle/>
          <a:p>
            <a:pPr marL="0" indent="0">
              <a:defRPr/>
            </a:pPr>
            <a:r>
              <a:rPr lang="en-GB" altLang="nl-NL" sz="3200" dirty="0">
                <a:ea typeface="Geneva"/>
              </a:rPr>
              <a:t>GPS Controlled Intelligent Machine </a:t>
            </a:r>
            <a:r>
              <a:rPr lang="en-GB" altLang="nl-NL" sz="3200" dirty="0" smtClean="0">
                <a:ea typeface="Geneva"/>
              </a:rPr>
              <a:t>Solutions</a:t>
            </a:r>
            <a:endParaRPr lang="nl-NL" dirty="0"/>
          </a:p>
        </p:txBody>
      </p:sp>
      <p:sp>
        <p:nvSpPr>
          <p:cNvPr id="6" name="TextBox 3"/>
          <p:cNvSpPr txBox="1">
            <a:spLocks noChangeArrowheads="1"/>
          </p:cNvSpPr>
          <p:nvPr/>
        </p:nvSpPr>
        <p:spPr bwMode="auto">
          <a:xfrm>
            <a:off x="3492103" y="4549379"/>
            <a:ext cx="4346972" cy="2308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r>
              <a:rPr lang="en-GB" altLang="nl-NL" sz="900" dirty="0"/>
              <a:t>*Using IsoMatch GEOCONTROL</a:t>
            </a:r>
            <a:r>
              <a:rPr lang="en-GB" altLang="nl-NL" sz="900" baseline="30000" dirty="0"/>
              <a:t>®</a:t>
            </a:r>
            <a:r>
              <a:rPr lang="en-GB" altLang="nl-NL" sz="900" dirty="0"/>
              <a:t> in combination with all GEOSPREAD</a:t>
            </a:r>
            <a:r>
              <a:rPr lang="en-GB" altLang="nl-NL" sz="900" baseline="30000" dirty="0"/>
              <a:t>®</a:t>
            </a:r>
          </a:p>
        </p:txBody>
      </p:sp>
      <p:grpSp>
        <p:nvGrpSpPr>
          <p:cNvPr id="4" name="Group 3"/>
          <p:cNvGrpSpPr/>
          <p:nvPr/>
        </p:nvGrpSpPr>
        <p:grpSpPr>
          <a:xfrm>
            <a:off x="1143000" y="1813323"/>
            <a:ext cx="6858000" cy="2649140"/>
            <a:chOff x="0" y="2417763"/>
            <a:chExt cx="9144000" cy="3532187"/>
          </a:xfrm>
        </p:grpSpPr>
        <p:pic>
          <p:nvPicPr>
            <p:cNvPr id="78853" name="Picture 6"/>
            <p:cNvPicPr>
              <a:picLocks noChangeAspect="1" noChangeArrowheads="1"/>
            </p:cNvPicPr>
            <p:nvPr/>
          </p:nvPicPr>
          <p:blipFill>
            <a:blip r:embed="rId2" cstate="email">
              <a:extLst>
                <a:ext uri="{28A0092B-C50C-407E-A947-70E740481C1C}">
                  <a14:useLocalDpi xmlns:a14="http://schemas.microsoft.com/office/drawing/2010/main"/>
                </a:ext>
              </a:extLst>
            </a:blip>
            <a:srcRect/>
            <a:stretch>
              <a:fillRect/>
            </a:stretch>
          </p:blipFill>
          <p:spPr bwMode="auto">
            <a:xfrm>
              <a:off x="0" y="2417763"/>
              <a:ext cx="9144000" cy="35321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 name="Picture 2"/>
            <p:cNvPicPr>
              <a:picLocks noChangeAspect="1"/>
            </p:cNvPicPr>
            <p:nvPr/>
          </p:nvPicPr>
          <p:blipFill>
            <a:blip r:embed="rId3" cstate="screen">
              <a:clrChange>
                <a:clrFrom>
                  <a:srgbClr val="F0F0F0"/>
                </a:clrFrom>
                <a:clrTo>
                  <a:srgbClr val="F0F0F0">
                    <a:alpha val="0"/>
                  </a:srgbClr>
                </a:clrTo>
              </a:clrChange>
              <a:extLst>
                <a:ext uri="{28A0092B-C50C-407E-A947-70E740481C1C}">
                  <a14:useLocalDpi xmlns:a14="http://schemas.microsoft.com/office/drawing/2010/main"/>
                </a:ext>
              </a:extLst>
            </a:blip>
            <a:stretch>
              <a:fillRect/>
            </a:stretch>
          </p:blipFill>
          <p:spPr>
            <a:xfrm>
              <a:off x="6588224" y="2417763"/>
              <a:ext cx="2419227" cy="2556446"/>
            </a:xfrm>
            <a:prstGeom prst="rect">
              <a:avLst/>
            </a:prstGeom>
          </p:spPr>
        </p:pic>
      </p:grpSp>
      <p:pic>
        <p:nvPicPr>
          <p:cNvPr id="9" name="Picture 8" descr="Free illustration: Black, Back, Button, Navigation - Free ...">
            <a:hlinkClick r:id="rId4" action="ppaction://hlinksldjump"/>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0" y="4776889"/>
            <a:ext cx="454131" cy="366611"/>
          </a:xfrm>
          <a:prstGeom prst="rect">
            <a:avLst/>
          </a:prstGeom>
        </p:spPr>
      </p:pic>
    </p:spTree>
    <p:extLst>
      <p:ext uri="{BB962C8B-B14F-4D97-AF65-F5344CB8AC3E}">
        <p14:creationId xmlns:p14="http://schemas.microsoft.com/office/powerpoint/2010/main" val="1940530959"/>
      </p:ext>
    </p:extLst>
  </p:cSld>
  <p:clrMapOvr>
    <a:masterClrMapping/>
  </p:clrMapOvr>
  <p:transition spd="slow"/>
  <p:timing>
    <p:tnLst>
      <p:par>
        <p:cTn id="1" dur="indefinite" restart="never" nodeType="tmRoot"/>
      </p:par>
    </p:tnLst>
  </p:timing>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rotWithShape="1">
          <a:blip r:embed="rId2" cstate="screen">
            <a:clrChange>
              <a:clrFrom>
                <a:srgbClr val="FFFFFE"/>
              </a:clrFrom>
              <a:clrTo>
                <a:srgbClr val="FFFFFE">
                  <a:alpha val="0"/>
                </a:srgbClr>
              </a:clrTo>
            </a:clrChange>
            <a:extLst>
              <a:ext uri="{28A0092B-C50C-407E-A947-70E740481C1C}">
                <a14:useLocalDpi xmlns:a14="http://schemas.microsoft.com/office/drawing/2010/main"/>
              </a:ext>
            </a:extLst>
          </a:blip>
          <a:srcRect b="19404"/>
          <a:stretch/>
        </p:blipFill>
        <p:spPr>
          <a:xfrm>
            <a:off x="1361017" y="1599945"/>
            <a:ext cx="6637470" cy="2916022"/>
          </a:xfrm>
          <a:prstGeom prst="rect">
            <a:avLst/>
          </a:prstGeom>
        </p:spPr>
      </p:pic>
      <p:sp>
        <p:nvSpPr>
          <p:cNvPr id="4" name="Title 3"/>
          <p:cNvSpPr>
            <a:spLocks noGrp="1"/>
          </p:cNvSpPr>
          <p:nvPr>
            <p:ph type="ctrTitle"/>
          </p:nvPr>
        </p:nvSpPr>
        <p:spPr/>
        <p:txBody>
          <a:bodyPr/>
          <a:lstStyle/>
          <a:p>
            <a:pPr marL="0" indent="0">
              <a:defRPr/>
            </a:pPr>
            <a:r>
              <a:rPr lang="en-GB" altLang="nl-NL" sz="3200" dirty="0">
                <a:ea typeface="Geneva"/>
              </a:rPr>
              <a:t>GPS Controlled Intelligent Machine </a:t>
            </a:r>
            <a:r>
              <a:rPr lang="en-GB" altLang="nl-NL" sz="3200" dirty="0" smtClean="0">
                <a:ea typeface="Geneva"/>
              </a:rPr>
              <a:t>Solutions</a:t>
            </a:r>
            <a:endParaRPr lang="nl-NL" dirty="0"/>
          </a:p>
        </p:txBody>
      </p:sp>
      <p:sp>
        <p:nvSpPr>
          <p:cNvPr id="9" name="TextBox 3"/>
          <p:cNvSpPr txBox="1">
            <a:spLocks noChangeArrowheads="1"/>
          </p:cNvSpPr>
          <p:nvPr/>
        </p:nvSpPr>
        <p:spPr bwMode="auto">
          <a:xfrm>
            <a:off x="3492103" y="4549379"/>
            <a:ext cx="4346972" cy="2308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r>
              <a:rPr lang="en-GB" altLang="nl-NL" sz="900" dirty="0"/>
              <a:t>*Using IsoMatch GEOCONTROL</a:t>
            </a:r>
            <a:r>
              <a:rPr lang="en-GB" altLang="nl-NL" sz="900" baseline="30000" dirty="0"/>
              <a:t>®</a:t>
            </a:r>
            <a:r>
              <a:rPr lang="en-GB" altLang="nl-NL" sz="900" dirty="0"/>
              <a:t> in combination with all GEOSPREAD</a:t>
            </a:r>
            <a:r>
              <a:rPr lang="en-GB" altLang="nl-NL" sz="900" baseline="30000" dirty="0"/>
              <a:t>®</a:t>
            </a:r>
          </a:p>
        </p:txBody>
      </p:sp>
      <p:sp>
        <p:nvSpPr>
          <p:cNvPr id="8" name="Content Placeholder 2"/>
          <p:cNvSpPr txBox="1">
            <a:spLocks/>
          </p:cNvSpPr>
          <p:nvPr/>
        </p:nvSpPr>
        <p:spPr bwMode="auto">
          <a:xfrm>
            <a:off x="1020818" y="1393869"/>
            <a:ext cx="5795963" cy="3032522"/>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marL="342900" indent="-342900" algn="l" rtl="0" eaLnBrk="0" fontAlgn="base" hangingPunct="0">
              <a:spcBef>
                <a:spcPct val="20000"/>
              </a:spcBef>
              <a:spcAft>
                <a:spcPct val="0"/>
              </a:spcAft>
              <a:buFont typeface="Wingdings" panose="05000000000000000000" pitchFamily="2" charset="2"/>
              <a:buChar char="§"/>
              <a:defRPr sz="1800" baseline="0">
                <a:solidFill>
                  <a:schemeClr val="tx1"/>
                </a:solidFill>
                <a:latin typeface="+mn-lt"/>
                <a:ea typeface="Geneva" charset="-128"/>
                <a:cs typeface="Geneva"/>
              </a:defRPr>
            </a:lvl1pPr>
            <a:lvl2pPr marL="742950" indent="-209550" algn="l" rtl="0" eaLnBrk="0" fontAlgn="base" hangingPunct="0">
              <a:spcBef>
                <a:spcPct val="20000"/>
              </a:spcBef>
              <a:spcAft>
                <a:spcPct val="0"/>
              </a:spcAft>
              <a:buFont typeface="Wingdings" pitchFamily="2" charset="2"/>
              <a:defRPr>
                <a:solidFill>
                  <a:schemeClr val="tx1"/>
                </a:solidFill>
                <a:latin typeface="+mn-lt"/>
                <a:ea typeface="Geneva" charset="-128"/>
                <a:cs typeface="Geneva"/>
              </a:defRPr>
            </a:lvl2pPr>
            <a:lvl3pPr marL="1162050" indent="-228600" algn="l" rtl="0" eaLnBrk="0" fontAlgn="base" hangingPunct="0">
              <a:spcBef>
                <a:spcPct val="20000"/>
              </a:spcBef>
              <a:spcAft>
                <a:spcPct val="0"/>
              </a:spcAft>
              <a:defRPr sz="1600">
                <a:solidFill>
                  <a:schemeClr val="tx1"/>
                </a:solidFill>
                <a:latin typeface="+mn-lt"/>
                <a:ea typeface="Geneva" charset="-128"/>
                <a:cs typeface="Geneva"/>
              </a:defRPr>
            </a:lvl3pPr>
            <a:lvl4pPr marL="1600200" indent="-228600" algn="l" rtl="0" eaLnBrk="0" fontAlgn="base" hangingPunct="0">
              <a:spcBef>
                <a:spcPct val="20000"/>
              </a:spcBef>
              <a:spcAft>
                <a:spcPct val="0"/>
              </a:spcAft>
              <a:buFont typeface="Arial" charset="0"/>
              <a:buChar char="»"/>
              <a:defRPr sz="1600">
                <a:solidFill>
                  <a:schemeClr val="tx1"/>
                </a:solidFill>
                <a:latin typeface="+mn-lt"/>
                <a:ea typeface="Geneva" charset="-128"/>
                <a:cs typeface="Geneva"/>
              </a:defRPr>
            </a:lvl4pPr>
            <a:lvl5pPr marL="2057400" indent="-228600" algn="l" rtl="0" eaLnBrk="0" fontAlgn="base" hangingPunct="0">
              <a:spcBef>
                <a:spcPct val="20000"/>
              </a:spcBef>
              <a:spcAft>
                <a:spcPct val="0"/>
              </a:spcAft>
              <a:buChar char="–"/>
              <a:defRPr sz="1600">
                <a:solidFill>
                  <a:schemeClr val="tx1"/>
                </a:solidFill>
                <a:latin typeface="+mn-lt"/>
                <a:ea typeface="Geneva" charset="-128"/>
                <a:cs typeface="Geneva"/>
              </a:defRPr>
            </a:lvl5pPr>
            <a:lvl6pPr marL="2514600" indent="-228600" algn="l" rtl="0" eaLnBrk="1" fontAlgn="base" hangingPunct="1">
              <a:spcBef>
                <a:spcPct val="20000"/>
              </a:spcBef>
              <a:spcAft>
                <a:spcPct val="0"/>
              </a:spcAft>
              <a:buChar char="–"/>
              <a:defRPr sz="1600">
                <a:solidFill>
                  <a:schemeClr val="tx1"/>
                </a:solidFill>
                <a:latin typeface="+mn-lt"/>
                <a:ea typeface="Geneva" charset="-128"/>
              </a:defRPr>
            </a:lvl6pPr>
            <a:lvl7pPr marL="2971800" indent="-228600" algn="l" rtl="0" eaLnBrk="1" fontAlgn="base" hangingPunct="1">
              <a:spcBef>
                <a:spcPct val="20000"/>
              </a:spcBef>
              <a:spcAft>
                <a:spcPct val="0"/>
              </a:spcAft>
              <a:buChar char="–"/>
              <a:defRPr sz="1600">
                <a:solidFill>
                  <a:schemeClr val="tx1"/>
                </a:solidFill>
                <a:latin typeface="+mn-lt"/>
                <a:ea typeface="Geneva" charset="-128"/>
              </a:defRPr>
            </a:lvl7pPr>
            <a:lvl8pPr marL="3429000" indent="-228600" algn="l" rtl="0" eaLnBrk="1" fontAlgn="base" hangingPunct="1">
              <a:spcBef>
                <a:spcPct val="20000"/>
              </a:spcBef>
              <a:spcAft>
                <a:spcPct val="0"/>
              </a:spcAft>
              <a:buChar char="–"/>
              <a:defRPr sz="1600">
                <a:solidFill>
                  <a:schemeClr val="tx1"/>
                </a:solidFill>
                <a:latin typeface="+mn-lt"/>
                <a:ea typeface="Geneva" charset="-128"/>
              </a:defRPr>
            </a:lvl8pPr>
            <a:lvl9pPr marL="3886200" indent="-228600" algn="l" rtl="0" eaLnBrk="1" fontAlgn="base" hangingPunct="1">
              <a:spcBef>
                <a:spcPct val="20000"/>
              </a:spcBef>
              <a:spcAft>
                <a:spcPct val="0"/>
              </a:spcAft>
              <a:buChar char="–"/>
              <a:defRPr sz="1600">
                <a:solidFill>
                  <a:schemeClr val="tx1"/>
                </a:solidFill>
                <a:latin typeface="+mn-lt"/>
                <a:ea typeface="Geneva" charset="-128"/>
              </a:defRPr>
            </a:lvl9pPr>
          </a:lstStyle>
          <a:p>
            <a:pPr marL="0" indent="0" algn="ctr" eaLnBrk="1" hangingPunct="1">
              <a:buNone/>
              <a:defRPr/>
            </a:pPr>
            <a:r>
              <a:rPr lang="en-GB" altLang="nl-NL" sz="1200" b="0" kern="0" dirty="0"/>
              <a:t>Decreasing the spreading width on the left hand side by 5 m*</a:t>
            </a:r>
          </a:p>
        </p:txBody>
      </p:sp>
      <p:pic>
        <p:nvPicPr>
          <p:cNvPr id="3" name="Picture 2"/>
          <p:cNvPicPr>
            <a:picLocks noChangeAspect="1"/>
          </p:cNvPicPr>
          <p:nvPr/>
        </p:nvPicPr>
        <p:blipFill>
          <a:blip r:embed="rId3" cstate="screen">
            <a:clrChange>
              <a:clrFrom>
                <a:srgbClr val="F0F0F0"/>
              </a:clrFrom>
              <a:clrTo>
                <a:srgbClr val="F0F0F0">
                  <a:alpha val="0"/>
                </a:srgbClr>
              </a:clrTo>
            </a:clrChange>
            <a:extLst>
              <a:ext uri="{28A0092B-C50C-407E-A947-70E740481C1C}">
                <a14:useLocalDpi xmlns:a14="http://schemas.microsoft.com/office/drawing/2010/main"/>
              </a:ext>
            </a:extLst>
          </a:blip>
          <a:stretch>
            <a:fillRect/>
          </a:stretch>
        </p:blipFill>
        <p:spPr>
          <a:xfrm>
            <a:off x="5979162" y="1393869"/>
            <a:ext cx="1859914" cy="1959471"/>
          </a:xfrm>
          <a:prstGeom prst="rect">
            <a:avLst/>
          </a:prstGeom>
        </p:spPr>
      </p:pic>
      <p:pic>
        <p:nvPicPr>
          <p:cNvPr id="11" name="Picture 10" descr="Free illustration: Black, Back, Button, Navigation - Free ...">
            <a:hlinkClick r:id="rId4" action="ppaction://hlinksldjump"/>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0" y="4776889"/>
            <a:ext cx="454131" cy="366611"/>
          </a:xfrm>
          <a:prstGeom prst="rect">
            <a:avLst/>
          </a:prstGeom>
        </p:spPr>
      </p:pic>
    </p:spTree>
    <p:extLst>
      <p:ext uri="{BB962C8B-B14F-4D97-AF65-F5344CB8AC3E}">
        <p14:creationId xmlns:p14="http://schemas.microsoft.com/office/powerpoint/2010/main" val="3240404801"/>
      </p:ext>
    </p:extLst>
  </p:cSld>
  <p:clrMapOvr>
    <a:masterClrMapping/>
  </p:clrMapOvr>
  <p:transition spd="slow"/>
  <p:timing>
    <p:tnLst>
      <p:par>
        <p:cTn id="1" dur="indefinite" restart="never" nodeType="tmRoot"/>
      </p:par>
    </p:tnLst>
  </p:timing>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pPr marL="0" indent="0">
              <a:defRPr/>
            </a:pPr>
            <a:r>
              <a:rPr lang="en-GB" altLang="nl-NL" sz="3200" dirty="0">
                <a:ea typeface="Geneva"/>
              </a:rPr>
              <a:t>GPS Controlled Intelligent Machine </a:t>
            </a:r>
            <a:r>
              <a:rPr lang="en-GB" altLang="nl-NL" sz="3200" dirty="0" smtClean="0">
                <a:ea typeface="Geneva"/>
              </a:rPr>
              <a:t>Solutions</a:t>
            </a:r>
            <a:endParaRPr lang="nl-NL" dirty="0"/>
          </a:p>
        </p:txBody>
      </p:sp>
      <p:pic>
        <p:nvPicPr>
          <p:cNvPr id="80899" name="Picture 2"/>
          <p:cNvPicPr>
            <a:picLocks noChangeAspect="1" noChangeArrowheads="1"/>
          </p:cNvPicPr>
          <p:nvPr/>
        </p:nvPicPr>
        <p:blipFill>
          <a:blip r:embed="rId2" cstate="email">
            <a:extLst>
              <a:ext uri="{28A0092B-C50C-407E-A947-70E740481C1C}">
                <a14:useLocalDpi xmlns:a14="http://schemas.microsoft.com/office/drawing/2010/main"/>
              </a:ext>
            </a:extLst>
          </a:blip>
          <a:srcRect/>
          <a:stretch>
            <a:fillRect/>
          </a:stretch>
        </p:blipFill>
        <p:spPr bwMode="auto">
          <a:xfrm>
            <a:off x="1223963" y="1869282"/>
            <a:ext cx="6752035" cy="259318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Content Placeholder 2"/>
          <p:cNvSpPr txBox="1">
            <a:spLocks/>
          </p:cNvSpPr>
          <p:nvPr/>
        </p:nvSpPr>
        <p:spPr bwMode="auto">
          <a:xfrm>
            <a:off x="1277634" y="1376903"/>
            <a:ext cx="6438900" cy="324921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marL="342900" indent="-342900" algn="l" rtl="0" eaLnBrk="0" fontAlgn="base" hangingPunct="0">
              <a:spcBef>
                <a:spcPct val="20000"/>
              </a:spcBef>
              <a:spcAft>
                <a:spcPct val="0"/>
              </a:spcAft>
              <a:buFont typeface="Wingdings" panose="05000000000000000000" pitchFamily="2" charset="2"/>
              <a:buChar char="§"/>
              <a:defRPr sz="1800" baseline="0">
                <a:solidFill>
                  <a:schemeClr val="tx1"/>
                </a:solidFill>
                <a:latin typeface="+mn-lt"/>
                <a:ea typeface="Geneva" charset="-128"/>
                <a:cs typeface="Geneva"/>
              </a:defRPr>
            </a:lvl1pPr>
            <a:lvl2pPr marL="742950" indent="-209550" algn="l" rtl="0" eaLnBrk="0" fontAlgn="base" hangingPunct="0">
              <a:spcBef>
                <a:spcPct val="20000"/>
              </a:spcBef>
              <a:spcAft>
                <a:spcPct val="0"/>
              </a:spcAft>
              <a:buFont typeface="Wingdings" pitchFamily="2" charset="2"/>
              <a:defRPr>
                <a:solidFill>
                  <a:schemeClr val="tx1"/>
                </a:solidFill>
                <a:latin typeface="+mn-lt"/>
                <a:ea typeface="Geneva" charset="-128"/>
                <a:cs typeface="Geneva"/>
              </a:defRPr>
            </a:lvl2pPr>
            <a:lvl3pPr marL="1162050" indent="-228600" algn="l" rtl="0" eaLnBrk="0" fontAlgn="base" hangingPunct="0">
              <a:spcBef>
                <a:spcPct val="20000"/>
              </a:spcBef>
              <a:spcAft>
                <a:spcPct val="0"/>
              </a:spcAft>
              <a:defRPr sz="1600">
                <a:solidFill>
                  <a:schemeClr val="tx1"/>
                </a:solidFill>
                <a:latin typeface="+mn-lt"/>
                <a:ea typeface="Geneva" charset="-128"/>
                <a:cs typeface="Geneva"/>
              </a:defRPr>
            </a:lvl3pPr>
            <a:lvl4pPr marL="1600200" indent="-228600" algn="l" rtl="0" eaLnBrk="0" fontAlgn="base" hangingPunct="0">
              <a:spcBef>
                <a:spcPct val="20000"/>
              </a:spcBef>
              <a:spcAft>
                <a:spcPct val="0"/>
              </a:spcAft>
              <a:buFont typeface="Arial" charset="0"/>
              <a:buChar char="»"/>
              <a:defRPr sz="1600">
                <a:solidFill>
                  <a:schemeClr val="tx1"/>
                </a:solidFill>
                <a:latin typeface="+mn-lt"/>
                <a:ea typeface="Geneva" charset="-128"/>
                <a:cs typeface="Geneva"/>
              </a:defRPr>
            </a:lvl4pPr>
            <a:lvl5pPr marL="2057400" indent="-228600" algn="l" rtl="0" eaLnBrk="0" fontAlgn="base" hangingPunct="0">
              <a:spcBef>
                <a:spcPct val="20000"/>
              </a:spcBef>
              <a:spcAft>
                <a:spcPct val="0"/>
              </a:spcAft>
              <a:buChar char="–"/>
              <a:defRPr sz="1600">
                <a:solidFill>
                  <a:schemeClr val="tx1"/>
                </a:solidFill>
                <a:latin typeface="+mn-lt"/>
                <a:ea typeface="Geneva" charset="-128"/>
                <a:cs typeface="Geneva"/>
              </a:defRPr>
            </a:lvl5pPr>
            <a:lvl6pPr marL="2514600" indent="-228600" algn="l" rtl="0" eaLnBrk="1" fontAlgn="base" hangingPunct="1">
              <a:spcBef>
                <a:spcPct val="20000"/>
              </a:spcBef>
              <a:spcAft>
                <a:spcPct val="0"/>
              </a:spcAft>
              <a:buChar char="–"/>
              <a:defRPr sz="1600">
                <a:solidFill>
                  <a:schemeClr val="tx1"/>
                </a:solidFill>
                <a:latin typeface="+mn-lt"/>
                <a:ea typeface="Geneva" charset="-128"/>
              </a:defRPr>
            </a:lvl6pPr>
            <a:lvl7pPr marL="2971800" indent="-228600" algn="l" rtl="0" eaLnBrk="1" fontAlgn="base" hangingPunct="1">
              <a:spcBef>
                <a:spcPct val="20000"/>
              </a:spcBef>
              <a:spcAft>
                <a:spcPct val="0"/>
              </a:spcAft>
              <a:buChar char="–"/>
              <a:defRPr sz="1600">
                <a:solidFill>
                  <a:schemeClr val="tx1"/>
                </a:solidFill>
                <a:latin typeface="+mn-lt"/>
                <a:ea typeface="Geneva" charset="-128"/>
              </a:defRPr>
            </a:lvl7pPr>
            <a:lvl8pPr marL="3429000" indent="-228600" algn="l" rtl="0" eaLnBrk="1" fontAlgn="base" hangingPunct="1">
              <a:spcBef>
                <a:spcPct val="20000"/>
              </a:spcBef>
              <a:spcAft>
                <a:spcPct val="0"/>
              </a:spcAft>
              <a:buChar char="–"/>
              <a:defRPr sz="1600">
                <a:solidFill>
                  <a:schemeClr val="tx1"/>
                </a:solidFill>
                <a:latin typeface="+mn-lt"/>
                <a:ea typeface="Geneva" charset="-128"/>
              </a:defRPr>
            </a:lvl8pPr>
            <a:lvl9pPr marL="3886200" indent="-228600" algn="l" rtl="0" eaLnBrk="1" fontAlgn="base" hangingPunct="1">
              <a:spcBef>
                <a:spcPct val="20000"/>
              </a:spcBef>
              <a:spcAft>
                <a:spcPct val="0"/>
              </a:spcAft>
              <a:buChar char="–"/>
              <a:defRPr sz="1600">
                <a:solidFill>
                  <a:schemeClr val="tx1"/>
                </a:solidFill>
                <a:latin typeface="+mn-lt"/>
                <a:ea typeface="Geneva" charset="-128"/>
              </a:defRPr>
            </a:lvl9pPr>
          </a:lstStyle>
          <a:p>
            <a:pPr marL="0" indent="0" algn="ctr" eaLnBrk="1" hangingPunct="1">
              <a:buNone/>
              <a:defRPr/>
            </a:pPr>
            <a:r>
              <a:rPr lang="en-GB" altLang="nl-NL" sz="1200" b="0" kern="0" dirty="0"/>
              <a:t>Decreasing the spreading width of both sides by 4 m*</a:t>
            </a:r>
          </a:p>
        </p:txBody>
      </p:sp>
      <p:sp>
        <p:nvSpPr>
          <p:cNvPr id="7" name="TextBox 3"/>
          <p:cNvSpPr txBox="1">
            <a:spLocks noChangeArrowheads="1"/>
          </p:cNvSpPr>
          <p:nvPr/>
        </p:nvSpPr>
        <p:spPr bwMode="auto">
          <a:xfrm>
            <a:off x="3492103" y="4549379"/>
            <a:ext cx="4346972" cy="2308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r>
              <a:rPr lang="en-GB" altLang="nl-NL" sz="900" dirty="0"/>
              <a:t>*Using IsoMatch GEOCONTROL</a:t>
            </a:r>
            <a:r>
              <a:rPr lang="en-GB" altLang="nl-NL" sz="900" baseline="30000" dirty="0"/>
              <a:t>®</a:t>
            </a:r>
            <a:r>
              <a:rPr lang="en-GB" altLang="nl-NL" sz="900" dirty="0"/>
              <a:t> in combination with all GEOSPREAD</a:t>
            </a:r>
            <a:r>
              <a:rPr lang="en-GB" altLang="nl-NL" sz="900" baseline="30000" dirty="0"/>
              <a:t>®</a:t>
            </a:r>
          </a:p>
        </p:txBody>
      </p:sp>
      <p:pic>
        <p:nvPicPr>
          <p:cNvPr id="2" name="Picture 1"/>
          <p:cNvPicPr>
            <a:picLocks noChangeAspect="1"/>
          </p:cNvPicPr>
          <p:nvPr/>
        </p:nvPicPr>
        <p:blipFill>
          <a:blip r:embed="rId3" cstate="screen">
            <a:clrChange>
              <a:clrFrom>
                <a:srgbClr val="F0F0F0"/>
              </a:clrFrom>
              <a:clrTo>
                <a:srgbClr val="F0F0F0">
                  <a:alpha val="0"/>
                </a:srgbClr>
              </a:clrTo>
            </a:clrChange>
            <a:extLst>
              <a:ext uri="{28A0092B-C50C-407E-A947-70E740481C1C}">
                <a14:useLocalDpi xmlns:a14="http://schemas.microsoft.com/office/drawing/2010/main"/>
              </a:ext>
            </a:extLst>
          </a:blip>
          <a:stretch>
            <a:fillRect/>
          </a:stretch>
        </p:blipFill>
        <p:spPr>
          <a:xfrm>
            <a:off x="6144308" y="1867273"/>
            <a:ext cx="1763163" cy="1838604"/>
          </a:xfrm>
          <a:prstGeom prst="rect">
            <a:avLst/>
          </a:prstGeom>
        </p:spPr>
      </p:pic>
      <p:pic>
        <p:nvPicPr>
          <p:cNvPr id="9" name="Picture 8" descr="Free illustration: Black, Back, Button, Navigation - Free ...">
            <a:hlinkClick r:id="rId4" action="ppaction://hlinksldjump"/>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0" y="4776889"/>
            <a:ext cx="454131" cy="366611"/>
          </a:xfrm>
          <a:prstGeom prst="rect">
            <a:avLst/>
          </a:prstGeom>
        </p:spPr>
      </p:pic>
    </p:spTree>
    <p:extLst>
      <p:ext uri="{BB962C8B-B14F-4D97-AF65-F5344CB8AC3E}">
        <p14:creationId xmlns:p14="http://schemas.microsoft.com/office/powerpoint/2010/main" val="1417747101"/>
      </p:ext>
    </p:extLst>
  </p:cSld>
  <p:clrMapOvr>
    <a:masterClrMapping/>
  </p:clrMapOvr>
  <p:timing>
    <p:tnLst>
      <p:par>
        <p:cTn id="1" dur="indefinite" restart="never" nodeType="tmRoot"/>
      </p:par>
    </p:tnLst>
  </p:timing>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Content Placeholder 2"/>
          <p:cNvSpPr>
            <a:spLocks noGrp="1"/>
          </p:cNvSpPr>
          <p:nvPr>
            <p:ph idx="1"/>
          </p:nvPr>
        </p:nvSpPr>
        <p:spPr bwMode="auto">
          <a:xfrm>
            <a:off x="720001" y="1454945"/>
            <a:ext cx="7704862" cy="3024187"/>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numCol="1" anchor="t" anchorCtr="0" compatLnSpc="1">
            <a:prstTxWarp prst="textNoShape">
              <a:avLst/>
            </a:prstTxWarp>
          </a:bodyPr>
          <a:lstStyle/>
          <a:p>
            <a:pPr marL="0" indent="0" algn="ctr">
              <a:buNone/>
            </a:pPr>
            <a:r>
              <a:rPr lang="en-US" altLang="nl-NL" sz="1200" dirty="0"/>
              <a:t>Switching the sections over the middle from one side</a:t>
            </a:r>
            <a:r>
              <a:rPr lang="nl-NL" altLang="nl-NL" sz="1200" dirty="0"/>
              <a:t>*</a:t>
            </a:r>
          </a:p>
        </p:txBody>
      </p:sp>
      <p:sp>
        <p:nvSpPr>
          <p:cNvPr id="4" name="Title 3"/>
          <p:cNvSpPr>
            <a:spLocks noGrp="1"/>
          </p:cNvSpPr>
          <p:nvPr>
            <p:ph type="ctrTitle"/>
          </p:nvPr>
        </p:nvSpPr>
        <p:spPr/>
        <p:txBody>
          <a:bodyPr/>
          <a:lstStyle/>
          <a:p>
            <a:pPr marL="0" indent="0">
              <a:defRPr/>
            </a:pPr>
            <a:r>
              <a:rPr lang="en-GB" altLang="nl-NL" sz="3200" dirty="0">
                <a:ea typeface="Geneva"/>
              </a:rPr>
              <a:t>GPS Controlled Intelligent Machine </a:t>
            </a:r>
            <a:r>
              <a:rPr lang="en-GB" altLang="nl-NL" sz="3200" dirty="0" smtClean="0">
                <a:ea typeface="Geneva"/>
              </a:rPr>
              <a:t>Solutions</a:t>
            </a:r>
            <a:endParaRPr lang="nl-NL" dirty="0"/>
          </a:p>
        </p:txBody>
      </p:sp>
      <p:pic>
        <p:nvPicPr>
          <p:cNvPr id="82949" name="Picture 6"/>
          <p:cNvPicPr>
            <a:picLocks noChangeAspect="1" noChangeArrowheads="1"/>
          </p:cNvPicPr>
          <p:nvPr/>
        </p:nvPicPr>
        <p:blipFill>
          <a:blip r:embed="rId2" cstate="email">
            <a:extLst>
              <a:ext uri="{28A0092B-C50C-407E-A947-70E740481C1C}">
                <a14:useLocalDpi xmlns:a14="http://schemas.microsoft.com/office/drawing/2010/main"/>
              </a:ext>
            </a:extLst>
          </a:blip>
          <a:srcRect/>
          <a:stretch>
            <a:fillRect/>
          </a:stretch>
        </p:blipFill>
        <p:spPr bwMode="auto">
          <a:xfrm>
            <a:off x="1223963" y="1628775"/>
            <a:ext cx="6750844" cy="28336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TextBox 3"/>
          <p:cNvSpPr txBox="1">
            <a:spLocks noChangeArrowheads="1"/>
          </p:cNvSpPr>
          <p:nvPr/>
        </p:nvSpPr>
        <p:spPr bwMode="auto">
          <a:xfrm>
            <a:off x="3492103" y="4549379"/>
            <a:ext cx="4346972" cy="2308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r>
              <a:rPr lang="nl-NL" altLang="nl-NL" sz="900"/>
              <a:t>*Using IsoMatch GEOCONTROL</a:t>
            </a:r>
            <a:r>
              <a:rPr lang="nl-NL" altLang="nl-NL" sz="900" baseline="30000"/>
              <a:t>®</a:t>
            </a:r>
            <a:r>
              <a:rPr lang="nl-NL" altLang="nl-NL" sz="900"/>
              <a:t> in combination with CL GEOSPREAD</a:t>
            </a:r>
            <a:r>
              <a:rPr lang="nl-NL" altLang="nl-NL" sz="900" baseline="30000"/>
              <a:t>®</a:t>
            </a:r>
          </a:p>
        </p:txBody>
      </p:sp>
      <p:pic>
        <p:nvPicPr>
          <p:cNvPr id="3" name="Picture 2"/>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6163405" y="1698628"/>
            <a:ext cx="1675670" cy="927128"/>
          </a:xfrm>
          <a:prstGeom prst="rect">
            <a:avLst/>
          </a:prstGeom>
        </p:spPr>
      </p:pic>
      <p:pic>
        <p:nvPicPr>
          <p:cNvPr id="6" name="Picture 5"/>
          <p:cNvPicPr>
            <a:picLocks noChangeAspect="1"/>
          </p:cNvPicPr>
          <p:nvPr/>
        </p:nvPicPr>
        <p:blipFill>
          <a:blip r:embed="rId4" cstate="screen">
            <a:clrChange>
              <a:clrFrom>
                <a:srgbClr val="F0F0F0"/>
              </a:clrFrom>
              <a:clrTo>
                <a:srgbClr val="F0F0F0">
                  <a:alpha val="0"/>
                </a:srgbClr>
              </a:clrTo>
            </a:clrChange>
            <a:extLst>
              <a:ext uri="{28A0092B-C50C-407E-A947-70E740481C1C}">
                <a14:useLocalDpi xmlns:a14="http://schemas.microsoft.com/office/drawing/2010/main"/>
              </a:ext>
            </a:extLst>
          </a:blip>
          <a:stretch>
            <a:fillRect/>
          </a:stretch>
        </p:blipFill>
        <p:spPr>
          <a:xfrm>
            <a:off x="6159907" y="1650486"/>
            <a:ext cx="1755368" cy="1839367"/>
          </a:xfrm>
          <a:prstGeom prst="rect">
            <a:avLst/>
          </a:prstGeom>
        </p:spPr>
      </p:pic>
      <p:pic>
        <p:nvPicPr>
          <p:cNvPr id="9" name="Picture 8" descr="Free illustration: Black, Back, Button, Navigation - Free ...">
            <a:hlinkClick r:id="rId5" action="ppaction://hlinksldjump"/>
          </p:cNvPr>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a:off x="0" y="4776889"/>
            <a:ext cx="454131" cy="366611"/>
          </a:xfrm>
          <a:prstGeom prst="rect">
            <a:avLst/>
          </a:prstGeom>
        </p:spPr>
      </p:pic>
    </p:spTree>
    <p:extLst>
      <p:ext uri="{BB962C8B-B14F-4D97-AF65-F5344CB8AC3E}">
        <p14:creationId xmlns:p14="http://schemas.microsoft.com/office/powerpoint/2010/main" val="3594697168"/>
      </p:ext>
    </p:extLst>
  </p:cSld>
  <p:clrMapOvr>
    <a:masterClrMapping/>
  </p:clrMapOvr>
  <p:transition spd="slow"/>
  <p:timing>
    <p:tnLst>
      <p:par>
        <p:cTn id="1" dur="indefinite" restart="never" nodeType="tmRoot"/>
      </p:par>
    </p:tnLst>
  </p:timing>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9" name="Content Placeholder 2"/>
          <p:cNvSpPr>
            <a:spLocks noGrp="1"/>
          </p:cNvSpPr>
          <p:nvPr>
            <p:ph idx="1"/>
          </p:nvPr>
        </p:nvSpPr>
        <p:spPr/>
        <p:txBody>
          <a:bodyPr/>
          <a:lstStyle/>
          <a:p>
            <a:pPr eaLnBrk="1" hangingPunct="1">
              <a:defRPr/>
            </a:pPr>
            <a:r>
              <a:rPr lang="en-GB" altLang="nl-NL" sz="1600" dirty="0" smtClean="0">
                <a:cs typeface="+mn-cs"/>
              </a:rPr>
              <a:t>Section control based on ISOBUS protocol</a:t>
            </a:r>
          </a:p>
          <a:p>
            <a:pPr eaLnBrk="1" hangingPunct="1">
              <a:defRPr/>
            </a:pPr>
            <a:r>
              <a:rPr lang="en-GB" altLang="nl-NL" sz="1600" dirty="0" smtClean="0">
                <a:cs typeface="+mn-cs"/>
              </a:rPr>
              <a:t>The CL GEOSPREAD</a:t>
            </a:r>
            <a:r>
              <a:rPr lang="en-GB" altLang="nl-NL" sz="1600" baseline="30000" dirty="0" smtClean="0">
                <a:cs typeface="+mn-cs"/>
              </a:rPr>
              <a:t>®</a:t>
            </a:r>
            <a:r>
              <a:rPr lang="en-GB" altLang="nl-NL" sz="1600" dirty="0" smtClean="0">
                <a:cs typeface="+mn-cs"/>
              </a:rPr>
              <a:t> has maximum </a:t>
            </a:r>
            <a:r>
              <a:rPr lang="en-GB" altLang="nl-NL" sz="1600" b="1" dirty="0" smtClean="0">
                <a:cs typeface="+mn-cs"/>
              </a:rPr>
              <a:t>33</a:t>
            </a:r>
            <a:r>
              <a:rPr lang="en-GB" altLang="nl-NL" sz="1600" dirty="0" smtClean="0">
                <a:cs typeface="+mn-cs"/>
              </a:rPr>
              <a:t> sections, minimum 1m wide</a:t>
            </a:r>
          </a:p>
          <a:p>
            <a:pPr eaLnBrk="1" hangingPunct="1">
              <a:defRPr/>
            </a:pPr>
            <a:r>
              <a:rPr lang="en-GB" altLang="nl-NL" sz="1600" dirty="0" smtClean="0">
                <a:cs typeface="+mn-cs"/>
              </a:rPr>
              <a:t>The TL and TLX GEOSPREAD</a:t>
            </a:r>
            <a:r>
              <a:rPr lang="en-GB" altLang="nl-NL" sz="1600" baseline="30000" dirty="0" smtClean="0"/>
              <a:t>® </a:t>
            </a:r>
            <a:r>
              <a:rPr lang="en-GB" altLang="nl-NL" sz="1600" dirty="0">
                <a:cs typeface="+mn-cs"/>
              </a:rPr>
              <a:t>(</a:t>
            </a:r>
            <a:r>
              <a:rPr lang="en-GB" altLang="nl-NL" sz="1600" dirty="0" err="1">
                <a:cs typeface="+mn-cs"/>
              </a:rPr>
              <a:t>iDC</a:t>
            </a:r>
            <a:r>
              <a:rPr lang="en-GB" altLang="nl-NL" sz="1600" dirty="0">
                <a:cs typeface="+mn-cs"/>
              </a:rPr>
              <a:t>) </a:t>
            </a:r>
            <a:r>
              <a:rPr lang="en-GB" altLang="nl-NL" sz="1600" dirty="0" smtClean="0">
                <a:cs typeface="+mn-cs"/>
              </a:rPr>
              <a:t>have maximum </a:t>
            </a:r>
            <a:r>
              <a:rPr lang="en-GB" altLang="nl-NL" sz="1600" b="1" dirty="0" smtClean="0">
                <a:cs typeface="+mn-cs"/>
              </a:rPr>
              <a:t>54</a:t>
            </a:r>
            <a:r>
              <a:rPr lang="en-GB" altLang="nl-NL" sz="1600" dirty="0" smtClean="0">
                <a:cs typeface="+mn-cs"/>
              </a:rPr>
              <a:t> sections, minimum 1m wide</a:t>
            </a:r>
          </a:p>
          <a:p>
            <a:pPr eaLnBrk="1" hangingPunct="1">
              <a:defRPr/>
            </a:pPr>
            <a:r>
              <a:rPr lang="en-GB" altLang="nl-NL" sz="1600" dirty="0" smtClean="0">
                <a:cs typeface="+mn-cs"/>
              </a:rPr>
              <a:t>Percentage of overlap adjustable from 0-100%</a:t>
            </a:r>
          </a:p>
          <a:p>
            <a:pPr marL="0" indent="0">
              <a:buNone/>
              <a:defRPr/>
            </a:pPr>
            <a:endParaRPr lang="en-GB" altLang="nl-NL" sz="1600" dirty="0" smtClean="0">
              <a:cs typeface="+mn-cs"/>
            </a:endParaRPr>
          </a:p>
          <a:p>
            <a:pPr marL="0" indent="0">
              <a:buNone/>
              <a:defRPr/>
            </a:pPr>
            <a:r>
              <a:rPr lang="en-GB" altLang="nl-NL" sz="1600" b="1" dirty="0" smtClean="0">
                <a:cs typeface="+mn-cs"/>
              </a:rPr>
              <a:t>24</a:t>
            </a:r>
            <a:r>
              <a:rPr lang="en-GB" altLang="nl-NL" sz="1600" dirty="0" smtClean="0">
                <a:cs typeface="+mn-cs"/>
              </a:rPr>
              <a:t> sections with </a:t>
            </a:r>
            <a:r>
              <a:rPr lang="en-GB" altLang="nl-NL" sz="1600" b="1" dirty="0" smtClean="0">
                <a:cs typeface="+mn-cs"/>
              </a:rPr>
              <a:t>No</a:t>
            </a:r>
            <a:r>
              <a:rPr lang="en-GB" altLang="nl-NL" sz="1600" dirty="0" smtClean="0">
                <a:cs typeface="+mn-cs"/>
              </a:rPr>
              <a:t> overlap                         </a:t>
            </a:r>
            <a:r>
              <a:rPr lang="en-GB" altLang="nl-NL" sz="1600" b="1" dirty="0" smtClean="0">
                <a:cs typeface="+mn-cs"/>
              </a:rPr>
              <a:t>24</a:t>
            </a:r>
            <a:r>
              <a:rPr lang="en-GB" altLang="nl-NL" sz="1600" dirty="0" smtClean="0">
                <a:cs typeface="+mn-cs"/>
              </a:rPr>
              <a:t> sections with </a:t>
            </a:r>
            <a:r>
              <a:rPr lang="en-GB" altLang="nl-NL" sz="1600" b="1" dirty="0" smtClean="0">
                <a:cs typeface="+mn-cs"/>
              </a:rPr>
              <a:t>Full</a:t>
            </a:r>
            <a:r>
              <a:rPr lang="en-GB" altLang="nl-NL" sz="1600" dirty="0" smtClean="0">
                <a:cs typeface="+mn-cs"/>
              </a:rPr>
              <a:t> overlap</a:t>
            </a:r>
          </a:p>
        </p:txBody>
      </p:sp>
      <p:sp>
        <p:nvSpPr>
          <p:cNvPr id="3" name="Title 2"/>
          <p:cNvSpPr>
            <a:spLocks noGrp="1"/>
          </p:cNvSpPr>
          <p:nvPr>
            <p:ph type="ctrTitle"/>
          </p:nvPr>
        </p:nvSpPr>
        <p:spPr/>
        <p:txBody>
          <a:bodyPr/>
          <a:lstStyle/>
          <a:p>
            <a:r>
              <a:rPr lang="en-GB" altLang="nl-NL" dirty="0">
                <a:ea typeface="Geneva"/>
              </a:rPr>
              <a:t>GEOSPREAD</a:t>
            </a:r>
            <a:r>
              <a:rPr lang="en-GB" altLang="nl-NL" baseline="30000" dirty="0">
                <a:ea typeface="Geneva"/>
              </a:rPr>
              <a:t>®</a:t>
            </a:r>
            <a:r>
              <a:rPr lang="en-GB" altLang="nl-NL" dirty="0">
                <a:ea typeface="Geneva"/>
              </a:rPr>
              <a:t> </a:t>
            </a:r>
            <a:r>
              <a:rPr lang="en-GB" altLang="nl-NL" dirty="0" smtClean="0">
                <a:ea typeface="Geneva"/>
              </a:rPr>
              <a:t>Sections</a:t>
            </a:r>
            <a:endParaRPr lang="nl-NL" dirty="0"/>
          </a:p>
        </p:txBody>
      </p:sp>
      <p:pic>
        <p:nvPicPr>
          <p:cNvPr id="83972" name="Picture 3"/>
          <p:cNvPicPr>
            <a:picLocks noChangeAspect="1"/>
          </p:cNvPicPr>
          <p:nvPr/>
        </p:nvPicPr>
        <p:blipFill>
          <a:blip r:embed="rId2" cstate="email">
            <a:extLst>
              <a:ext uri="{28A0092B-C50C-407E-A947-70E740481C1C}">
                <a14:useLocalDpi xmlns:a14="http://schemas.microsoft.com/office/drawing/2010/main"/>
              </a:ext>
            </a:extLst>
          </a:blip>
          <a:srcRect/>
          <a:stretch>
            <a:fillRect/>
          </a:stretch>
        </p:blipFill>
        <p:spPr bwMode="auto">
          <a:xfrm>
            <a:off x="553419" y="3274219"/>
            <a:ext cx="2646759" cy="18692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3973" name="Picture 4"/>
          <p:cNvPicPr>
            <a:picLocks noChangeAspect="1"/>
          </p:cNvPicPr>
          <p:nvPr/>
        </p:nvPicPr>
        <p:blipFill>
          <a:blip r:embed="rId3" cstate="email">
            <a:extLst>
              <a:ext uri="{28A0092B-C50C-407E-A947-70E740481C1C}">
                <a14:useLocalDpi xmlns:a14="http://schemas.microsoft.com/office/drawing/2010/main"/>
              </a:ext>
            </a:extLst>
          </a:blip>
          <a:srcRect/>
          <a:stretch>
            <a:fillRect/>
          </a:stretch>
        </p:blipFill>
        <p:spPr bwMode="auto">
          <a:xfrm>
            <a:off x="4288221" y="3312319"/>
            <a:ext cx="2591990" cy="18311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6" descr="Free illustration: Black, Back, Button, Navigation - Free ...">
            <a:hlinkClick r:id="rId4" action="ppaction://hlinksldjump"/>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0" y="4776889"/>
            <a:ext cx="454131" cy="366611"/>
          </a:xfrm>
          <a:prstGeom prst="rect">
            <a:avLst/>
          </a:prstGeom>
        </p:spPr>
      </p:pic>
    </p:spTree>
    <p:extLst>
      <p:ext uri="{BB962C8B-B14F-4D97-AF65-F5344CB8AC3E}">
        <p14:creationId xmlns:p14="http://schemas.microsoft.com/office/powerpoint/2010/main" val="1845967237"/>
      </p:ext>
    </p:extLst>
  </p:cSld>
  <p:clrMapOvr>
    <a:masterClrMapping/>
  </p:clrMapOvr>
  <p:transition spd="slow"/>
  <p:timing>
    <p:tnLst>
      <p:par>
        <p:cTn id="1" dur="indefinite" restart="never" nodeType="tmRoot"/>
      </p:par>
    </p:tnLst>
  </p:timing>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Content Placeholder 2"/>
          <p:cNvSpPr>
            <a:spLocks noGrp="1"/>
          </p:cNvSpPr>
          <p:nvPr>
            <p:ph idx="1"/>
          </p:nvPr>
        </p:nvSpPr>
        <p:spPr bwMode="auto">
          <a:xfrm>
            <a:off x="3392261" y="1347788"/>
            <a:ext cx="5031740" cy="3024187"/>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numCol="1" anchor="t" anchorCtr="0" compatLnSpc="1">
            <a:prstTxWarp prst="textNoShape">
              <a:avLst/>
            </a:prstTxWarp>
          </a:bodyPr>
          <a:lstStyle/>
          <a:p>
            <a:pPr eaLnBrk="1" hangingPunct="1"/>
            <a:r>
              <a:rPr lang="en-GB" altLang="nl-NL" dirty="0" smtClean="0"/>
              <a:t>Quick and accurate spreading, with the discharge point being controlled by actuators.</a:t>
            </a:r>
          </a:p>
          <a:p>
            <a:pPr eaLnBrk="1" hangingPunct="1"/>
            <a:r>
              <a:rPr lang="en-GB" altLang="nl-NL" dirty="0" smtClean="0"/>
              <a:t>The small </a:t>
            </a:r>
            <a:r>
              <a:rPr lang="en-GB" altLang="nl-NL" b="1" dirty="0" smtClean="0"/>
              <a:t>1 metre </a:t>
            </a:r>
            <a:r>
              <a:rPr lang="en-GB" altLang="nl-NL" dirty="0" smtClean="0"/>
              <a:t>sections can be switched inside-out and outside-in to keep overlaps to the minimum.</a:t>
            </a:r>
          </a:p>
          <a:p>
            <a:pPr eaLnBrk="1" hangingPunct="1"/>
            <a:r>
              <a:rPr lang="en-GB" altLang="nl-NL" dirty="0" smtClean="0"/>
              <a:t>Stable disc RPM in combination with discharge point adjustment maintains the spreading pattern.</a:t>
            </a:r>
          </a:p>
          <a:p>
            <a:pPr eaLnBrk="1" hangingPunct="1"/>
            <a:r>
              <a:rPr lang="en-GB" altLang="nl-NL" dirty="0" smtClean="0"/>
              <a:t>Easy operation: no need to leave the tractor cab to adjust the working width</a:t>
            </a:r>
          </a:p>
          <a:p>
            <a:pPr eaLnBrk="1" hangingPunct="1"/>
            <a:r>
              <a:rPr lang="en-GB" altLang="nl-NL" dirty="0" smtClean="0"/>
              <a:t>100% ISOBUS compatible for easy operation.</a:t>
            </a:r>
          </a:p>
        </p:txBody>
      </p:sp>
      <p:sp>
        <p:nvSpPr>
          <p:cNvPr id="4" name="Title 3"/>
          <p:cNvSpPr>
            <a:spLocks noGrp="1"/>
          </p:cNvSpPr>
          <p:nvPr>
            <p:ph type="ctrTitle"/>
          </p:nvPr>
        </p:nvSpPr>
        <p:spPr/>
        <p:txBody>
          <a:bodyPr/>
          <a:lstStyle/>
          <a:p>
            <a:r>
              <a:rPr lang="en-GB" altLang="nl-NL" dirty="0">
                <a:ea typeface="Geneva"/>
              </a:rPr>
              <a:t>Advantages GEOSPREAD</a:t>
            </a:r>
            <a:r>
              <a:rPr lang="en-GB" altLang="nl-NL" baseline="30000" dirty="0" smtClean="0">
                <a:ea typeface="Geneva"/>
              </a:rPr>
              <a:t>®</a:t>
            </a:r>
            <a:endParaRPr lang="nl-NL" dirty="0"/>
          </a:p>
        </p:txBody>
      </p:sp>
      <p:pic>
        <p:nvPicPr>
          <p:cNvPr id="84997" name="Picture 11" descr="J:\Afdelingen\Sales &amp; Marketing\Marketing Material\Pictures\2017\Strooiers\Exacta-CL GEOspread\170607365.jpg"/>
          <p:cNvPicPr>
            <a:picLocks noChangeAspect="1" noChangeArrowheads="1"/>
          </p:cNvPicPr>
          <p:nvPr/>
        </p:nvPicPr>
        <p:blipFill>
          <a:blip r:embed="rId2" cstate="email">
            <a:extLst>
              <a:ext uri="{28A0092B-C50C-407E-A947-70E740481C1C}">
                <a14:useLocalDpi xmlns:a14="http://schemas.microsoft.com/office/drawing/2010/main"/>
              </a:ext>
            </a:extLst>
          </a:blip>
          <a:srcRect/>
          <a:stretch>
            <a:fillRect/>
          </a:stretch>
        </p:blipFill>
        <p:spPr bwMode="auto">
          <a:xfrm>
            <a:off x="488668" y="1275160"/>
            <a:ext cx="2745581" cy="18311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Picture 2"/>
          <p:cNvPicPr>
            <a:picLocks noChangeAspect="1"/>
          </p:cNvPicPr>
          <p:nvPr/>
        </p:nvPicPr>
        <p:blipFill>
          <a:blip r:embed="rId3" cstate="screen">
            <a:clrChange>
              <a:clrFrom>
                <a:srgbClr val="F0F0F0"/>
              </a:clrFrom>
              <a:clrTo>
                <a:srgbClr val="F0F0F0">
                  <a:alpha val="0"/>
                </a:srgbClr>
              </a:clrTo>
            </a:clrChange>
            <a:extLst>
              <a:ext uri="{28A0092B-C50C-407E-A947-70E740481C1C}">
                <a14:useLocalDpi xmlns:a14="http://schemas.microsoft.com/office/drawing/2010/main"/>
              </a:ext>
            </a:extLst>
          </a:blip>
          <a:stretch>
            <a:fillRect/>
          </a:stretch>
        </p:blipFill>
        <p:spPr>
          <a:xfrm>
            <a:off x="1260925" y="2748252"/>
            <a:ext cx="1910193" cy="1991231"/>
          </a:xfrm>
          <a:prstGeom prst="rect">
            <a:avLst/>
          </a:prstGeom>
        </p:spPr>
      </p:pic>
      <p:pic>
        <p:nvPicPr>
          <p:cNvPr id="6" name="Picture 5"/>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1638967" y="2958806"/>
            <a:ext cx="1026114" cy="732941"/>
          </a:xfrm>
          <a:prstGeom prst="rect">
            <a:avLst/>
          </a:prstGeom>
        </p:spPr>
      </p:pic>
      <p:pic>
        <p:nvPicPr>
          <p:cNvPr id="8" name="Picture 7" descr="Free illustration: Black, Back, Button, Navigation - Free ...">
            <a:hlinkClick r:id="rId5" action="ppaction://hlinksldjump"/>
          </p:cNvPr>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a:off x="0" y="4776889"/>
            <a:ext cx="454131" cy="366611"/>
          </a:xfrm>
          <a:prstGeom prst="rect">
            <a:avLst/>
          </a:prstGeom>
        </p:spPr>
      </p:pic>
    </p:spTree>
    <p:extLst>
      <p:ext uri="{BB962C8B-B14F-4D97-AF65-F5344CB8AC3E}">
        <p14:creationId xmlns:p14="http://schemas.microsoft.com/office/powerpoint/2010/main" val="177599749"/>
      </p:ext>
    </p:extLst>
  </p:cSld>
  <p:clrMapOvr>
    <a:masterClrMapping/>
  </p:clrMapOvr>
  <p:transition spd="slow"/>
  <p:timing>
    <p:tnLst>
      <p:par>
        <p:cTn id="1" dur="indefinite" restart="never" nodeType="tmRoot"/>
      </p:par>
    </p:tnLst>
  </p:timing>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Tijdelijke aanduiding voor inhoud 7"/>
          <p:cNvSpPr>
            <a:spLocks noGrp="1"/>
          </p:cNvSpPr>
          <p:nvPr>
            <p:ph idx="1"/>
          </p:nvPr>
        </p:nvSpPr>
        <p:spPr bwMode="auto">
          <a:xfrm>
            <a:off x="719139" y="1347788"/>
            <a:ext cx="5040765" cy="3024187"/>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numCol="1" anchor="t" anchorCtr="0" compatLnSpc="1">
            <a:prstTxWarp prst="textNoShape">
              <a:avLst/>
            </a:prstTxWarp>
          </a:bodyPr>
          <a:lstStyle/>
          <a:p>
            <a:pPr eaLnBrk="1" hangingPunct="1"/>
            <a:r>
              <a:rPr lang="en-GB" altLang="nl-NL" dirty="0" smtClean="0"/>
              <a:t>Measured in the Spreader Competence Centre.</a:t>
            </a:r>
          </a:p>
          <a:p>
            <a:pPr eaLnBrk="1" hangingPunct="1"/>
            <a:r>
              <a:rPr lang="en-GB" altLang="nl-NL" dirty="0" smtClean="0"/>
              <a:t>The fertiliser type and spreader settings determine the GEOPOINT</a:t>
            </a:r>
            <a:r>
              <a:rPr lang="en-GB" altLang="nl-NL" baseline="30000" dirty="0" smtClean="0"/>
              <a:t>®</a:t>
            </a:r>
            <a:r>
              <a:rPr lang="en-GB" altLang="nl-NL" dirty="0" smtClean="0"/>
              <a:t>, the point where fertiliser drops on the field.</a:t>
            </a:r>
          </a:p>
          <a:p>
            <a:pPr eaLnBrk="1" hangingPunct="1"/>
            <a:r>
              <a:rPr lang="en-GB" altLang="nl-NL" dirty="0" smtClean="0"/>
              <a:t>The Centre of the 3D spreading pattern is used for optimum performance when opening and closing the dosing system on headlands.</a:t>
            </a:r>
          </a:p>
          <a:p>
            <a:pPr eaLnBrk="1" hangingPunct="1"/>
            <a:r>
              <a:rPr lang="en-GB" altLang="nl-NL" dirty="0" smtClean="0"/>
              <a:t>The GEOPOINT</a:t>
            </a:r>
            <a:r>
              <a:rPr lang="en-GB" altLang="nl-NL" baseline="30000" dirty="0" smtClean="0"/>
              <a:t>®</a:t>
            </a:r>
            <a:r>
              <a:rPr lang="en-GB" altLang="nl-NL" dirty="0" smtClean="0"/>
              <a:t> can be found in the spreading charts manuals or on the website and will be set automatically when using the </a:t>
            </a:r>
            <a:r>
              <a:rPr lang="en-GB" altLang="nl-NL" dirty="0" err="1" smtClean="0"/>
              <a:t>AutosetApp</a:t>
            </a:r>
            <a:r>
              <a:rPr lang="en-GB" altLang="nl-NL" dirty="0" smtClean="0"/>
              <a:t>.</a:t>
            </a:r>
          </a:p>
          <a:p>
            <a:pPr eaLnBrk="1" hangingPunct="1">
              <a:buFontTx/>
              <a:buChar char="•"/>
            </a:pPr>
            <a:endParaRPr lang="en-GB" altLang="nl-NL" dirty="0" smtClean="0"/>
          </a:p>
          <a:p>
            <a:pPr eaLnBrk="1" hangingPunct="1"/>
            <a:endParaRPr lang="en-GB" altLang="nl-NL" dirty="0" smtClean="0"/>
          </a:p>
        </p:txBody>
      </p:sp>
      <p:sp>
        <p:nvSpPr>
          <p:cNvPr id="4" name="Title 3"/>
          <p:cNvSpPr>
            <a:spLocks noGrp="1"/>
          </p:cNvSpPr>
          <p:nvPr>
            <p:ph type="ctrTitle"/>
          </p:nvPr>
        </p:nvSpPr>
        <p:spPr/>
        <p:txBody>
          <a:bodyPr/>
          <a:lstStyle/>
          <a:p>
            <a:r>
              <a:rPr lang="en-GB" altLang="nl-NL" dirty="0">
                <a:ea typeface="Geneva"/>
              </a:rPr>
              <a:t>GEOPOINT</a:t>
            </a:r>
            <a:r>
              <a:rPr lang="en-GB" altLang="nl-NL" baseline="30000" dirty="0" smtClean="0">
                <a:ea typeface="Geneva"/>
              </a:rPr>
              <a:t>®</a:t>
            </a:r>
            <a:endParaRPr lang="nl-NL" dirty="0"/>
          </a:p>
        </p:txBody>
      </p:sp>
      <p:pic>
        <p:nvPicPr>
          <p:cNvPr id="89092" name="Picture 2"/>
          <p:cNvPicPr>
            <a:picLocks noChangeAspect="1"/>
          </p:cNvPicPr>
          <p:nvPr/>
        </p:nvPicPr>
        <p:blipFill>
          <a:blip r:embed="rId2" cstate="email">
            <a:extLst>
              <a:ext uri="{28A0092B-C50C-407E-A947-70E740481C1C}">
                <a14:useLocalDpi xmlns:a14="http://schemas.microsoft.com/office/drawing/2010/main"/>
              </a:ext>
            </a:extLst>
          </a:blip>
          <a:srcRect/>
          <a:stretch>
            <a:fillRect/>
          </a:stretch>
        </p:blipFill>
        <p:spPr bwMode="auto">
          <a:xfrm>
            <a:off x="5815154" y="2069368"/>
            <a:ext cx="2963465" cy="27551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Picture 2"/>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614212" y="392056"/>
            <a:ext cx="2164407" cy="1623305"/>
          </a:xfrm>
          <a:prstGeom prst="rect">
            <a:avLst/>
          </a:prstGeom>
        </p:spPr>
      </p:pic>
      <p:pic>
        <p:nvPicPr>
          <p:cNvPr id="7" name="Picture 6" descr="Free illustration: Black, Back, Button, Navigation - Free ...">
            <a:hlinkClick r:id="rId4" action="ppaction://hlinksldjump"/>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0" y="4776889"/>
            <a:ext cx="454131" cy="366611"/>
          </a:xfrm>
          <a:prstGeom prst="rect">
            <a:avLst/>
          </a:prstGeom>
        </p:spPr>
      </p:pic>
    </p:spTree>
    <p:extLst>
      <p:ext uri="{BB962C8B-B14F-4D97-AF65-F5344CB8AC3E}">
        <p14:creationId xmlns:p14="http://schemas.microsoft.com/office/powerpoint/2010/main" val="2588233792"/>
      </p:ext>
    </p:extLst>
  </p:cSld>
  <p:clrMapOvr>
    <a:masterClrMapping/>
  </p:clrMapOvr>
  <p:transition spd="slow"/>
  <p:timing>
    <p:tnLst>
      <p:par>
        <p:cTn id="1" dur="indefinite" restart="never" nodeType="tmRoot"/>
      </p:par>
    </p:tnLst>
  </p:timing>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60" name="Titel 1"/>
          <p:cNvSpPr txBox="1">
            <a:spLocks/>
          </p:cNvSpPr>
          <p:nvPr/>
        </p:nvSpPr>
        <p:spPr bwMode="auto">
          <a:xfrm>
            <a:off x="1494235" y="701279"/>
            <a:ext cx="6155531" cy="3262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endParaRPr lang="en-GB" altLang="nl-NL" sz="2400" dirty="0">
              <a:solidFill>
                <a:srgbClr val="007A3B"/>
              </a:solidFill>
              <a:ea typeface="Geneva" charset="-128"/>
            </a:endParaRPr>
          </a:p>
        </p:txBody>
      </p:sp>
      <p:sp>
        <p:nvSpPr>
          <p:cNvPr id="2" name="Title 1"/>
          <p:cNvSpPr>
            <a:spLocks noGrp="1"/>
          </p:cNvSpPr>
          <p:nvPr>
            <p:ph type="ctrTitle"/>
          </p:nvPr>
        </p:nvSpPr>
        <p:spPr/>
        <p:txBody>
          <a:bodyPr/>
          <a:lstStyle/>
          <a:p>
            <a:r>
              <a:rPr lang="en-GB" altLang="nl-NL" dirty="0" smtClean="0"/>
              <a:t>Automatic Section Control</a:t>
            </a:r>
            <a:endParaRPr lang="nl-NL" dirty="0"/>
          </a:p>
        </p:txBody>
      </p:sp>
      <p:pic>
        <p:nvPicPr>
          <p:cNvPr id="9" name="Picture 8"/>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0" y="1995488"/>
            <a:ext cx="9144000" cy="3150739"/>
          </a:xfrm>
          <a:prstGeom prst="rect">
            <a:avLst/>
          </a:prstGeom>
        </p:spPr>
      </p:pic>
      <p:pic>
        <p:nvPicPr>
          <p:cNvPr id="7" name="Afbeelding 7" descr="C:\Users\gr_evdv\AppData\Local\Microsoft\Windows\INetCache\Content.Outlook\10T69RF9\iMFARMING logo - Kverneland.png"/>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7399735" y="1828800"/>
            <a:ext cx="500063" cy="485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430072008"/>
      </p:ext>
    </p:extLst>
  </p:cSld>
  <p:clrMapOvr>
    <a:masterClrMapping/>
  </p:clrMapOvr>
  <p:timing>
    <p:tnLst>
      <p:par>
        <p:cTn id="1" dur="indefinite" restart="never" nodeType="tmRoot"/>
      </p:par>
    </p:tnLst>
  </p:timing>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Tijdelijke aanduiding voor inhoud 7"/>
          <p:cNvSpPr>
            <a:spLocks noGrp="1"/>
          </p:cNvSpPr>
          <p:nvPr>
            <p:ph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numCol="1" anchor="t" anchorCtr="0" compatLnSpc="1">
            <a:prstTxWarp prst="textNoShape">
              <a:avLst/>
            </a:prstTxWarp>
          </a:bodyPr>
          <a:lstStyle/>
          <a:p>
            <a:pPr eaLnBrk="1" hangingPunct="1"/>
            <a:r>
              <a:rPr lang="en-GB" altLang="nl-NL" dirty="0" smtClean="0"/>
              <a:t>Examples with 24 metre working width</a:t>
            </a:r>
          </a:p>
        </p:txBody>
      </p:sp>
      <p:sp>
        <p:nvSpPr>
          <p:cNvPr id="3" name="Title 2"/>
          <p:cNvSpPr>
            <a:spLocks noGrp="1"/>
          </p:cNvSpPr>
          <p:nvPr>
            <p:ph type="ctrTitle"/>
          </p:nvPr>
        </p:nvSpPr>
        <p:spPr/>
        <p:txBody>
          <a:bodyPr/>
          <a:lstStyle/>
          <a:p>
            <a:r>
              <a:rPr lang="en-GB" altLang="nl-NL" dirty="0">
                <a:ea typeface="Geneva"/>
              </a:rPr>
              <a:t>Types of Section </a:t>
            </a:r>
            <a:r>
              <a:rPr lang="en-GB" altLang="nl-NL" dirty="0" smtClean="0">
                <a:ea typeface="Geneva"/>
              </a:rPr>
              <a:t>Control</a:t>
            </a:r>
            <a:endParaRPr lang="nl-NL" dirty="0"/>
          </a:p>
        </p:txBody>
      </p:sp>
      <p:pic>
        <p:nvPicPr>
          <p:cNvPr id="91140" name="Content Placeholder 7"/>
          <p:cNvPicPr>
            <a:picLocks noChangeAspect="1"/>
          </p:cNvPicPr>
          <p:nvPr/>
        </p:nvPicPr>
        <p:blipFill>
          <a:blip r:embed="rId2" cstate="email">
            <a:extLst>
              <a:ext uri="{28A0092B-C50C-407E-A947-70E740481C1C}">
                <a14:useLocalDpi xmlns:a14="http://schemas.microsoft.com/office/drawing/2010/main"/>
              </a:ext>
            </a:extLst>
          </a:blip>
          <a:srcRect/>
          <a:stretch>
            <a:fillRect/>
          </a:stretch>
        </p:blipFill>
        <p:spPr bwMode="auto">
          <a:xfrm>
            <a:off x="1871662" y="1707357"/>
            <a:ext cx="5795963" cy="29027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5" descr="Free illustration: Black, Back, Button, Navigation - Free ...">
            <a:hlinkClick r:id="rId3" action="ppaction://hlinksldjump"/>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0" y="4776889"/>
            <a:ext cx="454131" cy="366611"/>
          </a:xfrm>
          <a:prstGeom prst="rect">
            <a:avLst/>
          </a:prstGeom>
        </p:spPr>
      </p:pic>
    </p:spTree>
    <p:extLst>
      <p:ext uri="{BB962C8B-B14F-4D97-AF65-F5344CB8AC3E}">
        <p14:creationId xmlns:p14="http://schemas.microsoft.com/office/powerpoint/2010/main" val="917570342"/>
      </p:ext>
    </p:extLst>
  </p:cSld>
  <p:clrMapOvr>
    <a:masterClrMapping/>
  </p:clrMapOvr>
  <p:transition spd="slow"/>
  <p:timing>
    <p:tnLst>
      <p:par>
        <p:cTn id="1" dur="indefinite" restart="never" nodeType="tmRoot"/>
      </p:par>
    </p:tnLst>
  </p:timing>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63" name="Content Placeholder 3"/>
          <p:cNvPicPr>
            <a:picLocks noGrp="1" noChangeAspect="1"/>
          </p:cNvPicPr>
          <p:nvPr>
            <p:ph idx="1"/>
          </p:nvPr>
        </p:nvPicPr>
        <p:blipFill>
          <a:blip r:embed="rId2" cstate="email">
            <a:extLst>
              <a:ext uri="{28A0092B-C50C-407E-A947-70E740481C1C}">
                <a14:useLocalDpi xmlns:a14="http://schemas.microsoft.com/office/drawing/2010/main"/>
              </a:ext>
            </a:extLst>
          </a:blip>
          <a:stretch>
            <a:fillRect/>
          </a:stretch>
        </p:blipFill>
        <p:spPr bwMode="auto">
          <a:xfrm>
            <a:off x="1576037" y="1347788"/>
            <a:ext cx="5990339" cy="3024187"/>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ctrTitle"/>
          </p:nvPr>
        </p:nvSpPr>
        <p:spPr/>
        <p:txBody>
          <a:bodyPr/>
          <a:lstStyle/>
          <a:p>
            <a:r>
              <a:rPr lang="nl-NL" altLang="nl-NL" dirty="0"/>
              <a:t>Working </a:t>
            </a:r>
            <a:r>
              <a:rPr lang="nl-NL" altLang="nl-NL" dirty="0" smtClean="0"/>
              <a:t>Principle</a:t>
            </a:r>
            <a:endParaRPr lang="nl-NL" dirty="0"/>
          </a:p>
        </p:txBody>
      </p:sp>
      <p:pic>
        <p:nvPicPr>
          <p:cNvPr id="5" name="Picture 4" descr="Free illustration: Black, Back, Button, Navigation - Free ...">
            <a:hlinkClick r:id="rId3" action="ppaction://hlinksldjump"/>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0" y="4776889"/>
            <a:ext cx="454131" cy="366611"/>
          </a:xfrm>
          <a:prstGeom prst="rect">
            <a:avLst/>
          </a:prstGeom>
        </p:spPr>
      </p:pic>
    </p:spTree>
    <p:extLst>
      <p:ext uri="{BB962C8B-B14F-4D97-AF65-F5344CB8AC3E}">
        <p14:creationId xmlns:p14="http://schemas.microsoft.com/office/powerpoint/2010/main" val="785641942"/>
      </p:ext>
    </p:extLst>
  </p:cSld>
  <p:clrMapOvr>
    <a:masterClrMapping/>
  </p:clrMapOvr>
</p:sld>
</file>

<file path=ppt/slides/slide1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altLang="nl-NL" sz="3200" dirty="0"/>
              <a:t>Performance of GEOSPREAD</a:t>
            </a:r>
            <a:r>
              <a:rPr lang="en-GB" altLang="nl-NL" sz="3200" baseline="30000" dirty="0"/>
              <a:t>® </a:t>
            </a:r>
            <a:r>
              <a:rPr lang="en-GB" altLang="nl-NL" sz="3200" dirty="0"/>
              <a:t>and Basic Section Control </a:t>
            </a:r>
            <a:endParaRPr lang="nl-NL" dirty="0"/>
          </a:p>
        </p:txBody>
      </p:sp>
      <p:pic>
        <p:nvPicPr>
          <p:cNvPr id="93187" name="Picture 3"/>
          <p:cNvPicPr>
            <a:picLocks noChangeAspect="1"/>
          </p:cNvPicPr>
          <p:nvPr/>
        </p:nvPicPr>
        <p:blipFill>
          <a:blip r:embed="rId2" cstate="email">
            <a:extLst>
              <a:ext uri="{28A0092B-C50C-407E-A947-70E740481C1C}">
                <a14:useLocalDpi xmlns:a14="http://schemas.microsoft.com/office/drawing/2010/main"/>
              </a:ext>
            </a:extLst>
          </a:blip>
          <a:srcRect/>
          <a:stretch>
            <a:fillRect/>
          </a:stretch>
        </p:blipFill>
        <p:spPr bwMode="auto">
          <a:xfrm>
            <a:off x="1439467" y="1437085"/>
            <a:ext cx="6260306" cy="30789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4" descr="Free illustration: Black, Back, Button, Navigation - Free ...">
            <a:hlinkClick r:id="rId3" action="ppaction://hlinksldjump"/>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0" y="4776889"/>
            <a:ext cx="454131" cy="366611"/>
          </a:xfrm>
          <a:prstGeom prst="rect">
            <a:avLst/>
          </a:prstGeom>
        </p:spPr>
      </p:pic>
    </p:spTree>
    <p:extLst>
      <p:ext uri="{BB962C8B-B14F-4D97-AF65-F5344CB8AC3E}">
        <p14:creationId xmlns:p14="http://schemas.microsoft.com/office/powerpoint/2010/main" val="1711455457"/>
      </p:ext>
    </p:extLst>
  </p:cSld>
  <p:clrMapOvr>
    <a:masterClrMapping/>
  </p:clrMapOvr>
</p:sld>
</file>

<file path=ppt/slides/slide1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ctrTitle"/>
          </p:nvPr>
        </p:nvSpPr>
        <p:spPr>
          <a:xfrm>
            <a:off x="720000" y="771525"/>
            <a:ext cx="8291569" cy="323850"/>
          </a:xfrm>
        </p:spPr>
        <p:txBody>
          <a:bodyPr/>
          <a:lstStyle/>
          <a:p>
            <a:r>
              <a:rPr lang="en-GB" altLang="nl-NL" dirty="0"/>
              <a:t>Basic Section Control – Sections &amp; Working </a:t>
            </a:r>
            <a:r>
              <a:rPr lang="en-GB" altLang="nl-NL" dirty="0" smtClean="0"/>
              <a:t>Width </a:t>
            </a:r>
            <a:r>
              <a:rPr lang="en-GB" altLang="nl-NL" dirty="0"/>
              <a:t>E</a:t>
            </a:r>
            <a:r>
              <a:rPr lang="en-GB" altLang="nl-NL" dirty="0" smtClean="0"/>
              <a:t>xamples</a:t>
            </a:r>
            <a:r>
              <a:rPr lang="en-GB" altLang="nl-NL" sz="2400" dirty="0" smtClean="0"/>
              <a:t> </a:t>
            </a:r>
            <a:endParaRPr lang="nl-NL" sz="2400" dirty="0"/>
          </a:p>
        </p:txBody>
      </p:sp>
      <p:pic>
        <p:nvPicPr>
          <p:cNvPr id="90114" name="Picture 3" descr="cid:image001.jpg@01D7D0C2.ED26E120"/>
          <p:cNvPicPr>
            <a:picLocks noChangeAspect="1" noChangeArrowheads="1"/>
          </p:cNvPicPr>
          <p:nvPr/>
        </p:nvPicPr>
        <p:blipFill>
          <a:blip r:embed="rId2" r:link="rId3" cstate="screen">
            <a:extLst>
              <a:ext uri="{28A0092B-C50C-407E-A947-70E740481C1C}">
                <a14:useLocalDpi xmlns:a14="http://schemas.microsoft.com/office/drawing/2010/main"/>
              </a:ext>
            </a:extLst>
          </a:blip>
          <a:srcRect/>
          <a:stretch>
            <a:fillRect/>
          </a:stretch>
        </p:blipFill>
        <p:spPr bwMode="auto">
          <a:xfrm>
            <a:off x="736462" y="1935906"/>
            <a:ext cx="1777501" cy="1857931"/>
          </a:xfrm>
          <a:prstGeom prst="rect">
            <a:avLst/>
          </a:prstGeom>
          <a:noFill/>
          <a:extLst>
            <a:ext uri="{909E8E84-426E-40DD-AFC4-6F175D3DCCD1}">
              <a14:hiddenFill xmlns:a14="http://schemas.microsoft.com/office/drawing/2010/main">
                <a:solidFill>
                  <a:srgbClr val="FFFFFF"/>
                </a:solidFill>
              </a14:hiddenFill>
            </a:ext>
          </a:extLst>
        </p:spPr>
      </p:pic>
      <p:pic>
        <p:nvPicPr>
          <p:cNvPr id="90113" name="Picture 4" descr="cid:image002.jpg@01D7D0C2.ED26E120"/>
          <p:cNvPicPr>
            <a:picLocks noChangeAspect="1" noChangeArrowheads="1"/>
          </p:cNvPicPr>
          <p:nvPr/>
        </p:nvPicPr>
        <p:blipFill>
          <a:blip r:embed="rId4" r:link="rId5" cstate="screen">
            <a:extLst>
              <a:ext uri="{28A0092B-C50C-407E-A947-70E740481C1C}">
                <a14:useLocalDpi xmlns:a14="http://schemas.microsoft.com/office/drawing/2010/main"/>
              </a:ext>
            </a:extLst>
          </a:blip>
          <a:srcRect/>
          <a:stretch>
            <a:fillRect/>
          </a:stretch>
        </p:blipFill>
        <p:spPr bwMode="auto">
          <a:xfrm>
            <a:off x="4732865" y="1958507"/>
            <a:ext cx="1766230" cy="1857930"/>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4"/>
          <p:cNvSpPr>
            <a:spLocks noChangeArrowheads="1"/>
          </p:cNvSpPr>
          <p:nvPr/>
        </p:nvSpPr>
        <p:spPr bwMode="auto">
          <a:xfrm>
            <a:off x="1143001" y="3470188"/>
            <a:ext cx="138564" cy="34624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68580" tIns="34290" rIns="68580" bIns="34290" numCol="1" anchor="ctr" anchorCtr="0" compatLnSpc="1">
            <a:prstTxWarp prst="textNoShape">
              <a:avLst/>
            </a:prstTxWarp>
            <a:spAutoFit/>
          </a:bodyPr>
          <a:lstStyle/>
          <a:p>
            <a:pPr defTabSz="685800" eaLnBrk="0" hangingPunct="0"/>
            <a:endParaRPr lang="en-GB" altLang="en-US" sz="450" b="0" dirty="0">
              <a:solidFill>
                <a:schemeClr val="tx1"/>
              </a:solidFill>
            </a:endParaRPr>
          </a:p>
          <a:p>
            <a:pPr defTabSz="685800" eaLnBrk="0" hangingPunct="0"/>
            <a:endParaRPr lang="en-GB" altLang="en-US" sz="1350" b="0" dirty="0">
              <a:solidFill>
                <a:schemeClr val="tx1"/>
              </a:solidFill>
            </a:endParaRPr>
          </a:p>
        </p:txBody>
      </p:sp>
      <p:sp>
        <p:nvSpPr>
          <p:cNvPr id="6" name="Rectangle 5"/>
          <p:cNvSpPr/>
          <p:nvPr/>
        </p:nvSpPr>
        <p:spPr>
          <a:xfrm>
            <a:off x="6708688" y="1935906"/>
            <a:ext cx="2435312" cy="2031325"/>
          </a:xfrm>
          <a:prstGeom prst="rect">
            <a:avLst/>
          </a:prstGeom>
        </p:spPr>
        <p:txBody>
          <a:bodyPr wrap="square">
            <a:spAutoFit/>
          </a:bodyPr>
          <a:lstStyle/>
          <a:p>
            <a:r>
              <a:rPr lang="en-GB" altLang="en-US" dirty="0">
                <a:ea typeface="Calibri" panose="020F0502020204030204" pitchFamily="34" charset="0"/>
              </a:rPr>
              <a:t>CL-EW/CL W PRO</a:t>
            </a:r>
            <a:endParaRPr lang="en-GB" altLang="en-US" sz="600" dirty="0"/>
          </a:p>
          <a:p>
            <a:pPr lvl="0"/>
            <a:r>
              <a:rPr lang="en-GB" altLang="en-US" b="0" dirty="0" smtClean="0">
                <a:ea typeface="Calibri" panose="020F0502020204030204" pitchFamily="34" charset="0"/>
              </a:rPr>
              <a:t>18 </a:t>
            </a:r>
            <a:r>
              <a:rPr lang="en-GB" altLang="en-US" b="0" dirty="0">
                <a:ea typeface="Calibri" panose="020F0502020204030204" pitchFamily="34" charset="0"/>
              </a:rPr>
              <a:t>m  </a:t>
            </a:r>
            <a:r>
              <a:rPr lang="en-GB" altLang="en-US" b="0" dirty="0" smtClean="0">
                <a:ea typeface="Calibri" panose="020F0502020204030204" pitchFamily="34" charset="0"/>
              </a:rPr>
              <a:t>4m / 5m / 5m / 4m</a:t>
            </a:r>
            <a:endParaRPr lang="en-GB" altLang="en-US" sz="600" b="0" dirty="0"/>
          </a:p>
          <a:p>
            <a:pPr lvl="0"/>
            <a:r>
              <a:rPr lang="en-GB" altLang="en-US" b="0" dirty="0">
                <a:ea typeface="Calibri" panose="020F0502020204030204" pitchFamily="34" charset="0"/>
              </a:rPr>
              <a:t>20 m  </a:t>
            </a:r>
            <a:r>
              <a:rPr lang="en-GB" altLang="en-US" b="0" dirty="0" smtClean="0">
                <a:ea typeface="Calibri" panose="020F0502020204030204" pitchFamily="34" charset="0"/>
              </a:rPr>
              <a:t>4m / 6m / 6m / 4m</a:t>
            </a:r>
            <a:endParaRPr lang="en-GB" altLang="en-US" sz="600" b="0" dirty="0"/>
          </a:p>
          <a:p>
            <a:pPr lvl="0"/>
            <a:r>
              <a:rPr lang="en-GB" altLang="en-US" b="0" dirty="0">
                <a:ea typeface="Calibri" panose="020F0502020204030204" pitchFamily="34" charset="0"/>
              </a:rPr>
              <a:t>21 </a:t>
            </a:r>
            <a:r>
              <a:rPr lang="en-GB" altLang="en-US" b="0" dirty="0" smtClean="0">
                <a:ea typeface="Calibri" panose="020F0502020204030204" pitchFamily="34" charset="0"/>
              </a:rPr>
              <a:t>m  4m / 6.5m / 6.5m / 4m</a:t>
            </a:r>
            <a:endParaRPr lang="en-GB" b="0" dirty="0"/>
          </a:p>
        </p:txBody>
      </p:sp>
      <p:sp>
        <p:nvSpPr>
          <p:cNvPr id="7" name="Rectangle 6"/>
          <p:cNvSpPr/>
          <p:nvPr/>
        </p:nvSpPr>
        <p:spPr>
          <a:xfrm>
            <a:off x="631997" y="3793837"/>
            <a:ext cx="3429000" cy="646331"/>
          </a:xfrm>
          <a:prstGeom prst="rect">
            <a:avLst/>
          </a:prstGeom>
        </p:spPr>
        <p:txBody>
          <a:bodyPr>
            <a:spAutoFit/>
          </a:bodyPr>
          <a:lstStyle/>
          <a:p>
            <a:pPr lvl="0"/>
            <a:r>
              <a:rPr lang="en-GB" altLang="en-US" dirty="0" smtClean="0">
                <a:ea typeface="Calibri" panose="020F0502020204030204" pitchFamily="34" charset="0"/>
              </a:rPr>
              <a:t>CL-EW/CL W PRO</a:t>
            </a:r>
            <a:endParaRPr lang="en-GB" altLang="en-US" sz="600" dirty="0"/>
          </a:p>
          <a:p>
            <a:pPr lvl="0"/>
            <a:r>
              <a:rPr lang="en-GB" altLang="en-US" b="0" dirty="0">
                <a:ea typeface="Calibri" panose="020F0502020204030204" pitchFamily="34" charset="0"/>
              </a:rPr>
              <a:t>16 m  </a:t>
            </a:r>
            <a:r>
              <a:rPr lang="en-GB" altLang="en-US" b="0" dirty="0" smtClean="0">
                <a:ea typeface="Calibri" panose="020F0502020204030204" pitchFamily="34" charset="0"/>
              </a:rPr>
              <a:t>4m / 4m / 4m / 4m</a:t>
            </a:r>
            <a:endParaRPr lang="en-GB" altLang="en-US" sz="600" b="0" dirty="0"/>
          </a:p>
        </p:txBody>
      </p:sp>
      <p:sp>
        <p:nvSpPr>
          <p:cNvPr id="2" name="TextBox 1"/>
          <p:cNvSpPr txBox="1"/>
          <p:nvPr/>
        </p:nvSpPr>
        <p:spPr>
          <a:xfrm>
            <a:off x="631997" y="1338669"/>
            <a:ext cx="8600290" cy="353943"/>
          </a:xfrm>
          <a:prstGeom prst="rect">
            <a:avLst/>
          </a:prstGeom>
          <a:noFill/>
        </p:spPr>
        <p:txBody>
          <a:bodyPr wrap="square" rtlCol="0">
            <a:spAutoFit/>
          </a:bodyPr>
          <a:lstStyle/>
          <a:p>
            <a:r>
              <a:rPr lang="en-GB" sz="1700" dirty="0" smtClean="0">
                <a:solidFill>
                  <a:schemeClr val="tx1"/>
                </a:solidFill>
              </a:rPr>
              <a:t>Generation 2</a:t>
            </a:r>
            <a:r>
              <a:rPr lang="en-GB" sz="1700" b="1" dirty="0" smtClean="0">
                <a:solidFill>
                  <a:schemeClr val="tx1"/>
                </a:solidFill>
              </a:rPr>
              <a:t> electronics (EDW2) for spreader models CL EW, CL W PRO &amp; TL </a:t>
            </a:r>
            <a:endParaRPr lang="en-GB" sz="1700" b="1" dirty="0">
              <a:solidFill>
                <a:schemeClr val="tx1"/>
              </a:solidFill>
            </a:endParaRPr>
          </a:p>
        </p:txBody>
      </p:sp>
      <p:pic>
        <p:nvPicPr>
          <p:cNvPr id="10" name="Picture 9" descr="Free illustration: Black, Back, Button, Navigation - Free ...">
            <a:hlinkClick r:id="rId6" action="ppaction://hlinksldjump"/>
          </p:cNvPr>
          <p:cNvPicPr>
            <a:picLocks noChangeAspect="1"/>
          </p:cNvPicPr>
          <p:nvPr/>
        </p:nvPicPr>
        <p:blipFill>
          <a:blip r:embed="rId7" cstate="email">
            <a:extLst>
              <a:ext uri="{28A0092B-C50C-407E-A947-70E740481C1C}">
                <a14:useLocalDpi xmlns:a14="http://schemas.microsoft.com/office/drawing/2010/main"/>
              </a:ext>
            </a:extLst>
          </a:blip>
          <a:stretch>
            <a:fillRect/>
          </a:stretch>
        </p:blipFill>
        <p:spPr>
          <a:xfrm>
            <a:off x="0" y="4776889"/>
            <a:ext cx="454131" cy="366611"/>
          </a:xfrm>
          <a:prstGeom prst="rect">
            <a:avLst/>
          </a:prstGeom>
        </p:spPr>
      </p:pic>
    </p:spTree>
    <p:extLst>
      <p:ext uri="{BB962C8B-B14F-4D97-AF65-F5344CB8AC3E}">
        <p14:creationId xmlns:p14="http://schemas.microsoft.com/office/powerpoint/2010/main" val="3687385934"/>
      </p:ext>
    </p:extLst>
  </p:cSld>
  <p:clrMapOvr>
    <a:masterClrMapping/>
  </p:clrMapOvr>
</p:sld>
</file>

<file path=ppt/slides/slide1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4"/>
          <p:cNvSpPr>
            <a:spLocks noChangeArrowheads="1"/>
          </p:cNvSpPr>
          <p:nvPr/>
        </p:nvSpPr>
        <p:spPr bwMode="auto">
          <a:xfrm>
            <a:off x="1143001" y="3470188"/>
            <a:ext cx="138564" cy="34624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68580" tIns="34290" rIns="68580" bIns="34290" numCol="1" anchor="ctr" anchorCtr="0" compatLnSpc="1">
            <a:prstTxWarp prst="textNoShape">
              <a:avLst/>
            </a:prstTxWarp>
            <a:spAutoFit/>
          </a:bodyPr>
          <a:lstStyle/>
          <a:p>
            <a:pPr defTabSz="685800" eaLnBrk="0" hangingPunct="0"/>
            <a:endParaRPr lang="en-GB" altLang="en-US" sz="450" b="0" dirty="0">
              <a:solidFill>
                <a:schemeClr val="tx1"/>
              </a:solidFill>
            </a:endParaRPr>
          </a:p>
          <a:p>
            <a:pPr defTabSz="685800" eaLnBrk="0" hangingPunct="0"/>
            <a:endParaRPr lang="en-GB" altLang="en-US" sz="1350" b="0" dirty="0">
              <a:solidFill>
                <a:schemeClr val="tx1"/>
              </a:solidFill>
            </a:endParaRPr>
          </a:p>
        </p:txBody>
      </p:sp>
      <p:sp>
        <p:nvSpPr>
          <p:cNvPr id="7" name="Rectangle 6"/>
          <p:cNvSpPr/>
          <p:nvPr/>
        </p:nvSpPr>
        <p:spPr>
          <a:xfrm>
            <a:off x="631997" y="4220170"/>
            <a:ext cx="3005309" cy="923330"/>
          </a:xfrm>
          <a:prstGeom prst="rect">
            <a:avLst/>
          </a:prstGeom>
        </p:spPr>
        <p:txBody>
          <a:bodyPr wrap="square">
            <a:spAutoFit/>
          </a:bodyPr>
          <a:lstStyle/>
          <a:p>
            <a:pPr lvl="0"/>
            <a:r>
              <a:rPr lang="en-GB" altLang="en-US" dirty="0">
                <a:ea typeface="Calibri" panose="020F0502020204030204" pitchFamily="34" charset="0"/>
              </a:rPr>
              <a:t>CL-EW/CL W PRO</a:t>
            </a:r>
            <a:endParaRPr lang="en-GB" altLang="en-US" sz="600" dirty="0"/>
          </a:p>
          <a:p>
            <a:pPr lvl="0"/>
            <a:r>
              <a:rPr lang="en-GB" altLang="en-US" b="0" dirty="0" smtClean="0">
                <a:ea typeface="Calibri" panose="020F0502020204030204" pitchFamily="34" charset="0"/>
              </a:rPr>
              <a:t>24 </a:t>
            </a:r>
            <a:r>
              <a:rPr lang="en-GB" altLang="en-US" b="0" dirty="0">
                <a:ea typeface="Calibri" panose="020F0502020204030204" pitchFamily="34" charset="0"/>
              </a:rPr>
              <a:t>m </a:t>
            </a:r>
            <a:r>
              <a:rPr lang="en-GB" altLang="en-US" b="0" dirty="0" smtClean="0">
                <a:ea typeface="Calibri" panose="020F0502020204030204" pitchFamily="34" charset="0"/>
              </a:rPr>
              <a:t>4m / 4m / 4m / 4m / 4m / 4m</a:t>
            </a:r>
            <a:endParaRPr lang="en-GB" altLang="en-US" b="0" dirty="0"/>
          </a:p>
        </p:txBody>
      </p:sp>
      <p:pic>
        <p:nvPicPr>
          <p:cNvPr id="91137" name="Picture 5" descr="cid:image009.jpg@01D7D0C2.ED26E120"/>
          <p:cNvPicPr>
            <a:picLocks noChangeAspect="1" noChangeArrowheads="1"/>
          </p:cNvPicPr>
          <p:nvPr/>
        </p:nvPicPr>
        <p:blipFill>
          <a:blip r:embed="rId2" r:link="rId3" cstate="screen">
            <a:extLst>
              <a:ext uri="{28A0092B-C50C-407E-A947-70E740481C1C}">
                <a14:useLocalDpi xmlns:a14="http://schemas.microsoft.com/office/drawing/2010/main"/>
              </a:ext>
            </a:extLst>
          </a:blip>
          <a:srcRect/>
          <a:stretch>
            <a:fillRect/>
          </a:stretch>
        </p:blipFill>
        <p:spPr bwMode="auto">
          <a:xfrm>
            <a:off x="719138" y="1856776"/>
            <a:ext cx="2252294" cy="2363394"/>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3"/>
          <p:cNvSpPr>
            <a:spLocks noChangeArrowheads="1"/>
          </p:cNvSpPr>
          <p:nvPr/>
        </p:nvSpPr>
        <p:spPr bwMode="auto">
          <a:xfrm>
            <a:off x="1289846" y="5049795"/>
            <a:ext cx="138564" cy="34624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68580" tIns="34290" rIns="68580" bIns="34290" numCol="1" anchor="ctr" anchorCtr="0" compatLnSpc="1">
            <a:prstTxWarp prst="textNoShape">
              <a:avLst/>
            </a:prstTxWarp>
            <a:spAutoFit/>
          </a:bodyPr>
          <a:lstStyle/>
          <a:p>
            <a:endParaRPr lang="en-GB"/>
          </a:p>
        </p:txBody>
      </p:sp>
      <p:pic>
        <p:nvPicPr>
          <p:cNvPr id="91140" name="Picture 6" descr="image010"/>
          <p:cNvPicPr>
            <a:picLocks noChangeAspect="1" noChangeArrowheads="1"/>
          </p:cNvPicPr>
          <p:nvPr/>
        </p:nvPicPr>
        <p:blipFill>
          <a:blip r:embed="rId4" cstate="screen">
            <a:extLst>
              <a:ext uri="{28A0092B-C50C-407E-A947-70E740481C1C}">
                <a14:useLocalDpi xmlns:a14="http://schemas.microsoft.com/office/drawing/2010/main"/>
              </a:ext>
            </a:extLst>
          </a:blip>
          <a:srcRect/>
          <a:stretch>
            <a:fillRect/>
          </a:stretch>
        </p:blipFill>
        <p:spPr bwMode="auto">
          <a:xfrm>
            <a:off x="4579113" y="1856776"/>
            <a:ext cx="2260861" cy="23633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 name="Rectangle 12"/>
          <p:cNvSpPr/>
          <p:nvPr/>
        </p:nvSpPr>
        <p:spPr>
          <a:xfrm>
            <a:off x="4473021" y="4205881"/>
            <a:ext cx="2747448" cy="923330"/>
          </a:xfrm>
          <a:prstGeom prst="rect">
            <a:avLst/>
          </a:prstGeom>
        </p:spPr>
        <p:txBody>
          <a:bodyPr wrap="square">
            <a:spAutoFit/>
          </a:bodyPr>
          <a:lstStyle/>
          <a:p>
            <a:pPr lvl="0"/>
            <a:r>
              <a:rPr lang="en-GB" altLang="en-US" dirty="0">
                <a:ea typeface="Calibri" panose="020F0502020204030204" pitchFamily="34" charset="0"/>
              </a:rPr>
              <a:t>CL-EW/CL W PRO</a:t>
            </a:r>
            <a:endParaRPr lang="en-GB" altLang="en-US" sz="600" dirty="0"/>
          </a:p>
          <a:p>
            <a:pPr lvl="0"/>
            <a:r>
              <a:rPr lang="en-GB" altLang="en-US" b="0" dirty="0" smtClean="0">
                <a:ea typeface="Calibri" panose="020F0502020204030204" pitchFamily="34" charset="0"/>
              </a:rPr>
              <a:t>28 </a:t>
            </a:r>
            <a:r>
              <a:rPr lang="en-GB" altLang="en-US" b="0" dirty="0">
                <a:ea typeface="Calibri" panose="020F0502020204030204" pitchFamily="34" charset="0"/>
              </a:rPr>
              <a:t>m </a:t>
            </a:r>
            <a:r>
              <a:rPr lang="en-GB" altLang="en-US" b="0" dirty="0" smtClean="0">
                <a:ea typeface="Calibri" panose="020F0502020204030204" pitchFamily="34" charset="0"/>
              </a:rPr>
              <a:t>4m / 4m / 6m / 6m / 4m / 4m</a:t>
            </a:r>
            <a:endParaRPr lang="en-GB" altLang="en-US" b="0" dirty="0"/>
          </a:p>
        </p:txBody>
      </p:sp>
      <p:pic>
        <p:nvPicPr>
          <p:cNvPr id="12" name="Picture 11" descr="Free illustration: Black, Back, Button, Navigation - Free ...">
            <a:hlinkClick r:id="rId5" action="ppaction://hlinksldjump"/>
          </p:cNvPr>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a:off x="0" y="4776889"/>
            <a:ext cx="454131" cy="366611"/>
          </a:xfrm>
          <a:prstGeom prst="rect">
            <a:avLst/>
          </a:prstGeom>
        </p:spPr>
      </p:pic>
      <p:sp>
        <p:nvSpPr>
          <p:cNvPr id="14" name="Title 4"/>
          <p:cNvSpPr>
            <a:spLocks noGrp="1"/>
          </p:cNvSpPr>
          <p:nvPr>
            <p:ph type="ctrTitle"/>
          </p:nvPr>
        </p:nvSpPr>
        <p:spPr>
          <a:xfrm>
            <a:off x="720000" y="771525"/>
            <a:ext cx="8291569" cy="323850"/>
          </a:xfrm>
        </p:spPr>
        <p:txBody>
          <a:bodyPr/>
          <a:lstStyle/>
          <a:p>
            <a:r>
              <a:rPr lang="en-GB" altLang="nl-NL" dirty="0"/>
              <a:t>Basic Section Control – Sections &amp; Working </a:t>
            </a:r>
            <a:r>
              <a:rPr lang="en-GB" altLang="nl-NL" dirty="0" smtClean="0"/>
              <a:t>Width </a:t>
            </a:r>
            <a:r>
              <a:rPr lang="en-GB" altLang="nl-NL" dirty="0"/>
              <a:t>E</a:t>
            </a:r>
            <a:r>
              <a:rPr lang="en-GB" altLang="nl-NL" dirty="0" smtClean="0"/>
              <a:t>xamples</a:t>
            </a:r>
            <a:r>
              <a:rPr lang="en-GB" altLang="nl-NL" sz="2400" dirty="0" smtClean="0"/>
              <a:t> </a:t>
            </a:r>
            <a:endParaRPr lang="nl-NL" sz="2400" dirty="0"/>
          </a:p>
        </p:txBody>
      </p:sp>
      <p:sp>
        <p:nvSpPr>
          <p:cNvPr id="15" name="TextBox 14"/>
          <p:cNvSpPr txBox="1"/>
          <p:nvPr/>
        </p:nvSpPr>
        <p:spPr>
          <a:xfrm>
            <a:off x="631997" y="1338669"/>
            <a:ext cx="8600290" cy="353943"/>
          </a:xfrm>
          <a:prstGeom prst="rect">
            <a:avLst/>
          </a:prstGeom>
          <a:noFill/>
        </p:spPr>
        <p:txBody>
          <a:bodyPr wrap="square" rtlCol="0">
            <a:spAutoFit/>
          </a:bodyPr>
          <a:lstStyle/>
          <a:p>
            <a:r>
              <a:rPr lang="en-GB" sz="1700" dirty="0" smtClean="0">
                <a:solidFill>
                  <a:schemeClr val="tx1"/>
                </a:solidFill>
              </a:rPr>
              <a:t>Generation 2</a:t>
            </a:r>
            <a:r>
              <a:rPr lang="en-GB" sz="1700" b="1" dirty="0" smtClean="0">
                <a:solidFill>
                  <a:schemeClr val="tx1"/>
                </a:solidFill>
              </a:rPr>
              <a:t> electronics (EDW2) for spreader models CL EW, CL W PRO &amp; TL </a:t>
            </a:r>
            <a:endParaRPr lang="en-GB" sz="1700" b="1" dirty="0">
              <a:solidFill>
                <a:schemeClr val="tx1"/>
              </a:solidFill>
            </a:endParaRPr>
          </a:p>
        </p:txBody>
      </p:sp>
    </p:spTree>
    <p:extLst>
      <p:ext uri="{BB962C8B-B14F-4D97-AF65-F5344CB8AC3E}">
        <p14:creationId xmlns:p14="http://schemas.microsoft.com/office/powerpoint/2010/main" val="603252713"/>
      </p:ext>
    </p:extLst>
  </p:cSld>
  <p:clrMapOvr>
    <a:masterClrMapping/>
  </p:clrMapOvr>
</p:sld>
</file>

<file path=ppt/slides/slide1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4"/>
          <p:cNvSpPr>
            <a:spLocks noChangeArrowheads="1"/>
          </p:cNvSpPr>
          <p:nvPr/>
        </p:nvSpPr>
        <p:spPr bwMode="auto">
          <a:xfrm>
            <a:off x="1143001" y="3659665"/>
            <a:ext cx="138564" cy="34624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68580" tIns="34290" rIns="68580" bIns="34290" numCol="1" anchor="ctr" anchorCtr="0" compatLnSpc="1">
            <a:prstTxWarp prst="textNoShape">
              <a:avLst/>
            </a:prstTxWarp>
            <a:spAutoFit/>
          </a:bodyPr>
          <a:lstStyle/>
          <a:p>
            <a:pPr defTabSz="685800" eaLnBrk="0" hangingPunct="0"/>
            <a:endParaRPr lang="en-GB" altLang="en-US" sz="450" b="0" dirty="0">
              <a:solidFill>
                <a:schemeClr val="tx1"/>
              </a:solidFill>
            </a:endParaRPr>
          </a:p>
          <a:p>
            <a:pPr defTabSz="685800" eaLnBrk="0" hangingPunct="0"/>
            <a:endParaRPr lang="en-GB" altLang="en-US" sz="1350" b="0" dirty="0">
              <a:solidFill>
                <a:schemeClr val="tx1"/>
              </a:solidFill>
            </a:endParaRPr>
          </a:p>
        </p:txBody>
      </p:sp>
      <p:sp>
        <p:nvSpPr>
          <p:cNvPr id="7" name="Rectangle 6"/>
          <p:cNvSpPr/>
          <p:nvPr/>
        </p:nvSpPr>
        <p:spPr>
          <a:xfrm>
            <a:off x="1603360" y="1628221"/>
            <a:ext cx="3186354" cy="1754326"/>
          </a:xfrm>
          <a:prstGeom prst="rect">
            <a:avLst/>
          </a:prstGeom>
        </p:spPr>
        <p:txBody>
          <a:bodyPr wrap="square">
            <a:spAutoFit/>
          </a:bodyPr>
          <a:lstStyle/>
          <a:p>
            <a:pPr lvl="0"/>
            <a:r>
              <a:rPr lang="en-GB" altLang="en-US" dirty="0">
                <a:ea typeface="Calibri" panose="020F0502020204030204" pitchFamily="34" charset="0"/>
              </a:rPr>
              <a:t>CL-EW/CL W PRO</a:t>
            </a:r>
            <a:endParaRPr lang="en-GB" altLang="en-US" sz="600" dirty="0"/>
          </a:p>
          <a:p>
            <a:pPr lvl="0"/>
            <a:r>
              <a:rPr lang="en-GB" altLang="en-US" b="0" dirty="0" smtClean="0">
                <a:ea typeface="Calibri" panose="020F0502020204030204" pitchFamily="34" charset="0"/>
              </a:rPr>
              <a:t>28m </a:t>
            </a:r>
            <a:r>
              <a:rPr lang="en-GB" altLang="en-US" b="0" dirty="0">
                <a:ea typeface="Calibri" panose="020F0502020204030204" pitchFamily="34" charset="0"/>
              </a:rPr>
              <a:t>in combination </a:t>
            </a:r>
            <a:r>
              <a:rPr lang="en-GB" altLang="en-US" b="0" dirty="0" smtClean="0">
                <a:ea typeface="Calibri" panose="020F0502020204030204" pitchFamily="34" charset="0"/>
              </a:rPr>
              <a:t>with central </a:t>
            </a:r>
            <a:r>
              <a:rPr lang="en-GB" altLang="en-US" b="0" dirty="0">
                <a:ea typeface="Calibri" panose="020F0502020204030204" pitchFamily="34" charset="0"/>
              </a:rPr>
              <a:t>border spreading </a:t>
            </a:r>
            <a:r>
              <a:rPr lang="en-GB" altLang="en-US" b="0" dirty="0" smtClean="0">
                <a:ea typeface="Calibri" panose="020F0502020204030204" pitchFamily="34" charset="0"/>
              </a:rPr>
              <a:t>plate, </a:t>
            </a:r>
            <a:r>
              <a:rPr lang="en-GB" altLang="en-US" b="0" dirty="0">
                <a:ea typeface="Calibri" panose="020F0502020204030204" pitchFamily="34" charset="0"/>
              </a:rPr>
              <a:t>8 sections are possible </a:t>
            </a:r>
            <a:r>
              <a:rPr lang="en-GB" altLang="en-US" b="0" dirty="0" smtClean="0">
                <a:ea typeface="Calibri" panose="020F0502020204030204" pitchFamily="34" charset="0"/>
              </a:rPr>
              <a:t>4m / 4m / 4m / 2m / 2m / 4m / 4m / 4m</a:t>
            </a:r>
            <a:endParaRPr lang="en-GB" altLang="en-US" sz="600" b="0" dirty="0"/>
          </a:p>
        </p:txBody>
      </p:sp>
      <p:sp>
        <p:nvSpPr>
          <p:cNvPr id="8" name="Rectangle 3"/>
          <p:cNvSpPr>
            <a:spLocks noChangeArrowheads="1"/>
          </p:cNvSpPr>
          <p:nvPr/>
        </p:nvSpPr>
        <p:spPr bwMode="auto">
          <a:xfrm>
            <a:off x="1289846" y="5049795"/>
            <a:ext cx="138564" cy="34624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68580" tIns="34290" rIns="68580" bIns="34290" numCol="1" anchor="ctr" anchorCtr="0" compatLnSpc="1">
            <a:prstTxWarp prst="textNoShape">
              <a:avLst/>
            </a:prstTxWarp>
            <a:spAutoFit/>
          </a:bodyPr>
          <a:lstStyle/>
          <a:p>
            <a:endParaRPr lang="en-GB"/>
          </a:p>
        </p:txBody>
      </p:sp>
      <p:pic>
        <p:nvPicPr>
          <p:cNvPr id="92161" name="Picture 1" descr="cid:image022.jpg@01D7D0C2.ED26E120"/>
          <p:cNvPicPr>
            <a:picLocks noChangeAspect="1" noChangeArrowheads="1"/>
          </p:cNvPicPr>
          <p:nvPr/>
        </p:nvPicPr>
        <p:blipFill>
          <a:blip r:embed="rId2" r:link="rId3">
            <a:clrChange>
              <a:clrFrom>
                <a:srgbClr val="F9F9F9"/>
              </a:clrFrom>
              <a:clrTo>
                <a:srgbClr val="F9F9F9">
                  <a:alpha val="0"/>
                </a:srgbClr>
              </a:clrTo>
            </a:clrChange>
            <a:extLst>
              <a:ext uri="{28A0092B-C50C-407E-A947-70E740481C1C}">
                <a14:useLocalDpi xmlns:a14="http://schemas.microsoft.com/office/drawing/2010/main"/>
              </a:ext>
            </a:extLst>
          </a:blip>
          <a:srcRect/>
          <a:stretch>
            <a:fillRect/>
          </a:stretch>
        </p:blipFill>
        <p:spPr bwMode="auto">
          <a:xfrm>
            <a:off x="5831235" y="1628221"/>
            <a:ext cx="2909440" cy="3035075"/>
          </a:xfrm>
          <a:prstGeom prst="rect">
            <a:avLst/>
          </a:prstGeom>
          <a:noFill/>
          <a:extLst>
            <a:ext uri="{909E8E84-426E-40DD-AFC4-6F175D3DCCD1}">
              <a14:hiddenFill xmlns:a14="http://schemas.microsoft.com/office/drawing/2010/main">
                <a:solidFill>
                  <a:srgbClr val="FFFFFF"/>
                </a:solidFill>
              </a14:hiddenFill>
            </a:ext>
          </a:extLst>
        </p:spPr>
      </p:pic>
      <p:pic>
        <p:nvPicPr>
          <p:cNvPr id="92162" name="Picture 8"/>
          <p:cNvPicPr>
            <a:picLocks noChangeAspect="1" noChangeArrowheads="1"/>
          </p:cNvPicPr>
          <p:nvPr/>
        </p:nvPicPr>
        <p:blipFill>
          <a:blip r:embed="rId4" cstate="screen">
            <a:extLst>
              <a:ext uri="{28A0092B-C50C-407E-A947-70E740481C1C}">
                <a14:useLocalDpi xmlns:a14="http://schemas.microsoft.com/office/drawing/2010/main"/>
              </a:ext>
            </a:extLst>
          </a:blip>
          <a:srcRect/>
          <a:stretch>
            <a:fillRect/>
          </a:stretch>
        </p:blipFill>
        <p:spPr bwMode="auto">
          <a:xfrm>
            <a:off x="2747164" y="3382547"/>
            <a:ext cx="2578894" cy="1614488"/>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4"/>
          <p:cNvSpPr>
            <a:spLocks noChangeArrowheads="1"/>
          </p:cNvSpPr>
          <p:nvPr/>
        </p:nvSpPr>
        <p:spPr bwMode="auto">
          <a:xfrm>
            <a:off x="1441343" y="1864783"/>
            <a:ext cx="138564" cy="6924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68580" tIns="34290" rIns="68580" bIns="34290" numCol="1" anchor="ctr" anchorCtr="0" compatLnSpc="1">
            <a:prstTxWarp prst="textNoShape">
              <a:avLst/>
            </a:prstTxWarp>
            <a:spAutoFit/>
          </a:bodyPr>
          <a:lstStyle/>
          <a:p>
            <a:pPr defTabSz="685800" eaLnBrk="0" hangingPunct="0"/>
            <a:r>
              <a:rPr lang="en-GB" altLang="en-US" sz="1350" b="0">
                <a:solidFill>
                  <a:schemeClr val="tx1"/>
                </a:solidFill>
              </a:rPr>
              <a:t/>
            </a:r>
            <a:br>
              <a:rPr lang="en-GB" altLang="en-US" sz="1350" b="0">
                <a:solidFill>
                  <a:schemeClr val="tx1"/>
                </a:solidFill>
              </a:rPr>
            </a:br>
            <a:endParaRPr lang="en-GB" altLang="en-US" sz="1350" b="0">
              <a:solidFill>
                <a:schemeClr val="tx1"/>
              </a:solidFill>
            </a:endParaRPr>
          </a:p>
          <a:p>
            <a:pPr defTabSz="685800" eaLnBrk="0" hangingPunct="0"/>
            <a:endParaRPr lang="en-GB" altLang="en-US" sz="1350" b="0">
              <a:solidFill>
                <a:schemeClr val="tx1"/>
              </a:solidFill>
            </a:endParaRPr>
          </a:p>
        </p:txBody>
      </p:sp>
      <p:sp>
        <p:nvSpPr>
          <p:cNvPr id="10" name="Rounded Rectangle 9"/>
          <p:cNvSpPr/>
          <p:nvPr/>
        </p:nvSpPr>
        <p:spPr bwMode="auto">
          <a:xfrm>
            <a:off x="3110934" y="3973767"/>
            <a:ext cx="810090" cy="216024"/>
          </a:xfrm>
          <a:prstGeom prst="roundRect">
            <a:avLst/>
          </a:prstGeom>
          <a:noFill/>
          <a:ln w="38100" cap="flat" cmpd="sng" algn="ctr">
            <a:solidFill>
              <a:srgbClr val="FF0000"/>
            </a:solidFill>
            <a:prstDash val="solid"/>
            <a:round/>
            <a:headEnd type="none" w="med" len="med"/>
            <a:tailEnd type="none" w="med" len="med"/>
          </a:ln>
          <a:effectLst/>
        </p:spPr>
        <p:txBody>
          <a:bodyPr vert="horz" wrap="none" lIns="68580" tIns="34290" rIns="68580" bIns="34290" numCol="1" rtlCol="0" anchor="ctr" anchorCtr="0" compatLnSpc="1">
            <a:prstTxWarp prst="textNoShape">
              <a:avLst/>
            </a:prstTxWarp>
          </a:bodyPr>
          <a:lstStyle/>
          <a:p>
            <a:pPr algn="ctr" defTabSz="685800"/>
            <a:endParaRPr lang="en-GB" sz="1350">
              <a:latin typeface="Arial" charset="0"/>
            </a:endParaRPr>
          </a:p>
        </p:txBody>
      </p:sp>
      <p:sp>
        <p:nvSpPr>
          <p:cNvPr id="16" name="Rounded Rectangle 15"/>
          <p:cNvSpPr/>
          <p:nvPr/>
        </p:nvSpPr>
        <p:spPr bwMode="auto">
          <a:xfrm>
            <a:off x="3216550" y="2786506"/>
            <a:ext cx="820061" cy="279850"/>
          </a:xfrm>
          <a:prstGeom prst="roundRect">
            <a:avLst/>
          </a:prstGeom>
          <a:noFill/>
          <a:ln w="38100" cap="flat" cmpd="sng" algn="ctr">
            <a:solidFill>
              <a:srgbClr val="FF0000"/>
            </a:solidFill>
            <a:prstDash val="solid"/>
            <a:round/>
            <a:headEnd type="none" w="med" len="med"/>
            <a:tailEnd type="none" w="med" len="med"/>
          </a:ln>
          <a:effectLst/>
        </p:spPr>
        <p:txBody>
          <a:bodyPr vert="horz" wrap="none" lIns="68580" tIns="34290" rIns="68580" bIns="34290" numCol="1" rtlCol="0" anchor="ctr" anchorCtr="0" compatLnSpc="1">
            <a:prstTxWarp prst="textNoShape">
              <a:avLst/>
            </a:prstTxWarp>
          </a:bodyPr>
          <a:lstStyle/>
          <a:p>
            <a:pPr algn="ctr" defTabSz="685800"/>
            <a:endParaRPr lang="en-GB" sz="1350">
              <a:latin typeface="Arial" charset="0"/>
            </a:endParaRPr>
          </a:p>
        </p:txBody>
      </p:sp>
      <p:sp>
        <p:nvSpPr>
          <p:cNvPr id="17" name="Rounded Rectangle 16"/>
          <p:cNvSpPr/>
          <p:nvPr/>
        </p:nvSpPr>
        <p:spPr bwMode="auto">
          <a:xfrm>
            <a:off x="6319781" y="4228814"/>
            <a:ext cx="1512168" cy="205604"/>
          </a:xfrm>
          <a:prstGeom prst="roundRect">
            <a:avLst/>
          </a:prstGeom>
          <a:noFill/>
          <a:ln w="38100" cap="flat" cmpd="sng" algn="ctr">
            <a:solidFill>
              <a:srgbClr val="FF0000"/>
            </a:solidFill>
            <a:prstDash val="solid"/>
            <a:round/>
            <a:headEnd type="none" w="med" len="med"/>
            <a:tailEnd type="none" w="med" len="med"/>
          </a:ln>
          <a:effectLst/>
        </p:spPr>
        <p:txBody>
          <a:bodyPr vert="horz" wrap="none" lIns="68580" tIns="34290" rIns="68580" bIns="34290" numCol="1" rtlCol="0" anchor="ctr" anchorCtr="0" compatLnSpc="1">
            <a:prstTxWarp prst="textNoShape">
              <a:avLst/>
            </a:prstTxWarp>
          </a:bodyPr>
          <a:lstStyle/>
          <a:p>
            <a:pPr algn="ctr" defTabSz="685800"/>
            <a:endParaRPr lang="en-GB" sz="1350">
              <a:latin typeface="Arial" charset="0"/>
            </a:endParaRPr>
          </a:p>
        </p:txBody>
      </p:sp>
      <p:sp>
        <p:nvSpPr>
          <p:cNvPr id="2" name="Title 1"/>
          <p:cNvSpPr>
            <a:spLocks noGrp="1"/>
          </p:cNvSpPr>
          <p:nvPr>
            <p:ph type="ctrTitle"/>
          </p:nvPr>
        </p:nvSpPr>
        <p:spPr/>
        <p:txBody>
          <a:bodyPr/>
          <a:lstStyle/>
          <a:p>
            <a:r>
              <a:rPr lang="en-GB" altLang="nl-NL" sz="3200" dirty="0"/>
              <a:t>Basic Section Control – Sections &amp; Working Width Examples</a:t>
            </a:r>
            <a:r>
              <a:rPr lang="en-GB" altLang="nl-NL" sz="2800" dirty="0"/>
              <a:t> </a:t>
            </a:r>
            <a:endParaRPr lang="nl-NL" sz="2400" dirty="0"/>
          </a:p>
        </p:txBody>
      </p:sp>
      <p:pic>
        <p:nvPicPr>
          <p:cNvPr id="15" name="Picture 14" descr="Free illustration: Black, Back, Button, Navigation - Free ...">
            <a:hlinkClick r:id="rId5" action="ppaction://hlinksldjump"/>
          </p:cNvPr>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a:off x="0" y="4776889"/>
            <a:ext cx="454131" cy="366611"/>
          </a:xfrm>
          <a:prstGeom prst="rect">
            <a:avLst/>
          </a:prstGeom>
        </p:spPr>
      </p:pic>
      <p:sp>
        <p:nvSpPr>
          <p:cNvPr id="19" name="TextBox 18"/>
          <p:cNvSpPr txBox="1"/>
          <p:nvPr/>
        </p:nvSpPr>
        <p:spPr>
          <a:xfrm>
            <a:off x="631997" y="1338669"/>
            <a:ext cx="8600290" cy="353943"/>
          </a:xfrm>
          <a:prstGeom prst="rect">
            <a:avLst/>
          </a:prstGeom>
          <a:noFill/>
        </p:spPr>
        <p:txBody>
          <a:bodyPr wrap="square" rtlCol="0">
            <a:spAutoFit/>
          </a:bodyPr>
          <a:lstStyle/>
          <a:p>
            <a:r>
              <a:rPr lang="en-GB" sz="1700" dirty="0" smtClean="0">
                <a:solidFill>
                  <a:schemeClr val="tx1"/>
                </a:solidFill>
              </a:rPr>
              <a:t>Generation 2</a:t>
            </a:r>
            <a:r>
              <a:rPr lang="en-GB" sz="1700" b="1" dirty="0" smtClean="0">
                <a:solidFill>
                  <a:schemeClr val="tx1"/>
                </a:solidFill>
              </a:rPr>
              <a:t> electronics (EDW2) for spreader models CL EW, CL W PRO &amp; TL </a:t>
            </a:r>
            <a:endParaRPr lang="en-GB" sz="1700" b="1" dirty="0">
              <a:solidFill>
                <a:schemeClr val="tx1"/>
              </a:solidFill>
            </a:endParaRPr>
          </a:p>
        </p:txBody>
      </p:sp>
    </p:spTree>
    <p:extLst>
      <p:ext uri="{BB962C8B-B14F-4D97-AF65-F5344CB8AC3E}">
        <p14:creationId xmlns:p14="http://schemas.microsoft.com/office/powerpoint/2010/main" val="2672433826"/>
      </p:ext>
    </p:extLst>
  </p:cSld>
  <p:clrMapOvr>
    <a:masterClrMapping/>
  </p:clrMapOvr>
</p:sld>
</file>

<file path=ppt/slides/slide1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ectangle 11"/>
          <p:cNvSpPr/>
          <p:nvPr/>
        </p:nvSpPr>
        <p:spPr>
          <a:xfrm>
            <a:off x="4355976" y="1279373"/>
            <a:ext cx="4788023" cy="1015663"/>
          </a:xfrm>
          <a:prstGeom prst="rect">
            <a:avLst/>
          </a:prstGeom>
        </p:spPr>
        <p:txBody>
          <a:bodyPr wrap="square">
            <a:spAutoFit/>
          </a:bodyPr>
          <a:lstStyle/>
          <a:p>
            <a:pPr lvl="0"/>
            <a:r>
              <a:rPr lang="en-GB" altLang="en-US" b="0" dirty="0">
                <a:ea typeface="Calibri" panose="020F0502020204030204" pitchFamily="34" charset="0"/>
              </a:rPr>
              <a:t>TL 54 m 12 + 2 in the middle in case of central border spreading </a:t>
            </a:r>
            <a:r>
              <a:rPr lang="en-GB" altLang="en-US" b="0" dirty="0" smtClean="0">
                <a:ea typeface="Calibri" panose="020F0502020204030204" pitchFamily="34" charset="0"/>
              </a:rPr>
              <a:t>plate is used</a:t>
            </a:r>
            <a:endParaRPr lang="en-GB" altLang="en-US" sz="600" b="0" dirty="0"/>
          </a:p>
          <a:p>
            <a:pPr lvl="0"/>
            <a:endParaRPr lang="en-GB" altLang="en-US" sz="2400" b="0" dirty="0"/>
          </a:p>
        </p:txBody>
      </p:sp>
      <p:sp>
        <p:nvSpPr>
          <p:cNvPr id="4" name="Rectangle 4"/>
          <p:cNvSpPr>
            <a:spLocks noChangeArrowheads="1"/>
          </p:cNvSpPr>
          <p:nvPr/>
        </p:nvSpPr>
        <p:spPr bwMode="auto">
          <a:xfrm>
            <a:off x="1143001" y="3546936"/>
            <a:ext cx="138564" cy="34624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68580" tIns="34290" rIns="68580" bIns="34290" numCol="1" anchor="ctr" anchorCtr="0" compatLnSpc="1">
            <a:prstTxWarp prst="textNoShape">
              <a:avLst/>
            </a:prstTxWarp>
            <a:spAutoFit/>
          </a:bodyPr>
          <a:lstStyle/>
          <a:p>
            <a:pPr defTabSz="685800" eaLnBrk="0" hangingPunct="0"/>
            <a:endParaRPr lang="en-GB" altLang="en-US" sz="450" b="0" dirty="0">
              <a:solidFill>
                <a:schemeClr val="tx1"/>
              </a:solidFill>
            </a:endParaRPr>
          </a:p>
          <a:p>
            <a:pPr defTabSz="685800" eaLnBrk="0" hangingPunct="0"/>
            <a:endParaRPr lang="en-GB" altLang="en-US" sz="1350" b="0" dirty="0">
              <a:solidFill>
                <a:schemeClr val="tx1"/>
              </a:solidFill>
            </a:endParaRPr>
          </a:p>
        </p:txBody>
      </p:sp>
      <p:sp>
        <p:nvSpPr>
          <p:cNvPr id="7" name="Rectangle 6"/>
          <p:cNvSpPr/>
          <p:nvPr/>
        </p:nvSpPr>
        <p:spPr>
          <a:xfrm>
            <a:off x="792171" y="1508237"/>
            <a:ext cx="3186354" cy="923330"/>
          </a:xfrm>
          <a:prstGeom prst="rect">
            <a:avLst/>
          </a:prstGeom>
        </p:spPr>
        <p:txBody>
          <a:bodyPr wrap="square">
            <a:spAutoFit/>
          </a:bodyPr>
          <a:lstStyle/>
          <a:p>
            <a:pPr lvl="0"/>
            <a:r>
              <a:rPr lang="en-GB" altLang="en-US" b="0" dirty="0">
                <a:ea typeface="Calibri" panose="020F0502020204030204" pitchFamily="34" charset="0"/>
              </a:rPr>
              <a:t>TL 48 m </a:t>
            </a:r>
            <a:r>
              <a:rPr lang="en-GB" altLang="en-US" b="0" dirty="0" smtClean="0">
                <a:ea typeface="Calibri" panose="020F0502020204030204" pitchFamily="34" charset="0"/>
              </a:rPr>
              <a:t>- 12 </a:t>
            </a:r>
            <a:r>
              <a:rPr lang="en-GB" altLang="en-US" b="0" dirty="0">
                <a:ea typeface="Calibri" panose="020F0502020204030204" pitchFamily="34" charset="0"/>
              </a:rPr>
              <a:t>x 4 m</a:t>
            </a:r>
            <a:endParaRPr lang="en-GB" altLang="en-US" sz="600" b="0" dirty="0"/>
          </a:p>
          <a:p>
            <a:pPr lvl="0"/>
            <a:r>
              <a:rPr lang="en-GB" altLang="en-US" b="0" dirty="0" smtClean="0">
                <a:ea typeface="Calibri" panose="020F0502020204030204" pitchFamily="34" charset="0"/>
              </a:rPr>
              <a:t>4m / 4m / 4m / 4m / 4m / 4m / 4m</a:t>
            </a:r>
            <a:endParaRPr lang="en-GB" altLang="en-US" sz="600" b="0" dirty="0"/>
          </a:p>
        </p:txBody>
      </p:sp>
      <p:sp>
        <p:nvSpPr>
          <p:cNvPr id="8" name="Rectangle 3"/>
          <p:cNvSpPr>
            <a:spLocks noChangeArrowheads="1"/>
          </p:cNvSpPr>
          <p:nvPr/>
        </p:nvSpPr>
        <p:spPr bwMode="auto">
          <a:xfrm>
            <a:off x="1289846" y="5049795"/>
            <a:ext cx="138564" cy="34624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68580" tIns="34290" rIns="68580" bIns="34290" numCol="1" anchor="ctr" anchorCtr="0" compatLnSpc="1">
            <a:prstTxWarp prst="textNoShape">
              <a:avLst/>
            </a:prstTxWarp>
            <a:spAutoFit/>
          </a:bodyPr>
          <a:lstStyle/>
          <a:p>
            <a:endParaRPr lang="en-GB"/>
          </a:p>
        </p:txBody>
      </p:sp>
      <p:sp>
        <p:nvSpPr>
          <p:cNvPr id="6" name="Rectangle 4"/>
          <p:cNvSpPr>
            <a:spLocks noChangeArrowheads="1"/>
          </p:cNvSpPr>
          <p:nvPr/>
        </p:nvSpPr>
        <p:spPr bwMode="auto">
          <a:xfrm>
            <a:off x="1439653" y="1453445"/>
            <a:ext cx="138564" cy="6924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68580" tIns="34290" rIns="68580" bIns="34290" numCol="1" anchor="ctr" anchorCtr="0" compatLnSpc="1">
            <a:prstTxWarp prst="textNoShape">
              <a:avLst/>
            </a:prstTxWarp>
            <a:spAutoFit/>
          </a:bodyPr>
          <a:lstStyle/>
          <a:p>
            <a:pPr defTabSz="685800" eaLnBrk="0" hangingPunct="0"/>
            <a:r>
              <a:rPr lang="en-GB" altLang="en-US" sz="1350" b="0">
                <a:solidFill>
                  <a:schemeClr val="tx1"/>
                </a:solidFill>
              </a:rPr>
              <a:t/>
            </a:r>
            <a:br>
              <a:rPr lang="en-GB" altLang="en-US" sz="1350" b="0">
                <a:solidFill>
                  <a:schemeClr val="tx1"/>
                </a:solidFill>
              </a:rPr>
            </a:br>
            <a:endParaRPr lang="en-GB" altLang="en-US" sz="1350" b="0">
              <a:solidFill>
                <a:schemeClr val="tx1"/>
              </a:solidFill>
            </a:endParaRPr>
          </a:p>
          <a:p>
            <a:pPr defTabSz="685800" eaLnBrk="0" hangingPunct="0"/>
            <a:endParaRPr lang="en-GB" altLang="en-US" sz="1350" b="0">
              <a:solidFill>
                <a:schemeClr val="tx1"/>
              </a:solidFill>
            </a:endParaRPr>
          </a:p>
        </p:txBody>
      </p:sp>
      <p:sp>
        <p:nvSpPr>
          <p:cNvPr id="16" name="Rounded Rectangle 15"/>
          <p:cNvSpPr/>
          <p:nvPr/>
        </p:nvSpPr>
        <p:spPr bwMode="auto">
          <a:xfrm>
            <a:off x="5336752" y="1367021"/>
            <a:ext cx="672161" cy="230372"/>
          </a:xfrm>
          <a:prstGeom prst="roundRect">
            <a:avLst/>
          </a:prstGeom>
          <a:noFill/>
          <a:ln w="38100" cap="flat" cmpd="sng" algn="ctr">
            <a:solidFill>
              <a:srgbClr val="FF0000"/>
            </a:solidFill>
            <a:prstDash val="solid"/>
            <a:round/>
            <a:headEnd type="none" w="med" len="med"/>
            <a:tailEnd type="none" w="med" len="med"/>
          </a:ln>
          <a:effectLst/>
        </p:spPr>
        <p:txBody>
          <a:bodyPr vert="horz" wrap="none" lIns="68580" tIns="34290" rIns="68580" bIns="34290" numCol="1" rtlCol="0" anchor="ctr" anchorCtr="0" compatLnSpc="1">
            <a:prstTxWarp prst="textNoShape">
              <a:avLst/>
            </a:prstTxWarp>
          </a:bodyPr>
          <a:lstStyle/>
          <a:p>
            <a:pPr algn="ctr" defTabSz="685800"/>
            <a:endParaRPr lang="en-GB" sz="1350">
              <a:latin typeface="Arial" charset="0"/>
            </a:endParaRPr>
          </a:p>
        </p:txBody>
      </p:sp>
      <p:pic>
        <p:nvPicPr>
          <p:cNvPr id="93186" name="Picture 9" descr="cid:image027.jpg@01D7D0C2.ED26E120"/>
          <p:cNvPicPr>
            <a:picLocks noChangeAspect="1" noChangeArrowheads="1"/>
          </p:cNvPicPr>
          <p:nvPr/>
        </p:nvPicPr>
        <p:blipFill>
          <a:blip r:embed="rId2" r:link="rId3" cstate="screen">
            <a:extLst>
              <a:ext uri="{28A0092B-C50C-407E-A947-70E740481C1C}">
                <a14:useLocalDpi xmlns:a14="http://schemas.microsoft.com/office/drawing/2010/main"/>
              </a:ext>
            </a:extLst>
          </a:blip>
          <a:srcRect/>
          <a:stretch>
            <a:fillRect/>
          </a:stretch>
        </p:blipFill>
        <p:spPr bwMode="auto">
          <a:xfrm>
            <a:off x="788507" y="2042575"/>
            <a:ext cx="2438459" cy="2543279"/>
          </a:xfrm>
          <a:prstGeom prst="rect">
            <a:avLst/>
          </a:prstGeom>
          <a:noFill/>
          <a:extLst>
            <a:ext uri="{909E8E84-426E-40DD-AFC4-6F175D3DCCD1}">
              <a14:hiddenFill xmlns:a14="http://schemas.microsoft.com/office/drawing/2010/main">
                <a:solidFill>
                  <a:srgbClr val="FFFFFF"/>
                </a:solidFill>
              </a14:hiddenFill>
            </a:ext>
          </a:extLst>
        </p:spPr>
      </p:pic>
      <p:pic>
        <p:nvPicPr>
          <p:cNvPr id="93185" name="Picture 10" descr="cid:image030.jpg@01D7D0C2.ED26E120"/>
          <p:cNvPicPr>
            <a:picLocks noChangeAspect="1" noChangeArrowheads="1"/>
          </p:cNvPicPr>
          <p:nvPr/>
        </p:nvPicPr>
        <p:blipFill>
          <a:blip r:embed="rId4" r:link="rId5" cstate="screen">
            <a:extLst>
              <a:ext uri="{28A0092B-C50C-407E-A947-70E740481C1C}">
                <a14:useLocalDpi xmlns:a14="http://schemas.microsoft.com/office/drawing/2010/main"/>
              </a:ext>
            </a:extLst>
          </a:blip>
          <a:srcRect/>
          <a:stretch>
            <a:fillRect/>
          </a:stretch>
        </p:blipFill>
        <p:spPr bwMode="auto">
          <a:xfrm>
            <a:off x="5112060" y="1990463"/>
            <a:ext cx="2436542" cy="2537830"/>
          </a:xfrm>
          <a:prstGeom prst="rect">
            <a:avLst/>
          </a:prstGeom>
          <a:noFill/>
          <a:extLst>
            <a:ext uri="{909E8E84-426E-40DD-AFC4-6F175D3DCCD1}">
              <a14:hiddenFill xmlns:a14="http://schemas.microsoft.com/office/drawing/2010/main">
                <a:solidFill>
                  <a:srgbClr val="FFFFFF"/>
                </a:solidFill>
              </a14:hiddenFill>
            </a:ext>
          </a:extLst>
        </p:spPr>
      </p:pic>
      <p:sp>
        <p:nvSpPr>
          <p:cNvPr id="11" name="Rectangle 5"/>
          <p:cNvSpPr>
            <a:spLocks noChangeArrowheads="1"/>
          </p:cNvSpPr>
          <p:nvPr/>
        </p:nvSpPr>
        <p:spPr bwMode="auto">
          <a:xfrm>
            <a:off x="1596607" y="7899758"/>
            <a:ext cx="4574627" cy="34624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68580" tIns="34290" rIns="68580" bIns="34290" numCol="1" anchor="ctr" anchorCtr="0" compatLnSpc="1">
            <a:prstTxWarp prst="textNoShape">
              <a:avLst/>
            </a:prstTxWarp>
            <a:spAutoFit/>
          </a:bodyPr>
          <a:lstStyle/>
          <a:p>
            <a:endParaRPr lang="en-GB"/>
          </a:p>
        </p:txBody>
      </p:sp>
      <p:sp>
        <p:nvSpPr>
          <p:cNvPr id="17" name="Rounded Rectangle 16"/>
          <p:cNvSpPr/>
          <p:nvPr/>
        </p:nvSpPr>
        <p:spPr bwMode="auto">
          <a:xfrm>
            <a:off x="5544108" y="4169052"/>
            <a:ext cx="1242138" cy="205604"/>
          </a:xfrm>
          <a:prstGeom prst="roundRect">
            <a:avLst/>
          </a:prstGeom>
          <a:noFill/>
          <a:ln w="38100" cap="flat" cmpd="sng" algn="ctr">
            <a:solidFill>
              <a:srgbClr val="FF0000"/>
            </a:solidFill>
            <a:prstDash val="solid"/>
            <a:round/>
            <a:headEnd type="none" w="med" len="med"/>
            <a:tailEnd type="none" w="med" len="med"/>
          </a:ln>
          <a:effectLst/>
        </p:spPr>
        <p:txBody>
          <a:bodyPr vert="horz" wrap="none" lIns="68580" tIns="34290" rIns="68580" bIns="34290" numCol="1" rtlCol="0" anchor="ctr" anchorCtr="0" compatLnSpc="1">
            <a:prstTxWarp prst="textNoShape">
              <a:avLst/>
            </a:prstTxWarp>
          </a:bodyPr>
          <a:lstStyle/>
          <a:p>
            <a:pPr algn="ctr" defTabSz="685800"/>
            <a:endParaRPr lang="en-GB" sz="1350">
              <a:latin typeface="Arial" charset="0"/>
            </a:endParaRPr>
          </a:p>
        </p:txBody>
      </p:sp>
      <p:pic>
        <p:nvPicPr>
          <p:cNvPr id="19" name="Picture 8"/>
          <p:cNvPicPr>
            <a:picLocks noChangeAspect="1" noChangeArrowheads="1"/>
          </p:cNvPicPr>
          <p:nvPr/>
        </p:nvPicPr>
        <p:blipFill rotWithShape="1">
          <a:blip r:embed="rId6" cstate="screen">
            <a:extLst>
              <a:ext uri="{28A0092B-C50C-407E-A947-70E740481C1C}">
                <a14:useLocalDpi xmlns:a14="http://schemas.microsoft.com/office/drawing/2010/main"/>
              </a:ext>
            </a:extLst>
          </a:blip>
          <a:srcRect/>
          <a:stretch/>
        </p:blipFill>
        <p:spPr bwMode="auto">
          <a:xfrm>
            <a:off x="4151339" y="4051188"/>
            <a:ext cx="1296144" cy="960143"/>
          </a:xfrm>
          <a:prstGeom prst="rect">
            <a:avLst/>
          </a:prstGeom>
          <a:noFill/>
          <a:ln w="19050">
            <a:solidFill>
              <a:srgbClr val="FF0000"/>
            </a:solidFill>
          </a:ln>
          <a:extLst>
            <a:ext uri="{909E8E84-426E-40DD-AFC4-6F175D3DCCD1}">
              <a14:hiddenFill xmlns:a14="http://schemas.microsoft.com/office/drawing/2010/main">
                <a:solidFill>
                  <a:srgbClr val="FFFFFF"/>
                </a:solidFill>
              </a14:hiddenFill>
            </a:ext>
          </a:extLst>
        </p:spPr>
      </p:pic>
      <p:sp>
        <p:nvSpPr>
          <p:cNvPr id="10" name="Rounded Rectangle 9"/>
          <p:cNvSpPr/>
          <p:nvPr/>
        </p:nvSpPr>
        <p:spPr bwMode="auto">
          <a:xfrm>
            <a:off x="4355977" y="4452789"/>
            <a:ext cx="443435" cy="171190"/>
          </a:xfrm>
          <a:prstGeom prst="roundRect">
            <a:avLst/>
          </a:prstGeom>
          <a:noFill/>
          <a:ln w="38100" cap="flat" cmpd="sng" algn="ctr">
            <a:solidFill>
              <a:srgbClr val="FF0000"/>
            </a:solidFill>
            <a:prstDash val="solid"/>
            <a:round/>
            <a:headEnd type="none" w="med" len="med"/>
            <a:tailEnd type="none" w="med" len="med"/>
          </a:ln>
          <a:effectLst/>
        </p:spPr>
        <p:txBody>
          <a:bodyPr vert="horz" wrap="none" lIns="68580" tIns="34290" rIns="68580" bIns="34290" numCol="1" rtlCol="0" anchor="ctr" anchorCtr="0" compatLnSpc="1">
            <a:prstTxWarp prst="textNoShape">
              <a:avLst/>
            </a:prstTxWarp>
          </a:bodyPr>
          <a:lstStyle/>
          <a:p>
            <a:pPr algn="ctr" defTabSz="685800"/>
            <a:endParaRPr lang="en-GB" sz="1350">
              <a:latin typeface="Arial" charset="0"/>
            </a:endParaRPr>
          </a:p>
        </p:txBody>
      </p:sp>
      <p:sp>
        <p:nvSpPr>
          <p:cNvPr id="20" name="Text Placeholder 2"/>
          <p:cNvSpPr txBox="1">
            <a:spLocks/>
          </p:cNvSpPr>
          <p:nvPr/>
        </p:nvSpPr>
        <p:spPr>
          <a:xfrm>
            <a:off x="719138" y="512427"/>
            <a:ext cx="6329363" cy="323850"/>
          </a:xfrm>
          <a:prstGeom prst="rect">
            <a:avLst/>
          </a:prstGeom>
        </p:spPr>
        <p:txBody>
          <a:bodyPr vert="horz" wrap="square" lIns="0" tIns="0" rIns="0" bIns="0" numCol="1" anchor="t" anchorCtr="0" compatLnSpc="1">
            <a:prstTxWarp prst="textNoShape">
              <a:avLst/>
            </a:prstTxWarp>
          </a:bodyPr>
          <a:lstStyle>
            <a:lvl1pPr marL="342900" indent="-342900" algn="l" rtl="0" eaLnBrk="0" fontAlgn="base" hangingPunct="0">
              <a:spcBef>
                <a:spcPct val="20000"/>
              </a:spcBef>
              <a:spcAft>
                <a:spcPct val="0"/>
              </a:spcAft>
              <a:defRPr sz="3000" b="1" i="0" baseline="0">
                <a:solidFill>
                  <a:srgbClr val="007A3B"/>
                </a:solidFill>
                <a:latin typeface="+mj-lt"/>
                <a:ea typeface="Geneva" charset="-128"/>
                <a:cs typeface="Geneva"/>
              </a:defRPr>
            </a:lvl1pPr>
            <a:lvl2pPr marL="742950" indent="-209550" algn="l" rtl="0" eaLnBrk="0" fontAlgn="base" hangingPunct="0">
              <a:spcBef>
                <a:spcPct val="20000"/>
              </a:spcBef>
              <a:spcAft>
                <a:spcPct val="0"/>
              </a:spcAft>
              <a:buFont typeface="Wingdings" panose="05000000000000000000" pitchFamily="2" charset="2"/>
              <a:defRPr>
                <a:solidFill>
                  <a:schemeClr val="tx1"/>
                </a:solidFill>
                <a:latin typeface="+mn-lt"/>
                <a:ea typeface="Geneva" charset="-128"/>
                <a:cs typeface="Geneva"/>
              </a:defRPr>
            </a:lvl2pPr>
            <a:lvl3pPr marL="1162050" indent="-228600" algn="l" rtl="0" eaLnBrk="0" fontAlgn="base" hangingPunct="0">
              <a:spcBef>
                <a:spcPct val="20000"/>
              </a:spcBef>
              <a:spcAft>
                <a:spcPct val="0"/>
              </a:spcAft>
              <a:defRPr sz="1600">
                <a:solidFill>
                  <a:schemeClr val="tx1"/>
                </a:solidFill>
                <a:latin typeface="+mn-lt"/>
                <a:ea typeface="Geneva" charset="-128"/>
                <a:cs typeface="Geneva"/>
              </a:defRPr>
            </a:lvl3pPr>
            <a:lvl4pPr marL="1600200" indent="-228600" algn="l" rtl="0" eaLnBrk="0" fontAlgn="base" hangingPunct="0">
              <a:spcBef>
                <a:spcPct val="20000"/>
              </a:spcBef>
              <a:spcAft>
                <a:spcPct val="0"/>
              </a:spcAft>
              <a:buFont typeface="Arial" panose="020B0604020202020204" pitchFamily="34" charset="0"/>
              <a:buChar char="»"/>
              <a:defRPr sz="1600">
                <a:solidFill>
                  <a:schemeClr val="tx1"/>
                </a:solidFill>
                <a:latin typeface="+mn-lt"/>
                <a:ea typeface="Geneva" charset="-128"/>
                <a:cs typeface="Geneva"/>
              </a:defRPr>
            </a:lvl4pPr>
            <a:lvl5pPr marL="2057400" indent="-228600" algn="l" rtl="0" eaLnBrk="0" fontAlgn="base" hangingPunct="0">
              <a:spcBef>
                <a:spcPct val="20000"/>
              </a:spcBef>
              <a:spcAft>
                <a:spcPct val="0"/>
              </a:spcAft>
              <a:buChar char="–"/>
              <a:defRPr sz="1600">
                <a:solidFill>
                  <a:schemeClr val="tx1"/>
                </a:solidFill>
                <a:latin typeface="+mn-lt"/>
                <a:ea typeface="Geneva" charset="-128"/>
                <a:cs typeface="Geneva"/>
              </a:defRPr>
            </a:lvl5pPr>
            <a:lvl6pPr marL="2514600" indent="-228600" algn="l" rtl="0" eaLnBrk="1" fontAlgn="base" hangingPunct="1">
              <a:spcBef>
                <a:spcPct val="20000"/>
              </a:spcBef>
              <a:spcAft>
                <a:spcPct val="0"/>
              </a:spcAft>
              <a:buChar char="–"/>
              <a:defRPr sz="1600">
                <a:solidFill>
                  <a:schemeClr val="tx1"/>
                </a:solidFill>
                <a:latin typeface="+mn-lt"/>
                <a:ea typeface="Geneva" charset="-128"/>
              </a:defRPr>
            </a:lvl6pPr>
            <a:lvl7pPr marL="2971800" indent="-228600" algn="l" rtl="0" eaLnBrk="1" fontAlgn="base" hangingPunct="1">
              <a:spcBef>
                <a:spcPct val="20000"/>
              </a:spcBef>
              <a:spcAft>
                <a:spcPct val="0"/>
              </a:spcAft>
              <a:buChar char="–"/>
              <a:defRPr sz="1600">
                <a:solidFill>
                  <a:schemeClr val="tx1"/>
                </a:solidFill>
                <a:latin typeface="+mn-lt"/>
                <a:ea typeface="Geneva" charset="-128"/>
              </a:defRPr>
            </a:lvl7pPr>
            <a:lvl8pPr marL="3429000" indent="-228600" algn="l" rtl="0" eaLnBrk="1" fontAlgn="base" hangingPunct="1">
              <a:spcBef>
                <a:spcPct val="20000"/>
              </a:spcBef>
              <a:spcAft>
                <a:spcPct val="0"/>
              </a:spcAft>
              <a:buChar char="–"/>
              <a:defRPr sz="1600">
                <a:solidFill>
                  <a:schemeClr val="tx1"/>
                </a:solidFill>
                <a:latin typeface="+mn-lt"/>
                <a:ea typeface="Geneva" charset="-128"/>
              </a:defRPr>
            </a:lvl8pPr>
            <a:lvl9pPr marL="3886200" indent="-228600" algn="l" rtl="0" eaLnBrk="1" fontAlgn="base" hangingPunct="1">
              <a:spcBef>
                <a:spcPct val="20000"/>
              </a:spcBef>
              <a:spcAft>
                <a:spcPct val="0"/>
              </a:spcAft>
              <a:buChar char="–"/>
              <a:defRPr sz="1600">
                <a:solidFill>
                  <a:schemeClr val="tx1"/>
                </a:solidFill>
                <a:latin typeface="+mn-lt"/>
                <a:ea typeface="Geneva" charset="-128"/>
              </a:defRPr>
            </a:lvl9pPr>
          </a:lstStyle>
          <a:p>
            <a:pPr marL="0" indent="0">
              <a:defRPr/>
            </a:pPr>
            <a:r>
              <a:rPr lang="en-GB" altLang="nl-NL" sz="1800" dirty="0"/>
              <a:t>Basic Section Control – Sections &amp; Working Width Examples</a:t>
            </a:r>
            <a:r>
              <a:rPr lang="en-GB" altLang="nl-NL" sz="1600" dirty="0"/>
              <a:t> </a:t>
            </a:r>
            <a:endParaRPr lang="en-GB" altLang="nl-NL" sz="1800" kern="0" dirty="0"/>
          </a:p>
        </p:txBody>
      </p:sp>
      <p:pic>
        <p:nvPicPr>
          <p:cNvPr id="21" name="Picture 20" descr="Free illustration: Black, Back, Button, Navigation - Free ...">
            <a:hlinkClick r:id="rId7" action="ppaction://hlinksldjump"/>
          </p:cNvPr>
          <p:cNvPicPr>
            <a:picLocks noChangeAspect="1"/>
          </p:cNvPicPr>
          <p:nvPr/>
        </p:nvPicPr>
        <p:blipFill>
          <a:blip r:embed="rId8" cstate="email">
            <a:extLst>
              <a:ext uri="{28A0092B-C50C-407E-A947-70E740481C1C}">
                <a14:useLocalDpi xmlns:a14="http://schemas.microsoft.com/office/drawing/2010/main"/>
              </a:ext>
            </a:extLst>
          </a:blip>
          <a:stretch>
            <a:fillRect/>
          </a:stretch>
        </p:blipFill>
        <p:spPr>
          <a:xfrm>
            <a:off x="0" y="4776889"/>
            <a:ext cx="454131" cy="366611"/>
          </a:xfrm>
          <a:prstGeom prst="rect">
            <a:avLst/>
          </a:prstGeom>
        </p:spPr>
      </p:pic>
      <p:sp>
        <p:nvSpPr>
          <p:cNvPr id="22" name="TextBox 21"/>
          <p:cNvSpPr txBox="1"/>
          <p:nvPr/>
        </p:nvSpPr>
        <p:spPr>
          <a:xfrm>
            <a:off x="631997" y="1338669"/>
            <a:ext cx="8600290" cy="353943"/>
          </a:xfrm>
          <a:prstGeom prst="rect">
            <a:avLst/>
          </a:prstGeom>
          <a:noFill/>
        </p:spPr>
        <p:txBody>
          <a:bodyPr wrap="square" rtlCol="0">
            <a:spAutoFit/>
          </a:bodyPr>
          <a:lstStyle/>
          <a:p>
            <a:r>
              <a:rPr lang="en-GB" sz="1700" dirty="0" smtClean="0">
                <a:solidFill>
                  <a:schemeClr val="tx1"/>
                </a:solidFill>
              </a:rPr>
              <a:t>Generation 2</a:t>
            </a:r>
            <a:r>
              <a:rPr lang="en-GB" sz="1700" b="1" dirty="0" smtClean="0">
                <a:solidFill>
                  <a:schemeClr val="tx1"/>
                </a:solidFill>
              </a:rPr>
              <a:t> electronics (EDW2) for spreader models CL EW, CL W PRO &amp; TL </a:t>
            </a:r>
            <a:endParaRPr lang="en-GB" sz="1700" b="1" dirty="0">
              <a:solidFill>
                <a:schemeClr val="tx1"/>
              </a:solidFill>
            </a:endParaRPr>
          </a:p>
        </p:txBody>
      </p:sp>
    </p:spTree>
    <p:extLst>
      <p:ext uri="{BB962C8B-B14F-4D97-AF65-F5344CB8AC3E}">
        <p14:creationId xmlns:p14="http://schemas.microsoft.com/office/powerpoint/2010/main" val="609269258"/>
      </p:ext>
    </p:extLst>
  </p:cSld>
  <p:clrMapOvr>
    <a:masterClrMapping/>
  </p:clrMapOvr>
</p:sld>
</file>

<file path=ppt/slides/slide1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60" name="Titel 1"/>
          <p:cNvSpPr txBox="1">
            <a:spLocks/>
          </p:cNvSpPr>
          <p:nvPr/>
        </p:nvSpPr>
        <p:spPr bwMode="auto">
          <a:xfrm>
            <a:off x="1494235" y="701279"/>
            <a:ext cx="6155531" cy="3262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endParaRPr lang="en-GB" altLang="nl-NL" sz="2400" dirty="0">
              <a:solidFill>
                <a:srgbClr val="007A3B"/>
              </a:solidFill>
              <a:ea typeface="Geneva" charset="-128"/>
            </a:endParaRPr>
          </a:p>
        </p:txBody>
      </p:sp>
      <p:sp>
        <p:nvSpPr>
          <p:cNvPr id="2" name="Title 1"/>
          <p:cNvSpPr>
            <a:spLocks noGrp="1"/>
          </p:cNvSpPr>
          <p:nvPr>
            <p:ph type="ctrTitle"/>
          </p:nvPr>
        </p:nvSpPr>
        <p:spPr/>
        <p:txBody>
          <a:bodyPr/>
          <a:lstStyle/>
          <a:p>
            <a:r>
              <a:rPr lang="en-GB" altLang="nl-NL" dirty="0" smtClean="0"/>
              <a:t>Border Spreading</a:t>
            </a:r>
            <a:endParaRPr lang="nl-NL" dirty="0"/>
          </a:p>
        </p:txBody>
      </p:sp>
      <p:pic>
        <p:nvPicPr>
          <p:cNvPr id="3" name="Picture 2"/>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0" y="1996341"/>
            <a:ext cx="9144000" cy="3147159"/>
          </a:xfrm>
          <a:prstGeom prst="rect">
            <a:avLst/>
          </a:prstGeom>
        </p:spPr>
      </p:pic>
    </p:spTree>
    <p:extLst>
      <p:ext uri="{BB962C8B-B14F-4D97-AF65-F5344CB8AC3E}">
        <p14:creationId xmlns:p14="http://schemas.microsoft.com/office/powerpoint/2010/main" val="3645842727"/>
      </p:ext>
    </p:extLst>
  </p:cSld>
  <p:clrMapOvr>
    <a:masterClrMapping/>
  </p:clrMapOvr>
  <p:timing>
    <p:tnLst>
      <p:par>
        <p:cTn id="1" dur="indefinite" restart="never" nodeType="tmRoot"/>
      </p:par>
    </p:tnLst>
  </p:timing>
</p:sld>
</file>

<file path=ppt/slides/slide1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en-GB" altLang="nl-NL" dirty="0">
                <a:ea typeface="Geneva"/>
              </a:rPr>
              <a:t>Tramline Cylinder (Exacta EL / Exacta CL</a:t>
            </a:r>
            <a:r>
              <a:rPr lang="en-GB" altLang="nl-NL" dirty="0" smtClean="0">
                <a:ea typeface="Geneva"/>
              </a:rPr>
              <a:t>)</a:t>
            </a:r>
            <a:endParaRPr lang="nl-NL" dirty="0"/>
          </a:p>
        </p:txBody>
      </p:sp>
      <p:sp>
        <p:nvSpPr>
          <p:cNvPr id="184323" name="Rectangle 7"/>
          <p:cNvSpPr>
            <a:spLocks noChangeArrowheads="1"/>
          </p:cNvSpPr>
          <p:nvPr/>
        </p:nvSpPr>
        <p:spPr bwMode="auto">
          <a:xfrm>
            <a:off x="5810250" y="1495426"/>
            <a:ext cx="2190750" cy="288012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20000"/>
              </a:spcBef>
              <a:buFont typeface="Wingdings" panose="05000000000000000000" pitchFamily="2" charset="2"/>
              <a:buChar char="§"/>
            </a:pPr>
            <a:r>
              <a:rPr lang="en-GB" altLang="nl-NL" b="0" dirty="0" smtClean="0"/>
              <a:t>Available for Exacta-EL and CL only</a:t>
            </a:r>
          </a:p>
          <a:p>
            <a:pPr eaLnBrk="1" hangingPunct="1">
              <a:spcBef>
                <a:spcPct val="20000"/>
              </a:spcBef>
              <a:buFont typeface="Wingdings" panose="05000000000000000000" pitchFamily="2" charset="2"/>
              <a:buChar char="§"/>
            </a:pPr>
            <a:endParaRPr lang="en-GB" altLang="nl-NL" b="0" dirty="0" smtClean="0"/>
          </a:p>
          <a:p>
            <a:pPr eaLnBrk="1" hangingPunct="1">
              <a:spcBef>
                <a:spcPct val="20000"/>
              </a:spcBef>
              <a:buFont typeface="Wingdings" panose="05000000000000000000" pitchFamily="2" charset="2"/>
              <a:buChar char="§"/>
            </a:pPr>
            <a:r>
              <a:rPr lang="en-GB" altLang="nl-NL" b="0" dirty="0" smtClean="0"/>
              <a:t>Hydraulically operated from tractor cab</a:t>
            </a:r>
          </a:p>
          <a:p>
            <a:pPr eaLnBrk="1" hangingPunct="1">
              <a:spcBef>
                <a:spcPct val="20000"/>
              </a:spcBef>
              <a:buFontTx/>
              <a:buChar char="•"/>
            </a:pPr>
            <a:endParaRPr lang="en-GB" altLang="nl-NL" dirty="0" smtClean="0"/>
          </a:p>
          <a:p>
            <a:pPr eaLnBrk="1" hangingPunct="1">
              <a:spcBef>
                <a:spcPct val="20000"/>
              </a:spcBef>
            </a:pPr>
            <a:endParaRPr lang="en-GB" altLang="nl-NL" dirty="0" smtClean="0"/>
          </a:p>
          <a:p>
            <a:pPr lvl="1" eaLnBrk="1" hangingPunct="1">
              <a:spcBef>
                <a:spcPct val="20000"/>
              </a:spcBef>
            </a:pPr>
            <a:endParaRPr lang="en-GB" altLang="nl-NL" sz="1200" dirty="0"/>
          </a:p>
          <a:p>
            <a:pPr lvl="1" eaLnBrk="1" hangingPunct="1">
              <a:spcBef>
                <a:spcPct val="20000"/>
              </a:spcBef>
            </a:pPr>
            <a:endParaRPr lang="en-GB" altLang="nl-NL" dirty="0" smtClean="0"/>
          </a:p>
          <a:p>
            <a:pPr eaLnBrk="1" hangingPunct="1">
              <a:spcBef>
                <a:spcPct val="20000"/>
              </a:spcBef>
              <a:buFontTx/>
              <a:buChar char="•"/>
            </a:pPr>
            <a:endParaRPr lang="en-GB" altLang="nl-NL" dirty="0"/>
          </a:p>
        </p:txBody>
      </p:sp>
      <p:pic>
        <p:nvPicPr>
          <p:cNvPr id="184325" name="Picture 7" descr="J:\Afdelingen\Sales &amp; Marketing\Marketing Material\Pictures\2016\Spreaders\Various\F5041_69.jpg"/>
          <p:cNvPicPr>
            <a:picLocks noChangeAspect="1" noChangeArrowheads="1"/>
          </p:cNvPicPr>
          <p:nvPr/>
        </p:nvPicPr>
        <p:blipFill>
          <a:blip r:embed="rId2" cstate="email">
            <a:extLst>
              <a:ext uri="{28A0092B-C50C-407E-A947-70E740481C1C}">
                <a14:useLocalDpi xmlns:a14="http://schemas.microsoft.com/office/drawing/2010/main"/>
              </a:ext>
            </a:extLst>
          </a:blip>
          <a:srcRect/>
          <a:stretch>
            <a:fillRect/>
          </a:stretch>
        </p:blipFill>
        <p:spPr bwMode="auto">
          <a:xfrm>
            <a:off x="1494235" y="1410892"/>
            <a:ext cx="2070497" cy="1553765"/>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pic>
        <p:nvPicPr>
          <p:cNvPr id="184326" name="Picture 8"/>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1494235" y="3015854"/>
            <a:ext cx="2070497" cy="1549003"/>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Lst>
        </p:spPr>
      </p:pic>
      <p:pic>
        <p:nvPicPr>
          <p:cNvPr id="2" name="Picture 1"/>
          <p:cNvPicPr>
            <a:picLocks noChangeAspect="1"/>
          </p:cNvPicPr>
          <p:nvPr/>
        </p:nvPicPr>
        <p:blipFill>
          <a:blip r:embed="rId4" cstate="print">
            <a:extLst>
              <a:ext uri="{28A0092B-C50C-407E-A947-70E740481C1C}">
                <a14:useLocalDpi xmlns:a14="http://schemas.microsoft.com/office/drawing/2010/main"/>
              </a:ext>
            </a:extLst>
          </a:blip>
          <a:stretch>
            <a:fillRect/>
          </a:stretch>
        </p:blipFill>
        <p:spPr>
          <a:xfrm>
            <a:off x="3672232" y="1410891"/>
            <a:ext cx="2087900" cy="3131851"/>
          </a:xfrm>
          <a:prstGeom prst="rect">
            <a:avLst/>
          </a:prstGeom>
          <a:ln>
            <a:noFill/>
          </a:ln>
          <a:effectLst>
            <a:outerShdw blurRad="292100" dist="139700" dir="2700000" algn="tl" rotWithShape="0">
              <a:srgbClr val="333333">
                <a:alpha val="65000"/>
              </a:srgbClr>
            </a:outerShdw>
          </a:effectLst>
        </p:spPr>
      </p:pic>
      <p:pic>
        <p:nvPicPr>
          <p:cNvPr id="8" name="Picture 7" descr="Free illustration: Black, Back, Button, Navigation - Free ...">
            <a:hlinkClick r:id="rId5" action="ppaction://hlinksldjump"/>
          </p:cNvPr>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a:off x="0" y="4776889"/>
            <a:ext cx="454131" cy="366611"/>
          </a:xfrm>
          <a:prstGeom prst="rect">
            <a:avLst/>
          </a:prstGeom>
        </p:spPr>
      </p:pic>
    </p:spTree>
    <p:extLst>
      <p:ext uri="{BB962C8B-B14F-4D97-AF65-F5344CB8AC3E}">
        <p14:creationId xmlns:p14="http://schemas.microsoft.com/office/powerpoint/2010/main" val="3900765193"/>
      </p:ext>
    </p:extLst>
  </p:cSld>
  <p:clrMapOvr>
    <a:masterClrMapping/>
  </p:clrMapOvr>
  <p:transition spd="slow"/>
  <p:timing>
    <p:tnLst>
      <p:par>
        <p:cTn id="1" dur="indefinite" restart="never" nodeType="tmRoot"/>
      </p:par>
    </p:tnLst>
  </p:timing>
</p:sld>
</file>

<file path=ppt/slides/slide1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23" name="Rectangle 9"/>
          <p:cNvSpPr>
            <a:spLocks noGrp="1" noChangeArrowheads="1"/>
          </p:cNvSpPr>
          <p:nvPr>
            <p:ph idx="1"/>
          </p:nvPr>
        </p:nvSpPr>
        <p:spPr>
          <a:xfrm>
            <a:off x="2751647" y="1346252"/>
            <a:ext cx="7704862" cy="3024187"/>
          </a:xfrm>
        </p:spPr>
        <p:txBody>
          <a:bodyPr/>
          <a:lstStyle/>
          <a:p>
            <a:pPr marL="0" indent="0">
              <a:buNone/>
              <a:defRPr/>
            </a:pPr>
            <a:r>
              <a:rPr lang="en-GB" altLang="nl-NL" dirty="0" smtClean="0">
                <a:cs typeface="+mn-cs"/>
              </a:rPr>
              <a:t>Available for all Exacta models</a:t>
            </a:r>
          </a:p>
          <a:p>
            <a:pPr eaLnBrk="1" hangingPunct="1">
              <a:buFontTx/>
              <a:buNone/>
              <a:defRPr/>
            </a:pPr>
            <a:endParaRPr lang="en-GB" altLang="nl-NL" dirty="0" smtClean="0">
              <a:cs typeface="+mn-cs"/>
            </a:endParaRPr>
          </a:p>
          <a:p>
            <a:pPr lvl="1" eaLnBrk="1" hangingPunct="1">
              <a:buFontTx/>
              <a:buNone/>
              <a:defRPr/>
            </a:pPr>
            <a:endParaRPr lang="en-GB" altLang="nl-NL" sz="1200" dirty="0"/>
          </a:p>
          <a:p>
            <a:pPr lvl="1" eaLnBrk="1" hangingPunct="1">
              <a:buFontTx/>
              <a:buNone/>
              <a:defRPr/>
            </a:pPr>
            <a:endParaRPr lang="en-GB" altLang="nl-NL" dirty="0" smtClean="0"/>
          </a:p>
          <a:p>
            <a:pPr eaLnBrk="1" hangingPunct="1">
              <a:defRPr/>
            </a:pPr>
            <a:endParaRPr lang="en-GB" altLang="nl-NL" dirty="0" smtClean="0">
              <a:cs typeface="+mn-cs"/>
            </a:endParaRPr>
          </a:p>
        </p:txBody>
      </p:sp>
      <p:sp>
        <p:nvSpPr>
          <p:cNvPr id="3" name="Title 2"/>
          <p:cNvSpPr>
            <a:spLocks noGrp="1"/>
          </p:cNvSpPr>
          <p:nvPr>
            <p:ph type="ctrTitle"/>
          </p:nvPr>
        </p:nvSpPr>
        <p:spPr/>
        <p:txBody>
          <a:bodyPr/>
          <a:lstStyle/>
          <a:p>
            <a:r>
              <a:rPr lang="en-GB" altLang="nl-NL" dirty="0">
                <a:ea typeface="Geneva"/>
              </a:rPr>
              <a:t>Border Spreading Plate (Manual</a:t>
            </a:r>
            <a:r>
              <a:rPr lang="en-GB" altLang="nl-NL" dirty="0" smtClean="0">
                <a:ea typeface="Geneva"/>
              </a:rPr>
              <a:t>)</a:t>
            </a:r>
            <a:endParaRPr lang="nl-NL" dirty="0"/>
          </a:p>
        </p:txBody>
      </p:sp>
      <p:sp>
        <p:nvSpPr>
          <p:cNvPr id="185350" name="Rechthoek 2"/>
          <p:cNvSpPr>
            <a:spLocks noChangeArrowheads="1"/>
          </p:cNvSpPr>
          <p:nvPr/>
        </p:nvSpPr>
        <p:spPr bwMode="auto">
          <a:xfrm>
            <a:off x="5580845" y="3326625"/>
            <a:ext cx="2177509" cy="10772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nl-NL" sz="1600" b="0" dirty="0" smtClean="0"/>
              <a:t>Drive line can be disconnected for border spreading or a calibration test</a:t>
            </a:r>
            <a:endParaRPr lang="en-GB" altLang="nl-NL" sz="1600" b="0" dirty="0"/>
          </a:p>
        </p:txBody>
      </p:sp>
      <p:pic>
        <p:nvPicPr>
          <p:cNvPr id="185351" name="Tijdelijke aanduiding voor afbeelding 4" descr="170607836.jpg ‎- Foto's"/>
          <p:cNvPicPr>
            <a:picLocks noChangeAspect="1"/>
          </p:cNvPicPr>
          <p:nvPr/>
        </p:nvPicPr>
        <p:blipFill>
          <a:blip r:embed="rId2" cstate="email">
            <a:extLst>
              <a:ext uri="{28A0092B-C50C-407E-A947-70E740481C1C}">
                <a14:useLocalDpi xmlns:a14="http://schemas.microsoft.com/office/drawing/2010/main"/>
              </a:ext>
            </a:extLst>
          </a:blip>
          <a:srcRect/>
          <a:stretch>
            <a:fillRect/>
          </a:stretch>
        </p:blipFill>
        <p:spPr bwMode="auto">
          <a:xfrm>
            <a:off x="728478" y="1347788"/>
            <a:ext cx="1825228" cy="1472804"/>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pic>
        <p:nvPicPr>
          <p:cNvPr id="8" name="Picture 7"/>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728478" y="3327814"/>
            <a:ext cx="2522935" cy="1190625"/>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Lst>
        </p:spPr>
      </p:pic>
      <p:pic>
        <p:nvPicPr>
          <p:cNvPr id="9" name="Picture 9" descr="070315043"/>
          <p:cNvPicPr>
            <a:picLocks noChangeAspect="1" noChangeArrowheads="1"/>
          </p:cNvPicPr>
          <p:nvPr/>
        </p:nvPicPr>
        <p:blipFill>
          <a:blip r:embed="rId4" cstate="email">
            <a:extLst>
              <a:ext uri="{28A0092B-C50C-407E-A947-70E740481C1C}">
                <a14:useLocalDpi xmlns:a14="http://schemas.microsoft.com/office/drawing/2010/main"/>
              </a:ext>
            </a:extLst>
          </a:blip>
          <a:srcRect/>
          <a:stretch>
            <a:fillRect/>
          </a:stretch>
        </p:blipFill>
        <p:spPr bwMode="auto">
          <a:xfrm>
            <a:off x="3387125" y="3326625"/>
            <a:ext cx="1788319" cy="1191815"/>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pic>
        <p:nvPicPr>
          <p:cNvPr id="11" name="Picture 10" descr="Free illustration: Black, Back, Button, Navigation - Free ...">
            <a:hlinkClick r:id="rId5" action="ppaction://hlinksldjump"/>
          </p:cNvPr>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a:off x="0" y="4776889"/>
            <a:ext cx="454131" cy="366611"/>
          </a:xfrm>
          <a:prstGeom prst="rect">
            <a:avLst/>
          </a:prstGeom>
        </p:spPr>
      </p:pic>
    </p:spTree>
    <p:extLst>
      <p:ext uri="{BB962C8B-B14F-4D97-AF65-F5344CB8AC3E}">
        <p14:creationId xmlns:p14="http://schemas.microsoft.com/office/powerpoint/2010/main" val="1774927021"/>
      </p:ext>
    </p:extLst>
  </p:cSld>
  <p:clrMapOvr>
    <a:masterClrMapping/>
  </p:clrMapOvr>
  <p:transition spd="slow"/>
  <p:timing>
    <p:tnLst>
      <p:par>
        <p:cTn id="1" dur="indefinite" restart="never" nodeType="tmRoot"/>
      </p:par>
    </p:tnLst>
  </p:timing>
</p:sld>
</file>

<file path=ppt/slides/slide1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6370" name="Tijdelijke aanduiding voor inhoud 3"/>
          <p:cNvSpPr>
            <a:spLocks noGrp="1"/>
          </p:cNvSpPr>
          <p:nvPr>
            <p:ph idx="1"/>
          </p:nvPr>
        </p:nvSpPr>
        <p:spPr bwMode="auto">
          <a:xfrm>
            <a:off x="3502821" y="1347788"/>
            <a:ext cx="5343695" cy="3024187"/>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numCol="1" anchor="t" anchorCtr="0" compatLnSpc="1">
            <a:prstTxWarp prst="textNoShape">
              <a:avLst/>
            </a:prstTxWarp>
          </a:bodyPr>
          <a:lstStyle/>
          <a:p>
            <a:pPr eaLnBrk="1" hangingPunct="1"/>
            <a:r>
              <a:rPr lang="en-GB" altLang="nl-NL" dirty="0" smtClean="0"/>
              <a:t>Hydraulically controlled of the border spreading plate (deflector) possible from the tractor cab</a:t>
            </a:r>
          </a:p>
          <a:p>
            <a:pPr eaLnBrk="1" hangingPunct="1"/>
            <a:r>
              <a:rPr lang="en-GB" altLang="nl-NL" dirty="0" smtClean="0"/>
              <a:t>Available for all models, except Exacta-EL</a:t>
            </a:r>
          </a:p>
        </p:txBody>
      </p:sp>
      <p:sp>
        <p:nvSpPr>
          <p:cNvPr id="3" name="Title 2"/>
          <p:cNvSpPr>
            <a:spLocks noGrp="1"/>
          </p:cNvSpPr>
          <p:nvPr>
            <p:ph type="ctrTitle"/>
          </p:nvPr>
        </p:nvSpPr>
        <p:spPr/>
        <p:txBody>
          <a:bodyPr/>
          <a:lstStyle/>
          <a:p>
            <a:r>
              <a:rPr lang="en-GB" altLang="nl-NL" dirty="0">
                <a:ea typeface="Geneva"/>
              </a:rPr>
              <a:t>Central Border Spreading Plate </a:t>
            </a:r>
            <a:r>
              <a:rPr lang="en-GB" altLang="nl-NL" dirty="0" smtClean="0">
                <a:ea typeface="Geneva"/>
              </a:rPr>
              <a:t>(Deflector)</a:t>
            </a:r>
            <a:endParaRPr lang="nl-NL" dirty="0"/>
          </a:p>
        </p:txBody>
      </p:sp>
      <p:pic>
        <p:nvPicPr>
          <p:cNvPr id="186372" name="Picture 7"/>
          <p:cNvPicPr>
            <a:picLocks noChangeAspect="1" noChangeArrowheads="1"/>
          </p:cNvPicPr>
          <p:nvPr/>
        </p:nvPicPr>
        <p:blipFill>
          <a:blip r:embed="rId2" cstate="email">
            <a:extLst>
              <a:ext uri="{28A0092B-C50C-407E-A947-70E740481C1C}">
                <a14:useLocalDpi xmlns:a14="http://schemas.microsoft.com/office/drawing/2010/main"/>
              </a:ext>
            </a:extLst>
          </a:blip>
          <a:srcRect/>
          <a:stretch>
            <a:fillRect/>
          </a:stretch>
        </p:blipFill>
        <p:spPr bwMode="auto">
          <a:xfrm>
            <a:off x="719138" y="3141745"/>
            <a:ext cx="2640341" cy="186972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86373" name="Afbeelding 1"/>
          <p:cNvPicPr>
            <a:picLocks noChangeAspect="1"/>
          </p:cNvPicPr>
          <p:nvPr/>
        </p:nvPicPr>
        <p:blipFill>
          <a:blip r:embed="rId3" cstate="email">
            <a:extLst>
              <a:ext uri="{28A0092B-C50C-407E-A947-70E740481C1C}">
                <a14:useLocalDpi xmlns:a14="http://schemas.microsoft.com/office/drawing/2010/main"/>
              </a:ext>
            </a:extLst>
          </a:blip>
          <a:srcRect/>
          <a:stretch>
            <a:fillRect/>
          </a:stretch>
        </p:blipFill>
        <p:spPr bwMode="auto">
          <a:xfrm>
            <a:off x="720001" y="1347788"/>
            <a:ext cx="2643188" cy="16549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6" descr="Free illustration: Black, Back, Button, Navigation - Free ...">
            <a:hlinkClick r:id="rId4" action="ppaction://hlinksldjump"/>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0" y="4776889"/>
            <a:ext cx="454131" cy="366611"/>
          </a:xfrm>
          <a:prstGeom prst="rect">
            <a:avLst/>
          </a:prstGeom>
        </p:spPr>
      </p:pic>
    </p:spTree>
    <p:extLst>
      <p:ext uri="{BB962C8B-B14F-4D97-AF65-F5344CB8AC3E}">
        <p14:creationId xmlns:p14="http://schemas.microsoft.com/office/powerpoint/2010/main" val="2130691200"/>
      </p:ext>
    </p:extLst>
  </p:cSld>
  <p:clrMapOvr>
    <a:masterClrMapping/>
  </p:clrMapOvr>
  <p:transition spd="slow"/>
  <p:timing>
    <p:tnLst>
      <p:par>
        <p:cTn id="1" dur="indefinite" restart="never" nodeType="tmRoot"/>
      </p:par>
    </p:tnLst>
  </p:timing>
</p:sld>
</file>

<file path=ppt/slides/slide1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6674" name="Rectangle 6"/>
          <p:cNvSpPr>
            <a:spLocks noGrp="1" noChangeArrowheads="1"/>
          </p:cNvSpPr>
          <p:nvPr>
            <p:ph idx="1"/>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numCol="1" anchor="t" anchorCtr="0" compatLnSpc="1">
            <a:prstTxWarp prst="textNoShape">
              <a:avLst/>
            </a:prstTxWarp>
          </a:bodyPr>
          <a:lstStyle/>
          <a:p>
            <a:pPr eaLnBrk="1" hangingPunct="1">
              <a:lnSpc>
                <a:spcPct val="90000"/>
              </a:lnSpc>
              <a:defRPr/>
            </a:pPr>
            <a:r>
              <a:rPr lang="en-GB" altLang="nl-NL" dirty="0" smtClean="0"/>
              <a:t>Left and right hand side version available for:</a:t>
            </a:r>
          </a:p>
          <a:p>
            <a:pPr marL="0" indent="0">
              <a:lnSpc>
                <a:spcPct val="90000"/>
              </a:lnSpc>
              <a:buNone/>
              <a:defRPr/>
            </a:pPr>
            <a:r>
              <a:rPr lang="en-GB" altLang="nl-NL" sz="1275" dirty="0"/>
              <a:t>Exacta-CL, CL EW, CL W PRO, CL </a:t>
            </a:r>
            <a:r>
              <a:rPr lang="en-GB" altLang="nl-NL" sz="1275" dirty="0">
                <a:cs typeface="Arial" charset="0"/>
              </a:rPr>
              <a:t>GEOSPREAD</a:t>
            </a:r>
            <a:r>
              <a:rPr lang="en-GB" altLang="nl-NL" sz="1275" baseline="30000" dirty="0">
                <a:cs typeface="Arial" charset="0"/>
              </a:rPr>
              <a:t>®</a:t>
            </a:r>
            <a:r>
              <a:rPr lang="en-GB" altLang="nl-NL" sz="1275" dirty="0"/>
              <a:t>, HL and TL, TLX </a:t>
            </a:r>
            <a:r>
              <a:rPr lang="en-GB" altLang="nl-NL" sz="1275" dirty="0">
                <a:cs typeface="Arial" charset="0"/>
              </a:rPr>
              <a:t>GEOSPREAD</a:t>
            </a:r>
            <a:r>
              <a:rPr lang="en-GB" altLang="nl-NL" sz="1275" baseline="30000" dirty="0">
                <a:cs typeface="Arial" charset="0"/>
              </a:rPr>
              <a:t>®</a:t>
            </a:r>
            <a:r>
              <a:rPr lang="en-GB" altLang="nl-NL" sz="1275" dirty="0">
                <a:cs typeface="Arial" charset="0"/>
              </a:rPr>
              <a:t> </a:t>
            </a:r>
            <a:r>
              <a:rPr lang="en-GB" altLang="nl-NL" sz="1275" dirty="0" smtClean="0">
                <a:cs typeface="Arial" charset="0"/>
              </a:rPr>
              <a:t>(</a:t>
            </a:r>
            <a:r>
              <a:rPr lang="en-GB" altLang="nl-NL" sz="1275" dirty="0" err="1" smtClean="0">
                <a:cs typeface="Arial" charset="0"/>
              </a:rPr>
              <a:t>iDC</a:t>
            </a:r>
            <a:r>
              <a:rPr lang="en-GB" altLang="nl-NL" sz="1275" dirty="0" smtClean="0">
                <a:cs typeface="Arial" charset="0"/>
              </a:rPr>
              <a:t>)</a:t>
            </a:r>
            <a:endParaRPr lang="en-GB" altLang="nl-NL" sz="1275" dirty="0">
              <a:cs typeface="Arial" charset="0"/>
            </a:endParaRPr>
          </a:p>
          <a:p>
            <a:pPr eaLnBrk="1" hangingPunct="1">
              <a:lnSpc>
                <a:spcPct val="90000"/>
              </a:lnSpc>
              <a:defRPr/>
            </a:pPr>
            <a:r>
              <a:rPr lang="en-GB" altLang="nl-NL" dirty="0" smtClean="0"/>
              <a:t>Operated hydraulically from tractor cab</a:t>
            </a:r>
          </a:p>
          <a:p>
            <a:pPr marL="0" indent="0">
              <a:lnSpc>
                <a:spcPct val="90000"/>
              </a:lnSpc>
              <a:buNone/>
              <a:defRPr/>
            </a:pPr>
            <a:endParaRPr lang="en-GB" altLang="nl-NL" dirty="0" smtClean="0"/>
          </a:p>
          <a:p>
            <a:pPr eaLnBrk="1" hangingPunct="1">
              <a:lnSpc>
                <a:spcPct val="90000"/>
              </a:lnSpc>
              <a:defRPr/>
            </a:pPr>
            <a:endParaRPr lang="en-GB" altLang="nl-NL" dirty="0" smtClean="0"/>
          </a:p>
        </p:txBody>
      </p:sp>
      <p:sp>
        <p:nvSpPr>
          <p:cNvPr id="3" name="Title 2"/>
          <p:cNvSpPr>
            <a:spLocks noGrp="1"/>
          </p:cNvSpPr>
          <p:nvPr>
            <p:ph type="ctrTitle"/>
          </p:nvPr>
        </p:nvSpPr>
        <p:spPr/>
        <p:txBody>
          <a:bodyPr/>
          <a:lstStyle/>
          <a:p>
            <a:r>
              <a:rPr lang="en-GB" altLang="nl-NL" dirty="0" err="1">
                <a:ea typeface="Geneva"/>
              </a:rPr>
              <a:t>ExactLine</a:t>
            </a:r>
            <a:r>
              <a:rPr lang="en-GB" altLang="nl-NL" dirty="0">
                <a:ea typeface="Geneva"/>
              </a:rPr>
              <a:t> Border Spreading </a:t>
            </a:r>
            <a:r>
              <a:rPr lang="en-GB" altLang="nl-NL" dirty="0" smtClean="0">
                <a:ea typeface="Geneva"/>
              </a:rPr>
              <a:t>System</a:t>
            </a:r>
            <a:endParaRPr lang="nl-NL" dirty="0"/>
          </a:p>
        </p:txBody>
      </p:sp>
      <p:pic>
        <p:nvPicPr>
          <p:cNvPr id="187396" name="Picture 8"/>
          <p:cNvPicPr>
            <a:picLocks noChangeAspect="1" noChangeArrowheads="1"/>
          </p:cNvPicPr>
          <p:nvPr/>
        </p:nvPicPr>
        <p:blipFill>
          <a:blip r:embed="rId2" cstate="email">
            <a:extLst>
              <a:ext uri="{28A0092B-C50C-407E-A947-70E740481C1C}">
                <a14:useLocalDpi xmlns:a14="http://schemas.microsoft.com/office/drawing/2010/main"/>
              </a:ext>
            </a:extLst>
          </a:blip>
          <a:srcRect/>
          <a:stretch>
            <a:fillRect/>
          </a:stretch>
        </p:blipFill>
        <p:spPr bwMode="auto">
          <a:xfrm>
            <a:off x="719138" y="2261609"/>
            <a:ext cx="2633663" cy="175617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87397" name="Picture 9" descr="J:\Afdelingen\Sales &amp; Marketing\Marketing Material\Pictures\2017\Strooiers\Details strooier\170607468.jpg"/>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3553063" y="2261609"/>
            <a:ext cx="2671288" cy="17824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6" descr="Free illustration: Black, Back, Button, Navigation - Free ...">
            <a:hlinkClick r:id="rId4" action="ppaction://hlinksldjump"/>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0" y="4776889"/>
            <a:ext cx="454131" cy="366611"/>
          </a:xfrm>
          <a:prstGeom prst="rect">
            <a:avLst/>
          </a:prstGeom>
        </p:spPr>
      </p:pic>
    </p:spTree>
    <p:extLst>
      <p:ext uri="{BB962C8B-B14F-4D97-AF65-F5344CB8AC3E}">
        <p14:creationId xmlns:p14="http://schemas.microsoft.com/office/powerpoint/2010/main" val="348948723"/>
      </p:ext>
    </p:extLst>
  </p:cSld>
  <p:clrMapOvr>
    <a:masterClrMapping/>
  </p:clrMapOvr>
  <p:transition spd="slow"/>
  <p:timing>
    <p:tnLst>
      <p:par>
        <p:cTn id="1" dur="indefinite" restart="never" nodeType="tmRoot"/>
      </p:par>
    </p:tnLst>
  </p:timing>
</p:sld>
</file>

<file path=ppt/slides/slide1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idx="1"/>
          </p:nvPr>
        </p:nvSpPr>
        <p:spPr/>
        <p:txBody>
          <a:bodyPr/>
          <a:lstStyle/>
          <a:p>
            <a:endParaRPr lang="nl-NL"/>
          </a:p>
        </p:txBody>
      </p:sp>
      <p:sp>
        <p:nvSpPr>
          <p:cNvPr id="2" name="Title 1"/>
          <p:cNvSpPr>
            <a:spLocks noGrp="1"/>
          </p:cNvSpPr>
          <p:nvPr>
            <p:ph type="ctrTitle"/>
          </p:nvPr>
        </p:nvSpPr>
        <p:spPr/>
        <p:txBody>
          <a:bodyPr/>
          <a:lstStyle/>
          <a:p>
            <a:endParaRPr lang="nl-NL"/>
          </a:p>
        </p:txBody>
      </p:sp>
      <p:pic>
        <p:nvPicPr>
          <p:cNvPr id="188420" name="Picture 3"/>
          <p:cNvPicPr>
            <a:picLocks noChangeAspect="1"/>
          </p:cNvPicPr>
          <p:nvPr/>
        </p:nvPicPr>
        <p:blipFill>
          <a:blip r:embed="rId2" cstate="email">
            <a:extLst>
              <a:ext uri="{28A0092B-C50C-407E-A947-70E740481C1C}">
                <a14:useLocalDpi xmlns:a14="http://schemas.microsoft.com/office/drawing/2010/main"/>
              </a:ext>
            </a:extLst>
          </a:blip>
          <a:srcRect/>
          <a:stretch>
            <a:fillRect/>
          </a:stretch>
        </p:blipFill>
        <p:spPr bwMode="auto">
          <a:xfrm>
            <a:off x="1143000" y="519112"/>
            <a:ext cx="6866335" cy="46243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5" descr="Free illustration: Black, Back, Button, Navigation - Free ...">
            <a:hlinkClick r:id="rId3" action="ppaction://hlinksldjump"/>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0" y="4776889"/>
            <a:ext cx="454131" cy="366611"/>
          </a:xfrm>
          <a:prstGeom prst="rect">
            <a:avLst/>
          </a:prstGeom>
        </p:spPr>
      </p:pic>
    </p:spTree>
    <p:extLst>
      <p:ext uri="{BB962C8B-B14F-4D97-AF65-F5344CB8AC3E}">
        <p14:creationId xmlns:p14="http://schemas.microsoft.com/office/powerpoint/2010/main" val="4138774537"/>
      </p:ext>
    </p:extLst>
  </p:cSld>
  <p:clrMapOvr>
    <a:masterClrMapping/>
  </p:clrMapOvr>
</p:sld>
</file>

<file path=ppt/slides/slide1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9442" name="Picture 3"/>
          <p:cNvPicPr>
            <a:picLocks noGrp="1" noChangeAspect="1" noChangeArrowheads="1"/>
          </p:cNvPicPr>
          <p:nvPr>
            <p:ph idx="1"/>
          </p:nvPr>
        </p:nvPicPr>
        <p:blipFill>
          <a:blip r:embed="rId2" cstate="screen">
            <a:extLst>
              <a:ext uri="{28A0092B-C50C-407E-A947-70E740481C1C}">
                <a14:useLocalDpi xmlns:a14="http://schemas.microsoft.com/office/drawing/2010/main"/>
              </a:ext>
            </a:extLst>
          </a:blip>
          <a:stretch>
            <a:fillRect/>
          </a:stretch>
        </p:blipFill>
        <p:spPr bwMode="auto">
          <a:xfrm>
            <a:off x="627732" y="1200992"/>
            <a:ext cx="3165527" cy="2033719"/>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itle 2"/>
          <p:cNvSpPr>
            <a:spLocks noGrp="1"/>
          </p:cNvSpPr>
          <p:nvPr>
            <p:ph type="ctrTitle"/>
          </p:nvPr>
        </p:nvSpPr>
        <p:spPr/>
        <p:txBody>
          <a:bodyPr/>
          <a:lstStyle/>
          <a:p>
            <a:r>
              <a:rPr lang="nl-NL" altLang="nl-NL" dirty="0">
                <a:ea typeface="Geneva"/>
              </a:rPr>
              <a:t>Border Spreading Indicator (BSI</a:t>
            </a:r>
            <a:r>
              <a:rPr lang="nl-NL" altLang="nl-NL" dirty="0" smtClean="0">
                <a:ea typeface="Geneva"/>
              </a:rPr>
              <a:t>)</a:t>
            </a:r>
            <a:endParaRPr lang="nl-NL" dirty="0"/>
          </a:p>
        </p:txBody>
      </p:sp>
      <p:sp>
        <p:nvSpPr>
          <p:cNvPr id="189444" name="Tekstvak 1"/>
          <p:cNvSpPr txBox="1">
            <a:spLocks noChangeArrowheads="1"/>
          </p:cNvSpPr>
          <p:nvPr/>
        </p:nvSpPr>
        <p:spPr bwMode="auto">
          <a:xfrm>
            <a:off x="4019990" y="1207208"/>
            <a:ext cx="4652062" cy="32778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marL="285750" indent="-285750">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buFont typeface="Wingdings" panose="05000000000000000000" pitchFamily="2" charset="2"/>
              <a:buChar char="§"/>
            </a:pPr>
            <a:r>
              <a:rPr lang="en-GB" altLang="en-US" sz="1600" b="0" dirty="0" smtClean="0"/>
              <a:t>Compulsory accessory in combination with one of the hydraulic border spreading devices -&gt; Hydraulic central border spreading plate or </a:t>
            </a:r>
            <a:r>
              <a:rPr lang="en-GB" altLang="en-US" sz="1600" b="0" dirty="0" err="1" smtClean="0"/>
              <a:t>ExactLine</a:t>
            </a:r>
            <a:r>
              <a:rPr lang="en-GB" altLang="en-US" sz="1600" b="0" dirty="0" smtClean="0"/>
              <a:t> border deflector.</a:t>
            </a:r>
          </a:p>
          <a:p>
            <a:pPr>
              <a:buFont typeface="Wingdings" panose="05000000000000000000" pitchFamily="2" charset="2"/>
              <a:buChar char="§"/>
            </a:pPr>
            <a:endParaRPr lang="en-GB" altLang="en-US" sz="500" b="0" dirty="0"/>
          </a:p>
          <a:p>
            <a:pPr>
              <a:buFont typeface="Wingdings" panose="05000000000000000000" pitchFamily="2" charset="2"/>
              <a:buChar char="§"/>
            </a:pPr>
            <a:r>
              <a:rPr lang="en-GB" altLang="en-US" sz="1600" b="0" dirty="0" smtClean="0"/>
              <a:t>Indicates which border spreading device is active (transport or working position)</a:t>
            </a:r>
          </a:p>
          <a:p>
            <a:pPr>
              <a:buFont typeface="Wingdings" panose="05000000000000000000" pitchFamily="2" charset="2"/>
              <a:buChar char="§"/>
            </a:pPr>
            <a:endParaRPr lang="en-GB" altLang="en-US" sz="500" b="0" dirty="0"/>
          </a:p>
          <a:p>
            <a:pPr>
              <a:buFont typeface="Wingdings" panose="05000000000000000000" pitchFamily="2" charset="2"/>
              <a:buChar char="§"/>
            </a:pPr>
            <a:r>
              <a:rPr lang="en-GB" altLang="en-US" sz="1600" b="0" dirty="0" smtClean="0">
                <a:solidFill>
                  <a:srgbClr val="007A3B"/>
                </a:solidFill>
              </a:rPr>
              <a:t>On all standard weighing spreaders with G2 (EDW2) electronics (CL EW, CL W PRO &amp; TL). </a:t>
            </a:r>
            <a:r>
              <a:rPr lang="en-GB" altLang="en-US" sz="1600" b="0" dirty="0">
                <a:solidFill>
                  <a:srgbClr val="007A3B"/>
                </a:solidFill>
              </a:rPr>
              <a:t>O</a:t>
            </a:r>
            <a:r>
              <a:rPr lang="en-GB" altLang="en-US" sz="1600" b="0" dirty="0" smtClean="0">
                <a:solidFill>
                  <a:srgbClr val="007A3B"/>
                </a:solidFill>
              </a:rPr>
              <a:t>nly compulsory when more then 1 border spreading device is assembled</a:t>
            </a:r>
          </a:p>
          <a:p>
            <a:pPr>
              <a:buFont typeface="Wingdings" panose="05000000000000000000" pitchFamily="2" charset="2"/>
              <a:buChar char="§"/>
            </a:pPr>
            <a:endParaRPr lang="en-GB" altLang="en-US" sz="500" b="0" dirty="0">
              <a:solidFill>
                <a:srgbClr val="007A3B"/>
              </a:solidFill>
            </a:endParaRPr>
          </a:p>
          <a:p>
            <a:pPr>
              <a:buFont typeface="Wingdings" panose="05000000000000000000" pitchFamily="2" charset="2"/>
              <a:buChar char="§"/>
            </a:pPr>
            <a:r>
              <a:rPr lang="en-GB" altLang="en-US" sz="1600" b="0" dirty="0" smtClean="0">
                <a:solidFill>
                  <a:srgbClr val="FF0000"/>
                </a:solidFill>
              </a:rPr>
              <a:t>BSI is NOT needed for G3 electronic with new UI  </a:t>
            </a:r>
            <a:r>
              <a:rPr lang="en-GB" altLang="en-US" sz="1600" b="0" dirty="0" smtClean="0">
                <a:solidFill>
                  <a:srgbClr val="FF0000"/>
                </a:solidFill>
                <a:sym typeface="Wingdings" panose="05000000000000000000" pitchFamily="2" charset="2"/>
              </a:rPr>
              <a:t> </a:t>
            </a:r>
            <a:r>
              <a:rPr lang="en-GB" altLang="en-US" sz="1600" b="0" dirty="0" smtClean="0">
                <a:solidFill>
                  <a:srgbClr val="FF0000"/>
                </a:solidFill>
              </a:rPr>
              <a:t>all </a:t>
            </a:r>
            <a:r>
              <a:rPr lang="en-GB" altLang="en-US" sz="1600" b="0" dirty="0">
                <a:solidFill>
                  <a:srgbClr val="FF0000"/>
                </a:solidFill>
              </a:rPr>
              <a:t>GEOSPREAD</a:t>
            </a:r>
            <a:r>
              <a:rPr lang="en-GB" altLang="en-US" sz="1600" b="0" baseline="40000" dirty="0" smtClean="0">
                <a:solidFill>
                  <a:srgbClr val="FF0000"/>
                </a:solidFill>
              </a:rPr>
              <a:t>®</a:t>
            </a:r>
            <a:r>
              <a:rPr lang="en-GB" altLang="en-US" sz="1600" b="0" dirty="0" smtClean="0">
                <a:solidFill>
                  <a:srgbClr val="FF0000"/>
                </a:solidFill>
              </a:rPr>
              <a:t> models</a:t>
            </a:r>
            <a:endParaRPr lang="en-GB" altLang="en-US" sz="1600" b="0" dirty="0">
              <a:solidFill>
                <a:srgbClr val="FF0000"/>
              </a:solidFill>
            </a:endParaRPr>
          </a:p>
        </p:txBody>
      </p:sp>
      <p:pic>
        <p:nvPicPr>
          <p:cNvPr id="2" name="Picture 1"/>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003640" y="3161327"/>
            <a:ext cx="2302892" cy="1644923"/>
          </a:xfrm>
          <a:prstGeom prst="rect">
            <a:avLst/>
          </a:prstGeom>
        </p:spPr>
      </p:pic>
      <p:cxnSp>
        <p:nvCxnSpPr>
          <p:cNvPr id="6" name="Straight Connector 5"/>
          <p:cNvCxnSpPr/>
          <p:nvPr/>
        </p:nvCxnSpPr>
        <p:spPr bwMode="auto">
          <a:xfrm flipH="1" flipV="1">
            <a:off x="1352972" y="3780136"/>
            <a:ext cx="2667018" cy="286205"/>
          </a:xfrm>
          <a:prstGeom prst="line">
            <a:avLst/>
          </a:prstGeom>
          <a:solidFill>
            <a:schemeClr val="accent1"/>
          </a:solidFill>
          <a:ln w="38100" cap="flat" cmpd="sng" algn="ctr">
            <a:solidFill>
              <a:srgbClr val="FF0000"/>
            </a:solidFill>
            <a:prstDash val="solid"/>
            <a:round/>
            <a:headEnd type="none" w="med" len="med"/>
            <a:tailEnd type="none" w="med" len="med"/>
          </a:ln>
          <a:effectLst/>
        </p:spPr>
      </p:cxnSp>
      <p:cxnSp>
        <p:nvCxnSpPr>
          <p:cNvPr id="9" name="Straight Connector 8"/>
          <p:cNvCxnSpPr/>
          <p:nvPr/>
        </p:nvCxnSpPr>
        <p:spPr bwMode="auto">
          <a:xfrm flipH="1" flipV="1">
            <a:off x="2001044" y="3726129"/>
            <a:ext cx="2018946" cy="344426"/>
          </a:xfrm>
          <a:prstGeom prst="line">
            <a:avLst/>
          </a:prstGeom>
          <a:solidFill>
            <a:schemeClr val="accent1"/>
          </a:solidFill>
          <a:ln w="38100" cap="flat" cmpd="sng" algn="ctr">
            <a:solidFill>
              <a:srgbClr val="FF0000"/>
            </a:solidFill>
            <a:prstDash val="solid"/>
            <a:round/>
            <a:headEnd type="none" w="med" len="med"/>
            <a:tailEnd type="none" w="med" len="med"/>
          </a:ln>
          <a:effectLst/>
        </p:spPr>
      </p:cxnSp>
      <p:cxnSp>
        <p:nvCxnSpPr>
          <p:cNvPr id="10" name="Straight Connector 9"/>
          <p:cNvCxnSpPr/>
          <p:nvPr/>
        </p:nvCxnSpPr>
        <p:spPr bwMode="auto">
          <a:xfrm flipH="1" flipV="1">
            <a:off x="2595110" y="3726130"/>
            <a:ext cx="1424880" cy="327570"/>
          </a:xfrm>
          <a:prstGeom prst="line">
            <a:avLst/>
          </a:prstGeom>
          <a:solidFill>
            <a:schemeClr val="accent1"/>
          </a:solidFill>
          <a:ln w="38100" cap="flat" cmpd="sng" algn="ctr">
            <a:solidFill>
              <a:srgbClr val="FF0000"/>
            </a:solidFill>
            <a:prstDash val="solid"/>
            <a:round/>
            <a:headEnd type="none" w="med" len="med"/>
            <a:tailEnd type="none" w="med" len="med"/>
          </a:ln>
          <a:effectLst/>
        </p:spPr>
      </p:cxnSp>
      <p:sp>
        <p:nvSpPr>
          <p:cNvPr id="12" name="Striped Right Arrow 11">
            <a:hlinkClick r:id="rId4" action="ppaction://hlinksldjump"/>
          </p:cNvPr>
          <p:cNvSpPr/>
          <p:nvPr/>
        </p:nvSpPr>
        <p:spPr bwMode="auto">
          <a:xfrm>
            <a:off x="505405" y="4823289"/>
            <a:ext cx="648072" cy="270030"/>
          </a:xfrm>
          <a:prstGeom prst="stripedRightArrow">
            <a:avLst>
              <a:gd name="adj1" fmla="val 53993"/>
              <a:gd name="adj2" fmla="val 57120"/>
            </a:avLst>
          </a:prstGeom>
          <a:solidFill>
            <a:srgbClr val="FF0000"/>
          </a:solidFill>
          <a:ln w="3175" cap="flat" cmpd="sng" algn="ctr">
            <a:noFill/>
            <a:prstDash val="solid"/>
            <a:round/>
            <a:headEnd type="none" w="med" len="med"/>
            <a:tailEnd type="none" w="med" len="med"/>
          </a:ln>
          <a:effectLst/>
        </p:spPr>
        <p:txBody>
          <a:bodyPr vert="horz" wrap="none" lIns="68580" tIns="34290" rIns="68580" bIns="34290" numCol="1" rtlCol="0" anchor="ctr" anchorCtr="0" compatLnSpc="1">
            <a:prstTxWarp prst="textNoShape">
              <a:avLst/>
            </a:prstTxWarp>
          </a:bodyPr>
          <a:lstStyle/>
          <a:p>
            <a:pPr algn="ctr" defTabSz="685800"/>
            <a:r>
              <a:rPr lang="cs-CZ" sz="675" dirty="0">
                <a:solidFill>
                  <a:schemeClr val="bg1"/>
                </a:solidFill>
                <a:latin typeface="Arial" charset="0"/>
              </a:rPr>
              <a:t>NEXT NEWS</a:t>
            </a:r>
            <a:endParaRPr lang="en-GB" sz="1050" dirty="0">
              <a:solidFill>
                <a:schemeClr val="bg1"/>
              </a:solidFill>
              <a:latin typeface="Arial" charset="0"/>
            </a:endParaRPr>
          </a:p>
        </p:txBody>
      </p:sp>
      <p:pic>
        <p:nvPicPr>
          <p:cNvPr id="13" name="Picture 12" descr="Free illustration: Black, Back, Button, Navigation - Free ...">
            <a:hlinkClick r:id="rId5" action="ppaction://hlinksldjump"/>
          </p:cNvPr>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a:off x="0" y="4776889"/>
            <a:ext cx="454131" cy="366611"/>
          </a:xfrm>
          <a:prstGeom prst="rect">
            <a:avLst/>
          </a:prstGeom>
        </p:spPr>
      </p:pic>
    </p:spTree>
    <p:extLst>
      <p:ext uri="{BB962C8B-B14F-4D97-AF65-F5344CB8AC3E}">
        <p14:creationId xmlns:p14="http://schemas.microsoft.com/office/powerpoint/2010/main" val="549538561"/>
      </p:ext>
    </p:extLst>
  </p:cSld>
  <p:clrMapOvr>
    <a:masterClrMapping/>
  </p:clrMapOvr>
  <p:transition spd="slow"/>
  <p:timing>
    <p:tnLst>
      <p:par>
        <p:cTn id="1" dur="indefinite" restart="never" nodeType="tmRoot"/>
      </p:par>
    </p:tnLst>
  </p:timing>
</p:sld>
</file>

<file path=ppt/slides/slide1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7"/>
          <p:cNvSpPr>
            <a:spLocks noGrp="1"/>
          </p:cNvSpPr>
          <p:nvPr>
            <p:ph idx="1"/>
          </p:nvPr>
        </p:nvSpPr>
        <p:spPr/>
        <p:txBody>
          <a:bodyPr/>
          <a:lstStyle/>
          <a:p>
            <a:endParaRPr lang="nl-NL"/>
          </a:p>
        </p:txBody>
      </p:sp>
      <p:sp>
        <p:nvSpPr>
          <p:cNvPr id="3" name="Title 2"/>
          <p:cNvSpPr>
            <a:spLocks noGrp="1"/>
          </p:cNvSpPr>
          <p:nvPr>
            <p:ph type="ctrTitle"/>
          </p:nvPr>
        </p:nvSpPr>
        <p:spPr>
          <a:xfrm>
            <a:off x="720000" y="771525"/>
            <a:ext cx="8423999" cy="323850"/>
          </a:xfrm>
        </p:spPr>
        <p:txBody>
          <a:bodyPr/>
          <a:lstStyle/>
          <a:p>
            <a:r>
              <a:rPr lang="nl-NL" altLang="nl-NL" dirty="0">
                <a:ea typeface="Geneva"/>
              </a:rPr>
              <a:t>Border Spreading </a:t>
            </a:r>
            <a:r>
              <a:rPr lang="nl-NL" altLang="nl-NL" dirty="0" err="1">
                <a:ea typeface="Geneva"/>
              </a:rPr>
              <a:t>Indication</a:t>
            </a:r>
            <a:r>
              <a:rPr lang="nl-NL" altLang="nl-NL" dirty="0">
                <a:ea typeface="Geneva"/>
              </a:rPr>
              <a:t> </a:t>
            </a:r>
            <a:r>
              <a:rPr lang="nl-NL" altLang="nl-NL" dirty="0" smtClean="0">
                <a:ea typeface="Geneva"/>
              </a:rPr>
              <a:t>(G3 Electronics)</a:t>
            </a:r>
            <a:endParaRPr lang="nl-NL" dirty="0"/>
          </a:p>
        </p:txBody>
      </p:sp>
      <p:sp>
        <p:nvSpPr>
          <p:cNvPr id="189444" name="Tekstvak 1"/>
          <p:cNvSpPr txBox="1">
            <a:spLocks noChangeArrowheads="1"/>
          </p:cNvSpPr>
          <p:nvPr/>
        </p:nvSpPr>
        <p:spPr bwMode="auto">
          <a:xfrm>
            <a:off x="5229014" y="1147891"/>
            <a:ext cx="3159826" cy="18158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marL="285750" indent="-285750">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buFont typeface="Wingdings" panose="05000000000000000000" pitchFamily="2" charset="2"/>
              <a:buChar char="§"/>
            </a:pPr>
            <a:r>
              <a:rPr lang="en-GB" altLang="en-US" sz="1400" b="0" dirty="0">
                <a:solidFill>
                  <a:srgbClr val="FF0000"/>
                </a:solidFill>
              </a:rPr>
              <a:t>BSI box NOT needed for G3 electronic new UI  </a:t>
            </a:r>
            <a:r>
              <a:rPr lang="en-GB" altLang="en-US" sz="1400" b="0" dirty="0">
                <a:solidFill>
                  <a:srgbClr val="FF0000"/>
                </a:solidFill>
                <a:sym typeface="Wingdings" panose="05000000000000000000" pitchFamily="2" charset="2"/>
              </a:rPr>
              <a:t> </a:t>
            </a:r>
            <a:r>
              <a:rPr lang="en-GB" altLang="en-US" sz="1400" b="0" dirty="0">
                <a:solidFill>
                  <a:srgbClr val="FF0000"/>
                </a:solidFill>
              </a:rPr>
              <a:t>all GEOSPREAD</a:t>
            </a:r>
            <a:r>
              <a:rPr lang="en-GB" altLang="en-US" sz="1400" b="0" baseline="40000" dirty="0">
                <a:solidFill>
                  <a:srgbClr val="FF0000"/>
                </a:solidFill>
              </a:rPr>
              <a:t>®</a:t>
            </a:r>
            <a:r>
              <a:rPr lang="en-GB" altLang="en-US" sz="1400" b="0" dirty="0">
                <a:solidFill>
                  <a:srgbClr val="FF0000"/>
                </a:solidFill>
              </a:rPr>
              <a:t> models</a:t>
            </a:r>
          </a:p>
          <a:p>
            <a:pPr>
              <a:buFont typeface="Wingdings" panose="05000000000000000000" pitchFamily="2" charset="2"/>
              <a:buChar char="§"/>
            </a:pPr>
            <a:endParaRPr lang="en-GB" altLang="en-US" sz="400" b="0" dirty="0"/>
          </a:p>
          <a:p>
            <a:pPr>
              <a:buFont typeface="Wingdings" panose="05000000000000000000" pitchFamily="2" charset="2"/>
              <a:buChar char="§"/>
            </a:pPr>
            <a:r>
              <a:rPr lang="en-GB" altLang="en-US" sz="1400" b="0" dirty="0" smtClean="0"/>
              <a:t>Indication which border spreading device is active (transport or working position) directly on terminal screen</a:t>
            </a:r>
          </a:p>
          <a:p>
            <a:pPr>
              <a:buFont typeface="Wingdings" panose="05000000000000000000" pitchFamily="2" charset="2"/>
              <a:buChar char="§"/>
            </a:pPr>
            <a:endParaRPr lang="en-GB" altLang="en-US" sz="400" b="0" dirty="0"/>
          </a:p>
          <a:p>
            <a:pPr>
              <a:buFont typeface="Wingdings" panose="05000000000000000000" pitchFamily="2" charset="2"/>
              <a:buChar char="§"/>
            </a:pPr>
            <a:endParaRPr lang="en-GB" altLang="en-US" sz="400" b="0" dirty="0">
              <a:solidFill>
                <a:srgbClr val="007A3B"/>
              </a:solidFill>
            </a:endParaRPr>
          </a:p>
        </p:txBody>
      </p:sp>
      <p:pic>
        <p:nvPicPr>
          <p:cNvPr id="2" name="Picture 1"/>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601670" y="1275606"/>
            <a:ext cx="2576327" cy="1840234"/>
          </a:xfrm>
          <a:prstGeom prst="rect">
            <a:avLst/>
          </a:prstGeom>
        </p:spPr>
      </p:pic>
      <p:pic>
        <p:nvPicPr>
          <p:cNvPr id="5" name="Picture 4"/>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3937100" y="3207599"/>
            <a:ext cx="2179758" cy="1556970"/>
          </a:xfrm>
          <a:prstGeom prst="rect">
            <a:avLst/>
          </a:prstGeom>
        </p:spPr>
      </p:pic>
      <p:pic>
        <p:nvPicPr>
          <p:cNvPr id="6" name="Picture 5"/>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1576797" y="3207599"/>
            <a:ext cx="2179758" cy="1556970"/>
          </a:xfrm>
          <a:prstGeom prst="rect">
            <a:avLst/>
          </a:prstGeom>
        </p:spPr>
      </p:pic>
      <p:sp>
        <p:nvSpPr>
          <p:cNvPr id="7" name="Rounded Rectangle 6"/>
          <p:cNvSpPr/>
          <p:nvPr/>
        </p:nvSpPr>
        <p:spPr bwMode="auto">
          <a:xfrm>
            <a:off x="2748968" y="3855671"/>
            <a:ext cx="270030" cy="216024"/>
          </a:xfrm>
          <a:prstGeom prst="roundRect">
            <a:avLst/>
          </a:prstGeom>
          <a:noFill/>
          <a:ln w="38100" cap="flat" cmpd="sng" algn="ctr">
            <a:solidFill>
              <a:srgbClr val="007A3B"/>
            </a:solidFill>
            <a:prstDash val="solid"/>
            <a:round/>
            <a:headEnd type="none" w="med" len="med"/>
            <a:tailEnd type="none" w="med" len="med"/>
          </a:ln>
          <a:effectLst/>
        </p:spPr>
        <p:txBody>
          <a:bodyPr vert="horz" wrap="none" lIns="68580" tIns="34290" rIns="68580" bIns="34290" numCol="1" rtlCol="0" anchor="ctr" anchorCtr="0" compatLnSpc="1">
            <a:prstTxWarp prst="textNoShape">
              <a:avLst/>
            </a:prstTxWarp>
          </a:bodyPr>
          <a:lstStyle/>
          <a:p>
            <a:pPr algn="ctr" defTabSz="685800"/>
            <a:endParaRPr lang="en-GB" sz="1350">
              <a:latin typeface="Arial" charset="0"/>
            </a:endParaRPr>
          </a:p>
        </p:txBody>
      </p:sp>
      <p:sp>
        <p:nvSpPr>
          <p:cNvPr id="10" name="Rounded Rectangle 9"/>
          <p:cNvSpPr/>
          <p:nvPr/>
        </p:nvSpPr>
        <p:spPr bwMode="auto">
          <a:xfrm>
            <a:off x="4661858" y="3855671"/>
            <a:ext cx="270030" cy="216024"/>
          </a:xfrm>
          <a:prstGeom prst="roundRect">
            <a:avLst/>
          </a:prstGeom>
          <a:noFill/>
          <a:ln w="38100" cap="flat" cmpd="sng" algn="ctr">
            <a:solidFill>
              <a:srgbClr val="007A3B"/>
            </a:solidFill>
            <a:prstDash val="solid"/>
            <a:round/>
            <a:headEnd type="none" w="med" len="med"/>
            <a:tailEnd type="none" w="med" len="med"/>
          </a:ln>
          <a:effectLst/>
        </p:spPr>
        <p:txBody>
          <a:bodyPr vert="horz" wrap="none" lIns="68580" tIns="34290" rIns="68580" bIns="34290" numCol="1" rtlCol="0" anchor="ctr" anchorCtr="0" compatLnSpc="1">
            <a:prstTxWarp prst="textNoShape">
              <a:avLst/>
            </a:prstTxWarp>
          </a:bodyPr>
          <a:lstStyle/>
          <a:p>
            <a:pPr algn="ctr" defTabSz="685800"/>
            <a:endParaRPr lang="en-GB" sz="1350">
              <a:latin typeface="Arial" charset="0"/>
            </a:endParaRPr>
          </a:p>
        </p:txBody>
      </p:sp>
      <p:cxnSp>
        <p:nvCxnSpPr>
          <p:cNvPr id="9" name="Straight Connector 8"/>
          <p:cNvCxnSpPr>
            <a:endCxn id="7" idx="3"/>
          </p:cNvCxnSpPr>
          <p:nvPr/>
        </p:nvCxnSpPr>
        <p:spPr bwMode="auto">
          <a:xfrm flipH="1">
            <a:off x="3018997" y="2763875"/>
            <a:ext cx="2795141" cy="1199809"/>
          </a:xfrm>
          <a:prstGeom prst="line">
            <a:avLst/>
          </a:prstGeom>
          <a:solidFill>
            <a:schemeClr val="accent1"/>
          </a:solidFill>
          <a:ln w="38100" cap="flat" cmpd="sng" algn="ctr">
            <a:solidFill>
              <a:srgbClr val="007A3B"/>
            </a:solidFill>
            <a:prstDash val="solid"/>
            <a:round/>
            <a:headEnd type="none" w="med" len="med"/>
            <a:tailEnd type="none" w="med" len="med"/>
          </a:ln>
          <a:effectLst/>
        </p:spPr>
      </p:cxnSp>
      <p:cxnSp>
        <p:nvCxnSpPr>
          <p:cNvPr id="14" name="Straight Connector 13"/>
          <p:cNvCxnSpPr>
            <a:endCxn id="10" idx="3"/>
          </p:cNvCxnSpPr>
          <p:nvPr/>
        </p:nvCxnSpPr>
        <p:spPr bwMode="auto">
          <a:xfrm flipH="1">
            <a:off x="4931889" y="2763875"/>
            <a:ext cx="882250" cy="1199809"/>
          </a:xfrm>
          <a:prstGeom prst="line">
            <a:avLst/>
          </a:prstGeom>
          <a:solidFill>
            <a:schemeClr val="accent1"/>
          </a:solidFill>
          <a:ln w="38100" cap="flat" cmpd="sng" algn="ctr">
            <a:solidFill>
              <a:srgbClr val="007A3B"/>
            </a:solidFill>
            <a:prstDash val="solid"/>
            <a:round/>
            <a:headEnd type="none" w="med" len="med"/>
            <a:tailEnd type="none" w="med" len="med"/>
          </a:ln>
          <a:effectLst/>
        </p:spPr>
      </p:cxnSp>
      <p:sp>
        <p:nvSpPr>
          <p:cNvPr id="12" name="Striped Right Arrow 11">
            <a:hlinkClick r:id="rId5" action="ppaction://hlinksldjump"/>
          </p:cNvPr>
          <p:cNvSpPr/>
          <p:nvPr/>
        </p:nvSpPr>
        <p:spPr bwMode="auto">
          <a:xfrm>
            <a:off x="489834" y="4835902"/>
            <a:ext cx="648072" cy="270030"/>
          </a:xfrm>
          <a:prstGeom prst="stripedRightArrow">
            <a:avLst>
              <a:gd name="adj1" fmla="val 53993"/>
              <a:gd name="adj2" fmla="val 57120"/>
            </a:avLst>
          </a:prstGeom>
          <a:solidFill>
            <a:srgbClr val="FF0000"/>
          </a:solidFill>
          <a:ln w="3175" cap="flat" cmpd="sng" algn="ctr">
            <a:noFill/>
            <a:prstDash val="solid"/>
            <a:round/>
            <a:headEnd type="none" w="med" len="med"/>
            <a:tailEnd type="none" w="med" len="med"/>
          </a:ln>
          <a:effectLst/>
        </p:spPr>
        <p:txBody>
          <a:bodyPr vert="horz" wrap="none" lIns="68580" tIns="34290" rIns="68580" bIns="34290" numCol="1" rtlCol="0" anchor="ctr" anchorCtr="0" compatLnSpc="1">
            <a:prstTxWarp prst="textNoShape">
              <a:avLst/>
            </a:prstTxWarp>
          </a:bodyPr>
          <a:lstStyle/>
          <a:p>
            <a:pPr algn="ctr" defTabSz="685800"/>
            <a:r>
              <a:rPr lang="cs-CZ" sz="675" dirty="0">
                <a:solidFill>
                  <a:schemeClr val="bg1"/>
                </a:solidFill>
                <a:latin typeface="Arial" charset="0"/>
              </a:rPr>
              <a:t>NEXT NEWS</a:t>
            </a:r>
            <a:endParaRPr lang="en-GB" sz="1050" dirty="0">
              <a:solidFill>
                <a:schemeClr val="bg1"/>
              </a:solidFill>
              <a:latin typeface="Arial" charset="0"/>
            </a:endParaRPr>
          </a:p>
        </p:txBody>
      </p:sp>
      <p:pic>
        <p:nvPicPr>
          <p:cNvPr id="15" name="Picture 14" descr="Free illustration: Black, Back, Button, Navigation - Free ...">
            <a:hlinkClick r:id="rId5" action="ppaction://hlinksldjump"/>
          </p:cNvPr>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a:off x="0" y="4776889"/>
            <a:ext cx="454131" cy="366611"/>
          </a:xfrm>
          <a:prstGeom prst="rect">
            <a:avLst/>
          </a:prstGeom>
        </p:spPr>
      </p:pic>
    </p:spTree>
    <p:extLst>
      <p:ext uri="{BB962C8B-B14F-4D97-AF65-F5344CB8AC3E}">
        <p14:creationId xmlns:p14="http://schemas.microsoft.com/office/powerpoint/2010/main" val="411699216"/>
      </p:ext>
    </p:extLst>
  </p:cSld>
  <p:clrMapOvr>
    <a:masterClrMapping/>
  </p:clrMapOvr>
  <p:transition spd="slow"/>
  <p:timing>
    <p:tnLst>
      <p:par>
        <p:cTn id="1" dur="indefinite" restart="never" nodeType="tmRoot"/>
      </p:par>
    </p:tnLst>
  </p:timing>
</p:sld>
</file>

<file path=ppt/slides/slide1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60" name="Titel 1"/>
          <p:cNvSpPr txBox="1">
            <a:spLocks/>
          </p:cNvSpPr>
          <p:nvPr/>
        </p:nvSpPr>
        <p:spPr bwMode="auto">
          <a:xfrm>
            <a:off x="1494235" y="701279"/>
            <a:ext cx="6155531" cy="3262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endParaRPr lang="en-GB" altLang="nl-NL" sz="2400" dirty="0">
              <a:solidFill>
                <a:srgbClr val="007A3B"/>
              </a:solidFill>
              <a:ea typeface="Geneva" charset="-128"/>
            </a:endParaRPr>
          </a:p>
        </p:txBody>
      </p:sp>
      <p:sp>
        <p:nvSpPr>
          <p:cNvPr id="2" name="Title 1"/>
          <p:cNvSpPr>
            <a:spLocks noGrp="1"/>
          </p:cNvSpPr>
          <p:nvPr>
            <p:ph type="ctrTitle"/>
          </p:nvPr>
        </p:nvSpPr>
        <p:spPr/>
        <p:txBody>
          <a:bodyPr/>
          <a:lstStyle/>
          <a:p>
            <a:r>
              <a:rPr lang="en-GB" altLang="nl-NL" dirty="0" smtClean="0"/>
              <a:t>Control Systems</a:t>
            </a:r>
            <a:endParaRPr lang="nl-NL" dirty="0"/>
          </a:p>
        </p:txBody>
      </p:sp>
      <p:pic>
        <p:nvPicPr>
          <p:cNvPr id="6" name="Tijdelijke aanduiding voor afbeelding 1"/>
          <p:cNvPicPr>
            <a:picLocks noGrp="1" noChangeAspect="1"/>
          </p:cNvPicPr>
          <p:nvPr>
            <p:ph type="pic" sz="quarter" idx="4294967295"/>
          </p:nvPr>
        </p:nvPicPr>
        <p:blipFill>
          <a:blip r:embed="rId2" cstate="screen">
            <a:extLst>
              <a:ext uri="{28A0092B-C50C-407E-A947-70E740481C1C}">
                <a14:useLocalDpi xmlns:a14="http://schemas.microsoft.com/office/drawing/2010/main"/>
              </a:ext>
            </a:extLst>
          </a:blip>
          <a:srcRect/>
          <a:stretch>
            <a:fillRect/>
          </a:stretch>
        </p:blipFill>
        <p:spPr bwMode="auto">
          <a:xfrm>
            <a:off x="-11113" y="1995488"/>
            <a:ext cx="9155113" cy="3148012"/>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Afbeelding 7" descr="C:\Users\gr_evdv\AppData\Local\Microsoft\Windows\INetCache\Content.Outlook\10T69RF9\iMFARMING logo - Kverneland.png"/>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7399735" y="1828800"/>
            <a:ext cx="500063" cy="485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53818774"/>
      </p:ext>
    </p:extLst>
  </p:cSld>
  <p:clrMapOvr>
    <a:masterClrMapping/>
  </p:clrMapOvr>
  <p:timing>
    <p:tnLst>
      <p:par>
        <p:cTn id="1" dur="indefinite" restart="never" nodeType="tmRoot"/>
      </p:par>
    </p:tnLst>
  </p:timing>
</p:sld>
</file>

<file path=ppt/slides/slide1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8002" name="Text Box 24"/>
          <p:cNvSpPr txBox="1">
            <a:spLocks noChangeArrowheads="1"/>
          </p:cNvSpPr>
          <p:nvPr/>
        </p:nvSpPr>
        <p:spPr bwMode="auto">
          <a:xfrm>
            <a:off x="3168253" y="2674144"/>
            <a:ext cx="3671888" cy="1064419"/>
          </a:xfrm>
          <a:prstGeom prst="rect">
            <a:avLst/>
          </a:prstGeom>
          <a:solidFill>
            <a:schemeClr val="bg1"/>
          </a:solidFill>
          <a:ln w="9525">
            <a:solidFill>
              <a:srgbClr val="007A3B"/>
            </a:solidFill>
            <a:miter lim="800000"/>
            <a:headEnd/>
            <a:tailEnd/>
          </a:ln>
        </p:spPr>
        <p:txBody>
          <a:bodyPr wrap="none" anchor="ctr"/>
          <a:lstStyle>
            <a:lvl1pPr marL="285750" indent="-285750">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buFontTx/>
              <a:buChar char="•"/>
            </a:pPr>
            <a:endParaRPr lang="en-GB" altLang="nl-NL" sz="1200" dirty="0">
              <a:solidFill>
                <a:srgbClr val="000000"/>
              </a:solidFill>
            </a:endParaRPr>
          </a:p>
          <a:p>
            <a:pPr eaLnBrk="1" hangingPunct="1">
              <a:buFontTx/>
              <a:buChar char="•"/>
            </a:pPr>
            <a:endParaRPr lang="en-GB" altLang="nl-NL" sz="1200" dirty="0">
              <a:solidFill>
                <a:srgbClr val="000000"/>
              </a:solidFill>
            </a:endParaRPr>
          </a:p>
          <a:p>
            <a:pPr eaLnBrk="1" hangingPunct="1">
              <a:buFontTx/>
              <a:buChar char="•"/>
            </a:pPr>
            <a:r>
              <a:rPr lang="en-GB" altLang="nl-NL" sz="1200" dirty="0">
                <a:solidFill>
                  <a:srgbClr val="000000"/>
                </a:solidFill>
              </a:rPr>
              <a:t>Application rate setting with control box</a:t>
            </a:r>
          </a:p>
          <a:p>
            <a:pPr eaLnBrk="1" hangingPunct="1">
              <a:buFontTx/>
              <a:buChar char="•"/>
            </a:pPr>
            <a:r>
              <a:rPr lang="en-GB" altLang="nl-NL" sz="1200" dirty="0">
                <a:solidFill>
                  <a:srgbClr val="000000"/>
                </a:solidFill>
              </a:rPr>
              <a:t>12 v power needed</a:t>
            </a:r>
          </a:p>
          <a:p>
            <a:pPr eaLnBrk="1" hangingPunct="1"/>
            <a:endParaRPr lang="en-GB" altLang="nl-NL" sz="1200" dirty="0">
              <a:solidFill>
                <a:srgbClr val="000000"/>
              </a:solidFill>
            </a:endParaRPr>
          </a:p>
          <a:p>
            <a:pPr eaLnBrk="1" hangingPunct="1"/>
            <a:endParaRPr lang="en-GB" altLang="nl-NL" sz="1200" dirty="0">
              <a:solidFill>
                <a:srgbClr val="000000"/>
              </a:solidFill>
            </a:endParaRPr>
          </a:p>
          <a:p>
            <a:pPr eaLnBrk="1" hangingPunct="1"/>
            <a:endParaRPr lang="en-GB" altLang="nl-NL" sz="1200" dirty="0">
              <a:solidFill>
                <a:srgbClr val="000000"/>
              </a:solidFill>
            </a:endParaRPr>
          </a:p>
        </p:txBody>
      </p:sp>
      <p:sp>
        <p:nvSpPr>
          <p:cNvPr id="4" name="Content Placeholder 3"/>
          <p:cNvSpPr>
            <a:spLocks noGrp="1"/>
          </p:cNvSpPr>
          <p:nvPr>
            <p:ph idx="1"/>
          </p:nvPr>
        </p:nvSpPr>
        <p:spPr/>
        <p:txBody>
          <a:bodyPr/>
          <a:lstStyle/>
          <a:p>
            <a:endParaRPr lang="nl-NL"/>
          </a:p>
        </p:txBody>
      </p:sp>
      <p:sp>
        <p:nvSpPr>
          <p:cNvPr id="2" name="Title 1"/>
          <p:cNvSpPr>
            <a:spLocks noGrp="1"/>
          </p:cNvSpPr>
          <p:nvPr>
            <p:ph type="ctrTitle"/>
          </p:nvPr>
        </p:nvSpPr>
        <p:spPr/>
        <p:txBody>
          <a:bodyPr/>
          <a:lstStyle/>
          <a:p>
            <a:r>
              <a:rPr lang="en-GB" altLang="nl-NL" dirty="0">
                <a:ea typeface="Geneva"/>
              </a:rPr>
              <a:t>Exacta CL-E / HL-E: Remote Control </a:t>
            </a:r>
            <a:r>
              <a:rPr lang="en-GB" altLang="nl-NL" dirty="0" smtClean="0">
                <a:ea typeface="Geneva"/>
              </a:rPr>
              <a:t>II</a:t>
            </a:r>
            <a:endParaRPr lang="nl-NL" b="0" dirty="0"/>
          </a:p>
        </p:txBody>
      </p:sp>
      <p:sp>
        <p:nvSpPr>
          <p:cNvPr id="128004" name="Text Box 26"/>
          <p:cNvSpPr txBox="1">
            <a:spLocks noChangeArrowheads="1"/>
          </p:cNvSpPr>
          <p:nvPr/>
        </p:nvSpPr>
        <p:spPr bwMode="auto">
          <a:xfrm>
            <a:off x="3168253" y="1325166"/>
            <a:ext cx="3671888" cy="1128713"/>
          </a:xfrm>
          <a:prstGeom prst="rect">
            <a:avLst/>
          </a:prstGeom>
          <a:solidFill>
            <a:schemeClr val="bg1"/>
          </a:solidFill>
          <a:ln w="9525">
            <a:solidFill>
              <a:srgbClr val="007A3B"/>
            </a:solidFill>
            <a:miter lim="800000"/>
            <a:headEnd/>
            <a:tailEnd/>
          </a:ln>
        </p:spPr>
        <p:txBody>
          <a:bodyPr wrap="none" anchor="ctr"/>
          <a:lstStyle>
            <a:lvl1pPr marL="285750" indent="-285750">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buFontTx/>
              <a:buChar char="•"/>
            </a:pPr>
            <a:r>
              <a:rPr lang="en-GB" altLang="nl-NL" sz="1200" dirty="0">
                <a:solidFill>
                  <a:srgbClr val="000000"/>
                </a:solidFill>
              </a:rPr>
              <a:t>Application rate setting</a:t>
            </a:r>
          </a:p>
          <a:p>
            <a:pPr eaLnBrk="1" hangingPunct="1">
              <a:buFontTx/>
              <a:buChar char="•"/>
            </a:pPr>
            <a:r>
              <a:rPr lang="en-GB" altLang="nl-NL" sz="1200" dirty="0">
                <a:solidFill>
                  <a:srgbClr val="000000"/>
                </a:solidFill>
              </a:rPr>
              <a:t>Central and L&amp;R separate over/under dosing</a:t>
            </a:r>
          </a:p>
          <a:p>
            <a:pPr eaLnBrk="1" hangingPunct="1">
              <a:buFontTx/>
              <a:buChar char="•"/>
            </a:pPr>
            <a:r>
              <a:rPr lang="en-GB" altLang="nl-NL" sz="1200" dirty="0">
                <a:solidFill>
                  <a:srgbClr val="000000"/>
                </a:solidFill>
              </a:rPr>
              <a:t>Separate R/L and open/close, Field registration</a:t>
            </a:r>
          </a:p>
          <a:p>
            <a:pPr eaLnBrk="1" hangingPunct="1">
              <a:buFontTx/>
              <a:buChar char="•"/>
            </a:pPr>
            <a:r>
              <a:rPr lang="en-GB" altLang="nl-NL" sz="1200" dirty="0">
                <a:solidFill>
                  <a:srgbClr val="000000"/>
                </a:solidFill>
              </a:rPr>
              <a:t>Calibration program</a:t>
            </a:r>
          </a:p>
          <a:p>
            <a:pPr eaLnBrk="1" hangingPunct="1">
              <a:buFontTx/>
              <a:buChar char="•"/>
            </a:pPr>
            <a:r>
              <a:rPr lang="en-GB" altLang="nl-NL" sz="1200" dirty="0">
                <a:solidFill>
                  <a:srgbClr val="000000"/>
                </a:solidFill>
              </a:rPr>
              <a:t>NO speed controlled spreader</a:t>
            </a:r>
          </a:p>
        </p:txBody>
      </p:sp>
      <p:pic>
        <p:nvPicPr>
          <p:cNvPr id="128005" name="Picture 29" descr="Vic_RotaflowRO_054"/>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1439466" y="1323975"/>
            <a:ext cx="1728788" cy="11299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1318" name="Rectangle 13"/>
          <p:cNvSpPr>
            <a:spLocks noChangeArrowheads="1"/>
          </p:cNvSpPr>
          <p:nvPr/>
        </p:nvSpPr>
        <p:spPr bwMode="auto">
          <a:xfrm>
            <a:off x="6836569" y="4319588"/>
            <a:ext cx="925116" cy="502444"/>
          </a:xfrm>
          <a:prstGeom prst="rect">
            <a:avLst/>
          </a:prstGeom>
          <a:solidFill>
            <a:schemeClr val="bg1">
              <a:lumMod val="85000"/>
            </a:schemeClr>
          </a:solidFill>
          <a:ln>
            <a:noFill/>
          </a:ln>
          <a:effectLst/>
        </p:spPr>
        <p:txBody>
          <a:bodyPr/>
          <a:lstStyle/>
          <a:p>
            <a:pPr algn="ctr" eaLnBrk="1" hangingPunct="1">
              <a:spcBef>
                <a:spcPct val="20000"/>
              </a:spcBef>
              <a:defRPr/>
            </a:pPr>
            <a:endParaRPr lang="en-GB" altLang="nl-NL" sz="1050" dirty="0">
              <a:latin typeface="Arial" charset="0"/>
            </a:endParaRPr>
          </a:p>
        </p:txBody>
      </p:sp>
      <p:sp>
        <p:nvSpPr>
          <p:cNvPr id="141319" name="Rectangle 14"/>
          <p:cNvSpPr>
            <a:spLocks noChangeArrowheads="1"/>
          </p:cNvSpPr>
          <p:nvPr/>
        </p:nvSpPr>
        <p:spPr bwMode="auto">
          <a:xfrm>
            <a:off x="6818710" y="3782616"/>
            <a:ext cx="957263" cy="503634"/>
          </a:xfrm>
          <a:prstGeom prst="rect">
            <a:avLst/>
          </a:prstGeom>
          <a:solidFill>
            <a:schemeClr val="bg1">
              <a:lumMod val="85000"/>
            </a:schemeClr>
          </a:solidFill>
          <a:ln>
            <a:noFill/>
          </a:ln>
          <a:effectLst/>
        </p:spPr>
        <p:txBody>
          <a:bodyPr/>
          <a:lstStyle/>
          <a:p>
            <a:pPr algn="ctr" eaLnBrk="1" hangingPunct="1">
              <a:spcBef>
                <a:spcPct val="20000"/>
              </a:spcBef>
              <a:defRPr/>
            </a:pPr>
            <a:endParaRPr lang="en-GB" altLang="nl-NL" sz="1050" dirty="0">
              <a:latin typeface="Arial" charset="0"/>
            </a:endParaRPr>
          </a:p>
        </p:txBody>
      </p:sp>
      <p:sp>
        <p:nvSpPr>
          <p:cNvPr id="141320" name="Rectangle 15"/>
          <p:cNvSpPr>
            <a:spLocks noChangeArrowheads="1"/>
          </p:cNvSpPr>
          <p:nvPr/>
        </p:nvSpPr>
        <p:spPr bwMode="auto">
          <a:xfrm>
            <a:off x="6118622" y="4319588"/>
            <a:ext cx="717947" cy="502444"/>
          </a:xfrm>
          <a:prstGeom prst="rect">
            <a:avLst/>
          </a:prstGeom>
          <a:solidFill>
            <a:schemeClr val="bg1">
              <a:lumMod val="85000"/>
            </a:schemeClr>
          </a:solidFill>
          <a:ln>
            <a:noFill/>
          </a:ln>
          <a:effectLst/>
        </p:spPr>
        <p:txBody>
          <a:bodyPr anchor="ctr"/>
          <a:lstStyle/>
          <a:p>
            <a:pPr algn="ctr" eaLnBrk="1" hangingPunct="1">
              <a:spcBef>
                <a:spcPct val="20000"/>
              </a:spcBef>
              <a:defRPr/>
            </a:pPr>
            <a:r>
              <a:rPr lang="en-GB" altLang="nl-NL" sz="1050" dirty="0">
                <a:latin typeface="Arial" charset="0"/>
              </a:rPr>
              <a:t>CL-E</a:t>
            </a:r>
          </a:p>
        </p:txBody>
      </p:sp>
      <p:sp>
        <p:nvSpPr>
          <p:cNvPr id="17" name="Rectangle 17"/>
          <p:cNvSpPr>
            <a:spLocks noChangeArrowheads="1"/>
          </p:cNvSpPr>
          <p:nvPr/>
        </p:nvSpPr>
        <p:spPr bwMode="auto">
          <a:xfrm>
            <a:off x="6122194" y="3782616"/>
            <a:ext cx="717947" cy="503634"/>
          </a:xfrm>
          <a:prstGeom prst="rect">
            <a:avLst/>
          </a:prstGeom>
          <a:solidFill>
            <a:schemeClr val="bg1">
              <a:lumMod val="85000"/>
            </a:schemeClr>
          </a:solidFill>
          <a:ln>
            <a:noFill/>
          </a:ln>
          <a:effectLst/>
          <a:extLst/>
        </p:spPr>
        <p:txBody>
          <a:bodyPr anchor="ctr"/>
          <a:lstStyle>
            <a:lvl1pPr eaLnBrk="0" hangingPunct="0">
              <a:spcBef>
                <a:spcPct val="20000"/>
              </a:spcBef>
              <a:buChar char="•"/>
              <a:defRPr sz="2000">
                <a:solidFill>
                  <a:schemeClr val="tx1"/>
                </a:solidFill>
                <a:latin typeface="Arial" pitchFamily="34" charset="0"/>
              </a:defRPr>
            </a:lvl1pPr>
            <a:lvl2pPr marL="742950" indent="-285750" eaLnBrk="0" hangingPunct="0">
              <a:spcBef>
                <a:spcPct val="20000"/>
              </a:spcBef>
              <a:buChar char="–"/>
              <a:defRPr>
                <a:solidFill>
                  <a:schemeClr val="tx1"/>
                </a:solidFill>
                <a:latin typeface="Arial" pitchFamily="34" charset="0"/>
              </a:defRPr>
            </a:lvl2pPr>
            <a:lvl3pPr marL="1143000" indent="-228600" eaLnBrk="0" hangingPunct="0">
              <a:spcBef>
                <a:spcPct val="20000"/>
              </a:spcBef>
              <a:buChar char="•"/>
              <a:defRPr sz="1600">
                <a:solidFill>
                  <a:schemeClr val="tx1"/>
                </a:solidFill>
                <a:latin typeface="Arial" pitchFamily="34" charset="0"/>
              </a:defRPr>
            </a:lvl3pPr>
            <a:lvl4pPr marL="1600200" indent="-228600" eaLnBrk="0" hangingPunct="0">
              <a:spcBef>
                <a:spcPct val="20000"/>
              </a:spcBef>
              <a:buChar char="–"/>
              <a:defRPr sz="1400">
                <a:solidFill>
                  <a:schemeClr val="tx1"/>
                </a:solidFill>
                <a:latin typeface="Arial" pitchFamily="34" charset="0"/>
              </a:defRPr>
            </a:lvl4pPr>
            <a:lvl5pPr marL="2057400" indent="-228600" eaLnBrk="0" hangingPunct="0">
              <a:spcBef>
                <a:spcPct val="20000"/>
              </a:spcBef>
              <a:buChar char="»"/>
              <a:defRPr sz="1200">
                <a:solidFill>
                  <a:schemeClr val="tx1"/>
                </a:solidFill>
                <a:latin typeface="Arial" pitchFamily="34" charset="0"/>
              </a:defRPr>
            </a:lvl5pPr>
            <a:lvl6pPr marL="2514600" indent="-228600" eaLnBrk="0" fontAlgn="base" hangingPunct="0">
              <a:spcBef>
                <a:spcPct val="20000"/>
              </a:spcBef>
              <a:spcAft>
                <a:spcPct val="0"/>
              </a:spcAft>
              <a:buChar char="»"/>
              <a:defRPr sz="1200">
                <a:solidFill>
                  <a:schemeClr val="tx1"/>
                </a:solidFill>
                <a:latin typeface="Arial" pitchFamily="34" charset="0"/>
              </a:defRPr>
            </a:lvl6pPr>
            <a:lvl7pPr marL="2971800" indent="-228600" eaLnBrk="0" fontAlgn="base" hangingPunct="0">
              <a:spcBef>
                <a:spcPct val="20000"/>
              </a:spcBef>
              <a:spcAft>
                <a:spcPct val="0"/>
              </a:spcAft>
              <a:buChar char="»"/>
              <a:defRPr sz="1200">
                <a:solidFill>
                  <a:schemeClr val="tx1"/>
                </a:solidFill>
                <a:latin typeface="Arial" pitchFamily="34" charset="0"/>
              </a:defRPr>
            </a:lvl7pPr>
            <a:lvl8pPr marL="3429000" indent="-228600" eaLnBrk="0" fontAlgn="base" hangingPunct="0">
              <a:spcBef>
                <a:spcPct val="20000"/>
              </a:spcBef>
              <a:spcAft>
                <a:spcPct val="0"/>
              </a:spcAft>
              <a:buChar char="»"/>
              <a:defRPr sz="1200">
                <a:solidFill>
                  <a:schemeClr val="tx1"/>
                </a:solidFill>
                <a:latin typeface="Arial" pitchFamily="34" charset="0"/>
              </a:defRPr>
            </a:lvl8pPr>
            <a:lvl9pPr marL="3886200" indent="-228600" eaLnBrk="0" fontAlgn="base" hangingPunct="0">
              <a:spcBef>
                <a:spcPct val="20000"/>
              </a:spcBef>
              <a:spcAft>
                <a:spcPct val="0"/>
              </a:spcAft>
              <a:buChar char="»"/>
              <a:defRPr sz="1200">
                <a:solidFill>
                  <a:schemeClr val="tx1"/>
                </a:solidFill>
                <a:latin typeface="Arial" pitchFamily="34" charset="0"/>
              </a:defRPr>
            </a:lvl9pPr>
          </a:lstStyle>
          <a:p>
            <a:pPr algn="ctr" eaLnBrk="1" hangingPunct="1">
              <a:buFontTx/>
              <a:buNone/>
              <a:defRPr/>
            </a:pPr>
            <a:r>
              <a:rPr lang="en-GB" altLang="nl-NL" sz="1050" dirty="0">
                <a:solidFill>
                  <a:schemeClr val="bg1">
                    <a:lumMod val="65000"/>
                  </a:schemeClr>
                </a:solidFill>
              </a:rPr>
              <a:t>CL</a:t>
            </a:r>
          </a:p>
        </p:txBody>
      </p:sp>
      <p:sp>
        <p:nvSpPr>
          <p:cNvPr id="128010" name="Line 22"/>
          <p:cNvSpPr>
            <a:spLocks noChangeShapeType="1"/>
          </p:cNvSpPr>
          <p:nvPr/>
        </p:nvSpPr>
        <p:spPr bwMode="auto">
          <a:xfrm>
            <a:off x="6118622" y="4319588"/>
            <a:ext cx="1675209" cy="0"/>
          </a:xfrm>
          <a:prstGeom prst="line">
            <a:avLst/>
          </a:prstGeom>
          <a:noFill/>
          <a:ln w="38100" cap="rnd">
            <a:solidFill>
              <a:srgbClr val="FF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dirty="0"/>
          </a:p>
        </p:txBody>
      </p:sp>
      <p:pic>
        <p:nvPicPr>
          <p:cNvPr id="128011" name="Picture 25"/>
          <p:cNvPicPr>
            <a:picLocks noChangeAspect="1" noChangeArrowheads="1"/>
          </p:cNvPicPr>
          <p:nvPr/>
        </p:nvPicPr>
        <p:blipFill>
          <a:blip r:embed="rId4">
            <a:extLst>
              <a:ext uri="{28A0092B-C50C-407E-A947-70E740481C1C}">
                <a14:useLocalDpi xmlns:a14="http://schemas.microsoft.com/office/drawing/2010/main"/>
              </a:ext>
            </a:extLst>
          </a:blip>
          <a:srcRect/>
          <a:stretch>
            <a:fillRect/>
          </a:stretch>
        </p:blipFill>
        <p:spPr bwMode="auto">
          <a:xfrm>
            <a:off x="6981825" y="4338638"/>
            <a:ext cx="675085" cy="485775"/>
          </a:xfrm>
          <a:prstGeom prst="rect">
            <a:avLst/>
          </a:prstGeom>
          <a:solidFill>
            <a:srgbClr val="E4E1CD"/>
          </a:solidFill>
          <a:ln>
            <a:noFill/>
          </a:ln>
          <a:extLst>
            <a:ext uri="{91240B29-F687-4F45-9708-019B960494DF}">
              <a14:hiddenLine xmlns:a14="http://schemas.microsoft.com/office/drawing/2010/main" w="9525">
                <a:solidFill>
                  <a:srgbClr val="000000"/>
                </a:solidFill>
                <a:miter lim="800000"/>
                <a:headEnd/>
                <a:tailEnd/>
              </a14:hiddenLine>
            </a:ext>
          </a:extLst>
        </p:spPr>
      </p:pic>
      <p:sp>
        <p:nvSpPr>
          <p:cNvPr id="128012" name="Rectangle 28"/>
          <p:cNvSpPr>
            <a:spLocks noChangeArrowheads="1"/>
          </p:cNvSpPr>
          <p:nvPr/>
        </p:nvSpPr>
        <p:spPr bwMode="auto">
          <a:xfrm>
            <a:off x="6122194" y="4339828"/>
            <a:ext cx="1639491" cy="500063"/>
          </a:xfrm>
          <a:prstGeom prst="rect">
            <a:avLst/>
          </a:prstGeom>
          <a:noFill/>
          <a:ln w="38100">
            <a:solidFill>
              <a:srgbClr val="007A3B"/>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nl-NL" dirty="0"/>
          </a:p>
        </p:txBody>
      </p:sp>
      <p:pic>
        <p:nvPicPr>
          <p:cNvPr id="128013" name="Afbeelding 1"/>
          <p:cNvPicPr>
            <a:picLocks noChangeAspect="1"/>
          </p:cNvPicPr>
          <p:nvPr/>
        </p:nvPicPr>
        <p:blipFill>
          <a:blip r:embed="rId5" cstate="email">
            <a:extLst>
              <a:ext uri="{28A0092B-C50C-407E-A947-70E740481C1C}">
                <a14:useLocalDpi xmlns:a14="http://schemas.microsoft.com/office/drawing/2010/main"/>
              </a:ext>
            </a:extLst>
          </a:blip>
          <a:srcRect/>
          <a:stretch>
            <a:fillRect/>
          </a:stretch>
        </p:blipFill>
        <p:spPr bwMode="auto">
          <a:xfrm>
            <a:off x="6981825" y="3804047"/>
            <a:ext cx="690563" cy="4607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8014" name="Afbeelding 15"/>
          <p:cNvPicPr>
            <a:picLocks noChangeAspect="1" noChangeArrowheads="1"/>
          </p:cNvPicPr>
          <p:nvPr/>
        </p:nvPicPr>
        <p:blipFill>
          <a:blip r:embed="rId6" cstate="email">
            <a:extLst>
              <a:ext uri="{28A0092B-C50C-407E-A947-70E740481C1C}">
                <a14:useLocalDpi xmlns:a14="http://schemas.microsoft.com/office/drawing/2010/main"/>
              </a:ext>
            </a:extLst>
          </a:blip>
          <a:srcRect/>
          <a:stretch>
            <a:fillRect/>
          </a:stretch>
        </p:blipFill>
        <p:spPr bwMode="auto">
          <a:xfrm>
            <a:off x="1439466" y="2681288"/>
            <a:ext cx="1728788" cy="1057275"/>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pic>
        <p:nvPicPr>
          <p:cNvPr id="18" name="Picture 17" descr="Free illustration: Black, Back, Button, Navigation - Free ...">
            <a:hlinkClick r:id="rId7" action="ppaction://hlinksldjump"/>
          </p:cNvPr>
          <p:cNvPicPr>
            <a:picLocks noChangeAspect="1"/>
          </p:cNvPicPr>
          <p:nvPr/>
        </p:nvPicPr>
        <p:blipFill>
          <a:blip r:embed="rId8" cstate="email">
            <a:extLst>
              <a:ext uri="{28A0092B-C50C-407E-A947-70E740481C1C}">
                <a14:useLocalDpi xmlns:a14="http://schemas.microsoft.com/office/drawing/2010/main"/>
              </a:ext>
            </a:extLst>
          </a:blip>
          <a:stretch>
            <a:fillRect/>
          </a:stretch>
        </p:blipFill>
        <p:spPr>
          <a:xfrm>
            <a:off x="0" y="4776889"/>
            <a:ext cx="454131" cy="366611"/>
          </a:xfrm>
          <a:prstGeom prst="rect">
            <a:avLst/>
          </a:prstGeom>
        </p:spPr>
      </p:pic>
    </p:spTree>
    <p:extLst>
      <p:ext uri="{BB962C8B-B14F-4D97-AF65-F5344CB8AC3E}">
        <p14:creationId xmlns:p14="http://schemas.microsoft.com/office/powerpoint/2010/main" val="2178434302"/>
      </p:ext>
    </p:extLst>
  </p:cSld>
  <p:clrMapOvr>
    <a:masterClrMapping/>
  </p:clrMapOvr>
  <p:transition spd="slow"/>
  <p:timing>
    <p:tnLst>
      <p:par>
        <p:cTn id="1" dur="indefinite" restart="never" nodeType="tmRoot"/>
      </p:par>
    </p:tnLst>
  </p:timing>
</p:sld>
</file>

<file path=ppt/slides/slide1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7"/>
          <p:cNvSpPr>
            <a:spLocks noGrp="1"/>
          </p:cNvSpPr>
          <p:nvPr>
            <p:ph idx="1"/>
          </p:nvPr>
        </p:nvSpPr>
        <p:spPr/>
        <p:txBody>
          <a:bodyPr/>
          <a:lstStyle/>
          <a:p>
            <a:endParaRPr lang="nl-NL"/>
          </a:p>
        </p:txBody>
      </p:sp>
      <p:sp>
        <p:nvSpPr>
          <p:cNvPr id="6" name="Title 5"/>
          <p:cNvSpPr>
            <a:spLocks noGrp="1"/>
          </p:cNvSpPr>
          <p:nvPr>
            <p:ph type="ctrTitle"/>
          </p:nvPr>
        </p:nvSpPr>
        <p:spPr/>
        <p:txBody>
          <a:bodyPr/>
          <a:lstStyle/>
          <a:p>
            <a:r>
              <a:rPr lang="nl-NL" altLang="nl-NL" sz="3200" dirty="0">
                <a:ea typeface="Geneva"/>
              </a:rPr>
              <a:t>All Our Weighing Spreaders are Standard ISOBUS </a:t>
            </a:r>
            <a:r>
              <a:rPr lang="nl-NL" altLang="nl-NL" sz="3200" dirty="0" smtClean="0">
                <a:ea typeface="Geneva"/>
              </a:rPr>
              <a:t>Compatible</a:t>
            </a:r>
            <a:endParaRPr lang="nl-NL" dirty="0"/>
          </a:p>
        </p:txBody>
      </p:sp>
      <p:pic>
        <p:nvPicPr>
          <p:cNvPr id="2" name="Picture 1"/>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719139" y="1474997"/>
            <a:ext cx="5172651" cy="3301892"/>
          </a:xfrm>
          <a:prstGeom prst="rect">
            <a:avLst/>
          </a:prstGeom>
        </p:spPr>
      </p:pic>
      <p:pic>
        <p:nvPicPr>
          <p:cNvPr id="42" name="Picture 24" descr="J:\Afdelingen\Sales &amp; Marketing\Marketing Material\Brochures\2016\Kverneland\iXter-iXtra\111028028v_trans.png"/>
          <p:cNvPicPr>
            <a:picLocks noChangeAspect="1" noChangeArrowheads="1"/>
          </p:cNvPicPr>
          <p:nvPr/>
        </p:nvPicPr>
        <p:blipFill>
          <a:blip r:embed="rId4" cstate="email">
            <a:extLst>
              <a:ext uri="{28A0092B-C50C-407E-A947-70E740481C1C}">
                <a14:useLocalDpi xmlns:a14="http://schemas.microsoft.com/office/drawing/2010/main"/>
              </a:ext>
            </a:extLst>
          </a:blip>
          <a:srcRect/>
          <a:stretch>
            <a:fillRect/>
          </a:stretch>
        </p:blipFill>
        <p:spPr bwMode="auto">
          <a:xfrm>
            <a:off x="6081124" y="2314102"/>
            <a:ext cx="810090" cy="8118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8" descr="Free illustration: Black, Back, Button, Navigation - Free ...">
            <a:hlinkClick r:id="rId5" action="ppaction://hlinksldjump"/>
          </p:cNvPr>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a:off x="0" y="4776889"/>
            <a:ext cx="454131" cy="366611"/>
          </a:xfrm>
          <a:prstGeom prst="rect">
            <a:avLst/>
          </a:prstGeom>
        </p:spPr>
      </p:pic>
      <p:pic>
        <p:nvPicPr>
          <p:cNvPr id="10" name="Afbeelding 7" descr="C:\Users\gr_evdv\AppData\Local\Microsoft\Windows\INetCache\Content.Outlook\10T69RF9\iMFARMING logo - Kverneland.png"/>
          <p:cNvPicPr>
            <a:picLocks noChangeAspect="1" noChangeArrowheads="1"/>
          </p:cNvPicPr>
          <p:nvPr/>
        </p:nvPicPr>
        <p:blipFill>
          <a:blip r:embed="rId7" cstate="email">
            <a:extLst>
              <a:ext uri="{28A0092B-C50C-407E-A947-70E740481C1C}">
                <a14:useLocalDpi xmlns:a14="http://schemas.microsoft.com/office/drawing/2010/main"/>
              </a:ext>
            </a:extLst>
          </a:blip>
          <a:srcRect/>
          <a:stretch>
            <a:fillRect/>
          </a:stretch>
        </p:blipFill>
        <p:spPr bwMode="auto">
          <a:xfrm>
            <a:off x="6093796" y="1909188"/>
            <a:ext cx="500063" cy="485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770949886"/>
      </p:ext>
    </p:extLst>
  </p:cSld>
  <p:clrMapOvr>
    <a:masterClrMapping/>
  </p:clrMapOvr>
  <p:transition spd="slow"/>
  <p:timing>
    <p:tnLst>
      <p:par>
        <p:cTn id="1" dur="indefinite" restart="never" nodeType="tmRoot"/>
      </p:par>
    </p:tnLst>
  </p:timing>
</p:sld>
</file>

<file path=ppt/slides/slide1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eaLnBrk="1" hangingPunct="1">
              <a:lnSpc>
                <a:spcPct val="90000"/>
              </a:lnSpc>
              <a:defRPr/>
            </a:pPr>
            <a:r>
              <a:rPr lang="en-GB" altLang="nl-NL" sz="1400" dirty="0"/>
              <a:t>International standard: plug and play functionality between terminal and spreader, when AEF certified!</a:t>
            </a:r>
          </a:p>
          <a:p>
            <a:pPr eaLnBrk="1" hangingPunct="1">
              <a:lnSpc>
                <a:spcPct val="90000"/>
              </a:lnSpc>
              <a:defRPr/>
            </a:pPr>
            <a:r>
              <a:rPr lang="en-GB" altLang="nl-NL" sz="1400" dirty="0"/>
              <a:t>Free Compatibility check via AEF </a:t>
            </a:r>
            <a:r>
              <a:rPr lang="en-GB" altLang="nl-NL" sz="1400" dirty="0" smtClean="0"/>
              <a:t>Database</a:t>
            </a:r>
          </a:p>
          <a:p>
            <a:pPr eaLnBrk="1" hangingPunct="1">
              <a:lnSpc>
                <a:spcPct val="90000"/>
              </a:lnSpc>
              <a:defRPr/>
            </a:pPr>
            <a:endParaRPr lang="en-GB" altLang="nl-NL" sz="1400" dirty="0"/>
          </a:p>
          <a:p>
            <a:pPr eaLnBrk="1" hangingPunct="1">
              <a:lnSpc>
                <a:spcPct val="90000"/>
              </a:lnSpc>
              <a:defRPr/>
            </a:pPr>
            <a:r>
              <a:rPr lang="en-GB" altLang="nl-NL" sz="1400" b="1" dirty="0"/>
              <a:t>Supported Features:</a:t>
            </a:r>
          </a:p>
          <a:p>
            <a:pPr marL="0" indent="0">
              <a:lnSpc>
                <a:spcPct val="90000"/>
              </a:lnSpc>
              <a:buNone/>
              <a:defRPr/>
            </a:pPr>
            <a:endParaRPr lang="en-GB" altLang="nl-NL" sz="1400" dirty="0"/>
          </a:p>
        </p:txBody>
      </p:sp>
      <p:sp>
        <p:nvSpPr>
          <p:cNvPr id="6" name="Title 5"/>
          <p:cNvSpPr>
            <a:spLocks noGrp="1"/>
          </p:cNvSpPr>
          <p:nvPr>
            <p:ph type="ctrTitle"/>
          </p:nvPr>
        </p:nvSpPr>
        <p:spPr/>
        <p:txBody>
          <a:bodyPr/>
          <a:lstStyle/>
          <a:p>
            <a:r>
              <a:rPr lang="en-GB" altLang="nl-NL" dirty="0">
                <a:ea typeface="Geneva"/>
              </a:rPr>
              <a:t>ISOBUS Compatible </a:t>
            </a:r>
            <a:r>
              <a:rPr lang="en-GB" altLang="nl-NL" dirty="0" smtClean="0">
                <a:ea typeface="Geneva"/>
              </a:rPr>
              <a:t>Spreaders</a:t>
            </a:r>
            <a:endParaRPr lang="nl-NL" dirty="0"/>
          </a:p>
        </p:txBody>
      </p:sp>
      <p:graphicFrame>
        <p:nvGraphicFramePr>
          <p:cNvPr id="4" name="Table 3"/>
          <p:cNvGraphicFramePr>
            <a:graphicFrameLocks noGrp="1"/>
          </p:cNvGraphicFramePr>
          <p:nvPr>
            <p:extLst>
              <p:ext uri="{D42A27DB-BD31-4B8C-83A1-F6EECF244321}">
                <p14:modId xmlns:p14="http://schemas.microsoft.com/office/powerpoint/2010/main" val="75309112"/>
              </p:ext>
            </p:extLst>
          </p:nvPr>
        </p:nvGraphicFramePr>
        <p:xfrm>
          <a:off x="719139" y="2573817"/>
          <a:ext cx="4804438" cy="1859280"/>
        </p:xfrm>
        <a:graphic>
          <a:graphicData uri="http://schemas.openxmlformats.org/drawingml/2006/table">
            <a:tbl>
              <a:tblPr firstRow="1" bandRow="1">
                <a:tableStyleId>{5940675A-B579-460E-94D1-54222C63F5DA}</a:tableStyleId>
              </a:tblPr>
              <a:tblGrid>
                <a:gridCol w="1075987">
                  <a:extLst>
                    <a:ext uri="{9D8B030D-6E8A-4147-A177-3AD203B41FA5}">
                      <a16:colId xmlns:a16="http://schemas.microsoft.com/office/drawing/2014/main" val="1412425684"/>
                    </a:ext>
                  </a:extLst>
                </a:gridCol>
                <a:gridCol w="1663541">
                  <a:extLst>
                    <a:ext uri="{9D8B030D-6E8A-4147-A177-3AD203B41FA5}">
                      <a16:colId xmlns:a16="http://schemas.microsoft.com/office/drawing/2014/main" val="268809091"/>
                    </a:ext>
                  </a:extLst>
                </a:gridCol>
                <a:gridCol w="2064910">
                  <a:extLst>
                    <a:ext uri="{9D8B030D-6E8A-4147-A177-3AD203B41FA5}">
                      <a16:colId xmlns:a16="http://schemas.microsoft.com/office/drawing/2014/main" val="3058873986"/>
                    </a:ext>
                  </a:extLst>
                </a:gridCol>
              </a:tblGrid>
              <a:tr h="278130">
                <a:tc>
                  <a:txBody>
                    <a:bodyPr/>
                    <a:lstStyle/>
                    <a:p>
                      <a:r>
                        <a:rPr lang="en-GB" altLang="nl-NL" sz="800" dirty="0" smtClean="0"/>
                        <a:t>UT</a:t>
                      </a:r>
                      <a:endParaRPr lang="nl-NL" sz="800" dirty="0"/>
                    </a:p>
                  </a:txBody>
                  <a:tcPr marL="68580" marR="68580" marT="34290" marB="34290"/>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altLang="nl-NL" sz="800" dirty="0" smtClean="0"/>
                        <a:t>Universal Terminal</a:t>
                      </a:r>
                    </a:p>
                  </a:txBody>
                  <a:tcPr marL="68580" marR="68580" marT="34290" marB="34290"/>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lang="en-GB" altLang="nl-NL" sz="800" dirty="0" smtClean="0"/>
                    </a:p>
                  </a:txBody>
                  <a:tcPr marL="68580" marR="68580" marT="34290" marB="34290"/>
                </a:tc>
                <a:extLst>
                  <a:ext uri="{0D108BD9-81ED-4DB2-BD59-A6C34878D82A}">
                    <a16:rowId xmlns:a16="http://schemas.microsoft.com/office/drawing/2014/main" val="3698655664"/>
                  </a:ext>
                </a:extLst>
              </a:tr>
              <a:tr h="278130">
                <a:tc>
                  <a:txBody>
                    <a:bodyPr/>
                    <a:lstStyle/>
                    <a:p>
                      <a:r>
                        <a:rPr lang="en-GB" altLang="nl-NL" sz="800" dirty="0" smtClean="0"/>
                        <a:t>TECU</a:t>
                      </a:r>
                      <a:endParaRPr lang="nl-NL" sz="800" dirty="0"/>
                    </a:p>
                  </a:txBody>
                  <a:tcPr marL="68580" marR="68580" marT="34290" marB="34290"/>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altLang="nl-NL" sz="800" dirty="0" smtClean="0"/>
                        <a:t>Tractor ECU</a:t>
                      </a:r>
                    </a:p>
                  </a:txBody>
                  <a:tcPr marL="68580" marR="68580" marT="34290" marB="34290"/>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lang="en-GB" altLang="nl-NL" sz="800" dirty="0" smtClean="0"/>
                    </a:p>
                  </a:txBody>
                  <a:tcPr marL="68580" marR="68580" marT="34290" marB="34290"/>
                </a:tc>
                <a:extLst>
                  <a:ext uri="{0D108BD9-81ED-4DB2-BD59-A6C34878D82A}">
                    <a16:rowId xmlns:a16="http://schemas.microsoft.com/office/drawing/2014/main" val="2768475374"/>
                  </a:ext>
                </a:extLst>
              </a:tr>
              <a:tr h="278130">
                <a:tc>
                  <a:txBody>
                    <a:bodyPr/>
                    <a:lstStyle/>
                    <a:p>
                      <a:r>
                        <a:rPr lang="en-GB" altLang="nl-NL" sz="800" dirty="0" smtClean="0"/>
                        <a:t>AUX-N</a:t>
                      </a:r>
                      <a:endParaRPr lang="nl-NL" sz="800" dirty="0"/>
                    </a:p>
                  </a:txBody>
                  <a:tcPr marL="68580" marR="68580" marT="34290" marB="34290"/>
                </a:tc>
                <a:tc>
                  <a:txBody>
                    <a:bodyPr/>
                    <a:lstStyle/>
                    <a:p>
                      <a:pPr eaLnBrk="1" hangingPunct="1">
                        <a:lnSpc>
                          <a:spcPct val="90000"/>
                        </a:lnSpc>
                        <a:defRPr/>
                      </a:pPr>
                      <a:r>
                        <a:rPr lang="en-GB" altLang="nl-NL" sz="800" dirty="0" smtClean="0"/>
                        <a:t>Auxiliary Control “NEW”</a:t>
                      </a:r>
                      <a:endParaRPr lang="en-GB" altLang="nl-NL" sz="800" dirty="0"/>
                    </a:p>
                  </a:txBody>
                  <a:tcPr marL="68580" marR="68580" marT="34290" marB="34290"/>
                </a:tc>
                <a:tc>
                  <a:txBody>
                    <a:bodyPr/>
                    <a:lstStyle/>
                    <a:p>
                      <a:pPr eaLnBrk="1" hangingPunct="1">
                        <a:lnSpc>
                          <a:spcPct val="90000"/>
                        </a:lnSpc>
                        <a:defRPr/>
                      </a:pPr>
                      <a:endParaRPr lang="en-GB" altLang="nl-NL" sz="800" dirty="0"/>
                    </a:p>
                  </a:txBody>
                  <a:tcPr marL="68580" marR="68580" marT="34290" marB="34290"/>
                </a:tc>
                <a:extLst>
                  <a:ext uri="{0D108BD9-81ED-4DB2-BD59-A6C34878D82A}">
                    <a16:rowId xmlns:a16="http://schemas.microsoft.com/office/drawing/2014/main" val="4263911568"/>
                  </a:ext>
                </a:extLst>
              </a:tr>
              <a:tr h="302895">
                <a:tc>
                  <a:txBody>
                    <a:bodyPr/>
                    <a:lstStyle/>
                    <a:p>
                      <a:r>
                        <a:rPr lang="en-GB" altLang="nl-NL" sz="800" dirty="0" smtClean="0"/>
                        <a:t>TC-BAS</a:t>
                      </a:r>
                      <a:endParaRPr lang="nl-NL" sz="800" dirty="0"/>
                    </a:p>
                  </a:txBody>
                  <a:tcPr marL="68580" marR="68580" marT="34290" marB="34290"/>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altLang="nl-NL" sz="800" dirty="0" smtClean="0"/>
                        <a:t>Task Controller basic functionality</a:t>
                      </a:r>
                    </a:p>
                  </a:txBody>
                  <a:tcPr marL="68580" marR="68580" marT="34290" marB="34290"/>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altLang="nl-NL" sz="800" dirty="0" smtClean="0"/>
                        <a:t>(ISO-XML data exchange, as applied totals, hr, kg, etc.)</a:t>
                      </a:r>
                    </a:p>
                  </a:txBody>
                  <a:tcPr marL="68580" marR="68580" marT="34290" marB="34290"/>
                </a:tc>
                <a:extLst>
                  <a:ext uri="{0D108BD9-81ED-4DB2-BD59-A6C34878D82A}">
                    <a16:rowId xmlns:a16="http://schemas.microsoft.com/office/drawing/2014/main" val="1572311283"/>
                  </a:ext>
                </a:extLst>
              </a:tr>
              <a:tr h="428625">
                <a:tc>
                  <a:txBody>
                    <a:bodyPr/>
                    <a:lstStyle/>
                    <a:p>
                      <a:r>
                        <a:rPr lang="en-GB" altLang="nl-NL" sz="800" dirty="0" smtClean="0"/>
                        <a:t>TC-GEO*</a:t>
                      </a:r>
                      <a:endParaRPr lang="nl-NL" sz="800" dirty="0"/>
                    </a:p>
                  </a:txBody>
                  <a:tcPr marL="68580" marR="68580" marT="34290" marB="34290"/>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altLang="nl-NL" sz="800" dirty="0" smtClean="0"/>
                        <a:t>Task Controller geo-based </a:t>
                      </a:r>
                    </a:p>
                    <a:p>
                      <a:endParaRPr lang="nl-NL" sz="800" dirty="0"/>
                    </a:p>
                  </a:txBody>
                  <a:tcPr marL="68580" marR="68580" marT="34290" marB="34290"/>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altLang="nl-NL" sz="800" dirty="0" smtClean="0"/>
                        <a:t>(location data, Variable Rate application maps)</a:t>
                      </a:r>
                    </a:p>
                    <a:p>
                      <a:endParaRPr lang="nl-NL" sz="800" dirty="0"/>
                    </a:p>
                  </a:txBody>
                  <a:tcPr marL="68580" marR="68580" marT="34290" marB="34290"/>
                </a:tc>
                <a:extLst>
                  <a:ext uri="{0D108BD9-81ED-4DB2-BD59-A6C34878D82A}">
                    <a16:rowId xmlns:a16="http://schemas.microsoft.com/office/drawing/2014/main" val="242128515"/>
                  </a:ext>
                </a:extLst>
              </a:tr>
              <a:tr h="278130">
                <a:tc>
                  <a:txBody>
                    <a:bodyPr/>
                    <a:lstStyle/>
                    <a:p>
                      <a:r>
                        <a:rPr lang="en-GB" altLang="nl-NL" sz="800" dirty="0" smtClean="0"/>
                        <a:t>TC-SC** </a:t>
                      </a:r>
                      <a:endParaRPr lang="nl-NL" sz="800" dirty="0"/>
                    </a:p>
                  </a:txBody>
                  <a:tcPr marL="68580" marR="68580" marT="34290" marB="34290"/>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altLang="nl-NL" sz="800" dirty="0" smtClean="0"/>
                        <a:t>Task Controller Section Control**</a:t>
                      </a:r>
                    </a:p>
                  </a:txBody>
                  <a:tcPr marL="68580" marR="68580" marT="34290" marB="34290"/>
                </a:tc>
                <a:tc>
                  <a:txBody>
                    <a:bodyPr/>
                    <a:lstStyle/>
                    <a:p>
                      <a:endParaRPr lang="nl-NL" sz="800" dirty="0"/>
                    </a:p>
                  </a:txBody>
                  <a:tcPr marL="68580" marR="68580" marT="34290" marB="34290"/>
                </a:tc>
                <a:extLst>
                  <a:ext uri="{0D108BD9-81ED-4DB2-BD59-A6C34878D82A}">
                    <a16:rowId xmlns:a16="http://schemas.microsoft.com/office/drawing/2014/main" val="2323443216"/>
                  </a:ext>
                </a:extLst>
              </a:tr>
            </a:tbl>
          </a:graphicData>
        </a:graphic>
      </p:graphicFrame>
      <p:sp>
        <p:nvSpPr>
          <p:cNvPr id="5" name="Rectangle 4"/>
          <p:cNvSpPr/>
          <p:nvPr/>
        </p:nvSpPr>
        <p:spPr>
          <a:xfrm>
            <a:off x="638613" y="4457856"/>
            <a:ext cx="6055865" cy="216982"/>
          </a:xfrm>
          <a:prstGeom prst="rect">
            <a:avLst/>
          </a:prstGeom>
        </p:spPr>
        <p:txBody>
          <a:bodyPr wrap="square">
            <a:spAutoFit/>
          </a:bodyPr>
          <a:lstStyle/>
          <a:p>
            <a:pPr>
              <a:lnSpc>
                <a:spcPct val="90000"/>
              </a:lnSpc>
              <a:defRPr/>
            </a:pPr>
            <a:r>
              <a:rPr lang="en-GB" altLang="nl-NL" sz="900" dirty="0"/>
              <a:t>*/** may need a license activation code on both Terminal and/or implement</a:t>
            </a:r>
          </a:p>
        </p:txBody>
      </p:sp>
      <p:pic>
        <p:nvPicPr>
          <p:cNvPr id="8" name="Picture 2"/>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6301520" y="2067783"/>
            <a:ext cx="648692" cy="87940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9" name="Picture 8"/>
          <p:cNvPicPr>
            <a:picLocks noChangeAspect="1"/>
          </p:cNvPicPr>
          <p:nvPr/>
        </p:nvPicPr>
        <p:blipFill rotWithShape="1">
          <a:blip r:embed="rId3" cstate="screen">
            <a:extLst>
              <a:ext uri="{28A0092B-C50C-407E-A947-70E740481C1C}">
                <a14:useLocalDpi xmlns:a14="http://schemas.microsoft.com/office/drawing/2010/main"/>
              </a:ext>
            </a:extLst>
          </a:blip>
          <a:srcRect r="26256" b="21165"/>
          <a:stretch/>
        </p:blipFill>
        <p:spPr>
          <a:xfrm>
            <a:off x="5656723" y="3033715"/>
            <a:ext cx="1317066" cy="1399382"/>
          </a:xfrm>
          <a:prstGeom prst="rect">
            <a:avLst/>
          </a:prstGeom>
        </p:spPr>
      </p:pic>
      <p:pic>
        <p:nvPicPr>
          <p:cNvPr id="11" name="Picture 10" descr="Free illustration: Black, Back, Button, Navigation - Free ...">
            <a:hlinkClick r:id="rId4" action="ppaction://hlinksldjump"/>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0" y="4776889"/>
            <a:ext cx="454131" cy="366611"/>
          </a:xfrm>
          <a:prstGeom prst="rect">
            <a:avLst/>
          </a:prstGeom>
        </p:spPr>
      </p:pic>
    </p:spTree>
    <p:extLst>
      <p:ext uri="{BB962C8B-B14F-4D97-AF65-F5344CB8AC3E}">
        <p14:creationId xmlns:p14="http://schemas.microsoft.com/office/powerpoint/2010/main" val="731424955"/>
      </p:ext>
    </p:extLst>
  </p:cSld>
  <p:clrMapOvr>
    <a:masterClrMapping/>
  </p:clrMapOvr>
</p:sld>
</file>

<file path=ppt/slides/slide1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altLang="en-US" dirty="0"/>
              <a:t>Terminal &amp; Spreader </a:t>
            </a:r>
            <a:r>
              <a:rPr lang="en-GB" altLang="en-US" dirty="0" smtClean="0"/>
              <a:t>Functionality</a:t>
            </a:r>
            <a:endParaRPr lang="nl-NL" dirty="0"/>
          </a:p>
        </p:txBody>
      </p:sp>
      <p:sp>
        <p:nvSpPr>
          <p:cNvPr id="133123" name="Text Placeholder 8"/>
          <p:cNvSpPr>
            <a:spLocks noGrp="1"/>
          </p:cNvSpPr>
          <p:nvPr>
            <p:ph type="subTitle" idx="10"/>
          </p:nvPr>
        </p:nvSpPr>
        <p:spPr bwMode="auto">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numCol="1" anchor="t" anchorCtr="0" compatLnSpc="1">
            <a:prstTxWarp prst="textNoShape">
              <a:avLst/>
            </a:prstTxWarp>
          </a:bodyPr>
          <a:lstStyle/>
          <a:p>
            <a:pPr marL="0" indent="0"/>
            <a:r>
              <a:rPr lang="nl-NL" altLang="en-US" dirty="0" err="1" smtClean="0"/>
              <a:t>Based</a:t>
            </a:r>
            <a:r>
              <a:rPr lang="nl-NL" altLang="en-US" dirty="0" smtClean="0"/>
              <a:t> on </a:t>
            </a:r>
            <a:r>
              <a:rPr lang="nl-NL" altLang="en-US" dirty="0" err="1" smtClean="0"/>
              <a:t>Licenses</a:t>
            </a:r>
            <a:endParaRPr lang="en-GB" altLang="en-US" dirty="0" smtClean="0"/>
          </a:p>
        </p:txBody>
      </p:sp>
      <p:graphicFrame>
        <p:nvGraphicFramePr>
          <p:cNvPr id="4" name="Content Placeholder 3"/>
          <p:cNvGraphicFramePr>
            <a:graphicFrameLocks/>
          </p:cNvGraphicFramePr>
          <p:nvPr>
            <p:extLst>
              <p:ext uri="{D42A27DB-BD31-4B8C-83A1-F6EECF244321}">
                <p14:modId xmlns:p14="http://schemas.microsoft.com/office/powerpoint/2010/main" val="513635473"/>
              </p:ext>
            </p:extLst>
          </p:nvPr>
        </p:nvGraphicFramePr>
        <p:xfrm>
          <a:off x="719138" y="1563686"/>
          <a:ext cx="5940877" cy="3024110"/>
        </p:xfrm>
        <a:graphic>
          <a:graphicData uri="http://schemas.openxmlformats.org/drawingml/2006/table">
            <a:tbl>
              <a:tblPr firstRow="1" bandRow="1">
                <a:tableStyleId>{5C22544A-7EE6-4342-B048-85BDC9FD1C3A}</a:tableStyleId>
              </a:tblPr>
              <a:tblGrid>
                <a:gridCol w="970002">
                  <a:extLst>
                    <a:ext uri="{9D8B030D-6E8A-4147-A177-3AD203B41FA5}">
                      <a16:colId xmlns:a16="http://schemas.microsoft.com/office/drawing/2014/main" val="20000"/>
                    </a:ext>
                  </a:extLst>
                </a:gridCol>
                <a:gridCol w="1210854">
                  <a:extLst>
                    <a:ext uri="{9D8B030D-6E8A-4147-A177-3AD203B41FA5}">
                      <a16:colId xmlns:a16="http://schemas.microsoft.com/office/drawing/2014/main" val="20001"/>
                    </a:ext>
                  </a:extLst>
                </a:gridCol>
                <a:gridCol w="1975604">
                  <a:extLst>
                    <a:ext uri="{9D8B030D-6E8A-4147-A177-3AD203B41FA5}">
                      <a16:colId xmlns:a16="http://schemas.microsoft.com/office/drawing/2014/main" val="20002"/>
                    </a:ext>
                  </a:extLst>
                </a:gridCol>
                <a:gridCol w="1784417">
                  <a:extLst>
                    <a:ext uri="{9D8B030D-6E8A-4147-A177-3AD203B41FA5}">
                      <a16:colId xmlns:a16="http://schemas.microsoft.com/office/drawing/2014/main" val="20003"/>
                    </a:ext>
                  </a:extLst>
                </a:gridCol>
              </a:tblGrid>
              <a:tr h="321808">
                <a:tc gridSpan="2">
                  <a:txBody>
                    <a:bodyPr/>
                    <a:lstStyle/>
                    <a:p>
                      <a:pPr marL="0" marR="0" indent="0" algn="ctr" defTabSz="457200" rtl="0" eaLnBrk="1" fontAlgn="auto" latinLnBrk="0" hangingPunct="1">
                        <a:lnSpc>
                          <a:spcPct val="100000"/>
                        </a:lnSpc>
                        <a:spcBef>
                          <a:spcPts val="0"/>
                        </a:spcBef>
                        <a:spcAft>
                          <a:spcPts val="0"/>
                        </a:spcAft>
                        <a:buClrTx/>
                        <a:buSzTx/>
                        <a:buFontTx/>
                        <a:buNone/>
                        <a:tabLst/>
                        <a:defRPr/>
                      </a:pPr>
                      <a:r>
                        <a:rPr lang="nl-NL" sz="1000" dirty="0" smtClean="0"/>
                        <a:t>Terminal</a:t>
                      </a:r>
                    </a:p>
                  </a:txBody>
                  <a:tcPr marL="70283" marR="70283" marT="34290" marB="34290">
                    <a:lnR w="12700" cap="flat" cmpd="sng" algn="ctr">
                      <a:solidFill>
                        <a:schemeClr val="tx1"/>
                      </a:solidFill>
                      <a:prstDash val="solid"/>
                      <a:round/>
                      <a:headEnd type="none" w="med" len="med"/>
                      <a:tailEnd type="none" w="med" len="med"/>
                    </a:lnR>
                    <a:solidFill>
                      <a:srgbClr val="007A3B"/>
                    </a:solidFill>
                  </a:tcPr>
                </a:tc>
                <a:tc hMerge="1">
                  <a:txBody>
                    <a:bodyPr/>
                    <a:lstStyle/>
                    <a:p>
                      <a:pPr marL="0" marR="0" indent="0" algn="ctr" defTabSz="457200" rtl="0" eaLnBrk="1" fontAlgn="auto" latinLnBrk="0" hangingPunct="1">
                        <a:lnSpc>
                          <a:spcPct val="100000"/>
                        </a:lnSpc>
                        <a:spcBef>
                          <a:spcPts val="0"/>
                        </a:spcBef>
                        <a:spcAft>
                          <a:spcPts val="0"/>
                        </a:spcAft>
                        <a:buClrTx/>
                        <a:buSzTx/>
                        <a:buFontTx/>
                        <a:buNone/>
                        <a:tabLst/>
                        <a:defRPr/>
                      </a:pPr>
                      <a:endParaRPr lang="nl-NL" dirty="0" smtClean="0"/>
                    </a:p>
                  </a:txBody>
                  <a:tcPr marL="93710" marR="93710">
                    <a:lnR w="12700" cap="flat" cmpd="sng" algn="ctr">
                      <a:solidFill>
                        <a:schemeClr val="tx1"/>
                      </a:solidFill>
                      <a:prstDash val="solid"/>
                      <a:round/>
                      <a:headEnd type="none" w="med" len="med"/>
                      <a:tailEnd type="none" w="med" len="med"/>
                    </a:lnR>
                    <a:solidFill>
                      <a:srgbClr val="FF0000"/>
                    </a:solidFill>
                  </a:tcPr>
                </a:tc>
                <a:tc gridSpan="2">
                  <a:txBody>
                    <a:bodyPr/>
                    <a:lstStyle/>
                    <a:p>
                      <a:pPr algn="ctr"/>
                      <a:r>
                        <a:rPr lang="nl-NL" sz="1000" dirty="0" smtClean="0"/>
                        <a:t>Spreader</a:t>
                      </a:r>
                      <a:endParaRPr lang="nl-NL" sz="1000" dirty="0"/>
                    </a:p>
                  </a:txBody>
                  <a:tcPr marL="70283" marR="70283"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solidFill>
                      <a:srgbClr val="007A3B"/>
                    </a:solidFill>
                  </a:tcPr>
                </a:tc>
                <a:tc hMerge="1">
                  <a:txBody>
                    <a:bodyPr/>
                    <a:lstStyle/>
                    <a:p>
                      <a:pPr marL="0" marR="0" indent="0" algn="l" defTabSz="457200" rtl="0" eaLnBrk="1" fontAlgn="auto" latinLnBrk="0" hangingPunct="1">
                        <a:lnSpc>
                          <a:spcPct val="100000"/>
                        </a:lnSpc>
                        <a:spcBef>
                          <a:spcPts val="0"/>
                        </a:spcBef>
                        <a:spcAft>
                          <a:spcPts val="0"/>
                        </a:spcAft>
                        <a:buClrTx/>
                        <a:buSzTx/>
                        <a:buFontTx/>
                        <a:buNone/>
                        <a:tabLst/>
                        <a:defRPr/>
                      </a:pPr>
                      <a:endParaRPr lang="nl-NL" dirty="0" smtClean="0"/>
                    </a:p>
                  </a:txBody>
                  <a:tcPr>
                    <a:solidFill>
                      <a:srgbClr val="0C3451"/>
                    </a:solidFill>
                  </a:tcPr>
                </a:tc>
                <a:extLst>
                  <a:ext uri="{0D108BD9-81ED-4DB2-BD59-A6C34878D82A}">
                    <a16:rowId xmlns:a16="http://schemas.microsoft.com/office/drawing/2014/main" val="10000"/>
                  </a:ext>
                </a:extLst>
              </a:tr>
              <a:tr h="321808">
                <a:tc>
                  <a:txBody>
                    <a:bodyPr/>
                    <a:lstStyle/>
                    <a:p>
                      <a:pPr algn="ctr"/>
                      <a:endParaRPr lang="nl-NL" sz="1200" b="1" dirty="0">
                        <a:solidFill>
                          <a:srgbClr val="FFFFFF"/>
                        </a:solidFill>
                      </a:endParaRPr>
                    </a:p>
                  </a:txBody>
                  <a:tcPr marL="70283" marR="70283" marT="34290" marB="34290" anchor="ctr">
                    <a:lnB w="12700" cap="flat" cmpd="sng" algn="ctr">
                      <a:solidFill>
                        <a:schemeClr val="tx1"/>
                      </a:solidFill>
                      <a:prstDash val="solid"/>
                      <a:round/>
                      <a:headEnd type="none" w="med" len="med"/>
                      <a:tailEnd type="none" w="med" len="med"/>
                    </a:lnB>
                    <a:solidFill>
                      <a:srgbClr val="007A3B"/>
                    </a:solidFill>
                  </a:tcPr>
                </a:tc>
                <a:tc>
                  <a:txBody>
                    <a:bodyPr/>
                    <a:lstStyle/>
                    <a:p>
                      <a:pPr algn="ctr"/>
                      <a:r>
                        <a:rPr lang="nl-NL" sz="1100" b="1" dirty="0" smtClean="0">
                          <a:solidFill>
                            <a:srgbClr val="FFFFFF"/>
                          </a:solidFill>
                        </a:rPr>
                        <a:t>License</a:t>
                      </a:r>
                      <a:endParaRPr lang="nl-NL" sz="1100" b="1" dirty="0">
                        <a:solidFill>
                          <a:srgbClr val="FFFFFF"/>
                        </a:solidFill>
                      </a:endParaRPr>
                    </a:p>
                  </a:txBody>
                  <a:tcPr marL="70283" marR="70283" marT="34290" marB="34290" anchor="ctr">
                    <a:lnR w="127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solidFill>
                      <a:srgbClr val="007A3B"/>
                    </a:solidFill>
                  </a:tcPr>
                </a:tc>
                <a:tc>
                  <a:txBody>
                    <a:bodyPr/>
                    <a:lstStyle/>
                    <a:p>
                      <a:pPr algn="ctr"/>
                      <a:r>
                        <a:rPr lang="nl-NL" sz="1100" b="1" dirty="0" smtClean="0">
                          <a:solidFill>
                            <a:srgbClr val="FFFFFF"/>
                          </a:solidFill>
                        </a:rPr>
                        <a:t>None</a:t>
                      </a:r>
                      <a:endParaRPr lang="nl-NL" sz="1100" b="1" dirty="0">
                        <a:solidFill>
                          <a:srgbClr val="FFFFFF"/>
                        </a:solidFill>
                      </a:endParaRPr>
                    </a:p>
                  </a:txBody>
                  <a:tcPr marL="70283" marR="70283"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solidFill>
                      <a:srgbClr val="007A3B"/>
                    </a:solidFill>
                  </a:tcPr>
                </a:tc>
                <a:tc>
                  <a:txBody>
                    <a:bodyPr/>
                    <a:lstStyle/>
                    <a:p>
                      <a:pPr algn="ctr"/>
                      <a:r>
                        <a:rPr lang="nl-NL" sz="900" b="1" dirty="0" err="1" smtClean="0">
                          <a:solidFill>
                            <a:srgbClr val="FFFFFF"/>
                          </a:solidFill>
                        </a:rPr>
                        <a:t>SPREADERcontrol</a:t>
                      </a:r>
                      <a:endParaRPr lang="nl-NL" sz="900" b="1" dirty="0">
                        <a:solidFill>
                          <a:srgbClr val="FFFFFF"/>
                        </a:solidFill>
                      </a:endParaRPr>
                    </a:p>
                  </a:txBody>
                  <a:tcPr marL="70283" marR="70283"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solidFill>
                      <a:srgbClr val="007A3B"/>
                    </a:solidFill>
                  </a:tcPr>
                </a:tc>
                <a:extLst>
                  <a:ext uri="{0D108BD9-81ED-4DB2-BD59-A6C34878D82A}">
                    <a16:rowId xmlns:a16="http://schemas.microsoft.com/office/drawing/2014/main" val="10001"/>
                  </a:ext>
                </a:extLst>
              </a:tr>
              <a:tr h="396749">
                <a:tc rowSpan="2">
                  <a:txBody>
                    <a:bodyPr/>
                    <a:lstStyle/>
                    <a:p>
                      <a:r>
                        <a:rPr lang="nl-NL" sz="900" dirty="0" err="1" smtClean="0"/>
                        <a:t>iM</a:t>
                      </a:r>
                      <a:r>
                        <a:rPr lang="nl-NL" sz="900" dirty="0" smtClean="0"/>
                        <a:t> Tellus (PRO)</a:t>
                      </a:r>
                    </a:p>
                  </a:txBody>
                  <a:tcPr marL="70283" marR="70283" marT="34290" marB="34290" anchor="ct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nl-NL" sz="900" dirty="0" smtClean="0"/>
                        <a:t>None</a:t>
                      </a:r>
                      <a:endParaRPr lang="nl-NL" sz="900" dirty="0"/>
                    </a:p>
                  </a:txBody>
                  <a:tcPr marL="70283" marR="70283" marT="34290" marB="34290" anchor="ctr">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noFill/>
                  </a:tcPr>
                </a:tc>
                <a:tc>
                  <a:txBody>
                    <a:bodyPr/>
                    <a:lstStyle/>
                    <a:p>
                      <a:pPr algn="ctr"/>
                      <a:r>
                        <a:rPr lang="nl-NL" sz="900" dirty="0" smtClean="0"/>
                        <a:t>UT, TC-BAS</a:t>
                      </a:r>
                      <a:endParaRPr lang="nl-NL" sz="900" dirty="0">
                        <a:solidFill>
                          <a:schemeClr val="tx1"/>
                        </a:solidFill>
                      </a:endParaRPr>
                    </a:p>
                  </a:txBody>
                  <a:tcPr marL="70283" marR="70283"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noFill/>
                  </a:tcPr>
                </a:tc>
                <a:tc>
                  <a:txBody>
                    <a:bodyPr/>
                    <a:lstStyle/>
                    <a:p>
                      <a:pPr algn="ctr"/>
                      <a:r>
                        <a:rPr lang="nl-NL" sz="900" b="1" dirty="0" smtClean="0"/>
                        <a:t>UT, TC-BAS, </a:t>
                      </a:r>
                      <a:r>
                        <a:rPr lang="nl-NL" sz="900" b="1" strike="sngStrike" baseline="0" dirty="0" smtClean="0">
                          <a:solidFill>
                            <a:schemeClr val="bg1">
                              <a:lumMod val="85000"/>
                            </a:schemeClr>
                          </a:solidFill>
                        </a:rPr>
                        <a:t>TC-GEO</a:t>
                      </a:r>
                    </a:p>
                    <a:p>
                      <a:pPr algn="ctr"/>
                      <a:r>
                        <a:rPr lang="nl-NL" sz="900" b="1" strike="sngStrike" baseline="0" dirty="0" smtClean="0">
                          <a:solidFill>
                            <a:schemeClr val="bg1">
                              <a:lumMod val="85000"/>
                            </a:schemeClr>
                          </a:solidFill>
                        </a:rPr>
                        <a:t>TC-SC</a:t>
                      </a:r>
                    </a:p>
                  </a:txBody>
                  <a:tcPr marL="70283" marR="70283"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noFill/>
                  </a:tcPr>
                </a:tc>
                <a:extLst>
                  <a:ext uri="{0D108BD9-81ED-4DB2-BD59-A6C34878D82A}">
                    <a16:rowId xmlns:a16="http://schemas.microsoft.com/office/drawing/2014/main" val="10002"/>
                  </a:ext>
                </a:extLst>
              </a:tr>
              <a:tr h="396749">
                <a:tc vMerge="1">
                  <a:txBody>
                    <a:bodyPr/>
                    <a:lstStyle/>
                    <a:p>
                      <a:endParaRPr lang="nl-NL" sz="1200" dirty="0"/>
                    </a:p>
                  </a:txBody>
                  <a:tcPr/>
                </a:tc>
                <a:tc>
                  <a:txBody>
                    <a:bodyPr/>
                    <a:lstStyle/>
                    <a:p>
                      <a:pPr algn="ctr"/>
                      <a:r>
                        <a:rPr lang="nl-NL" sz="900" dirty="0" smtClean="0">
                          <a:solidFill>
                            <a:schemeClr val="bg1"/>
                          </a:solidFill>
                        </a:rPr>
                        <a:t>GEOCONTROL</a:t>
                      </a:r>
                      <a:endParaRPr lang="nl-NL" sz="900" dirty="0">
                        <a:solidFill>
                          <a:schemeClr val="bg1"/>
                        </a:solidFill>
                      </a:endParaRPr>
                    </a:p>
                  </a:txBody>
                  <a:tcPr marL="70283" marR="70283" marT="34290" marB="34290" anchor="ctr">
                    <a:lnR w="127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solidFill>
                      <a:schemeClr val="bg1">
                        <a:lumMod val="75000"/>
                      </a:schemeClr>
                    </a:solidFill>
                  </a:tcPr>
                </a:tc>
                <a:tc>
                  <a:txBody>
                    <a:bodyPr/>
                    <a:lstStyle/>
                    <a:p>
                      <a:pPr marL="0" marR="0" indent="0" algn="ctr" defTabSz="457200" rtl="0" eaLnBrk="1" fontAlgn="auto" latinLnBrk="0" hangingPunct="1">
                        <a:lnSpc>
                          <a:spcPct val="100000"/>
                        </a:lnSpc>
                        <a:spcBef>
                          <a:spcPts val="0"/>
                        </a:spcBef>
                        <a:spcAft>
                          <a:spcPts val="0"/>
                        </a:spcAft>
                        <a:buClrTx/>
                        <a:buSzTx/>
                        <a:buFontTx/>
                        <a:buNone/>
                        <a:tabLst/>
                        <a:defRPr/>
                      </a:pPr>
                      <a:r>
                        <a:rPr lang="nl-NL" sz="900" dirty="0" smtClean="0"/>
                        <a:t>UT, </a:t>
                      </a:r>
                      <a:r>
                        <a:rPr lang="nl-NL" sz="900" dirty="0" smtClean="0">
                          <a:solidFill>
                            <a:schemeClr val="tx1"/>
                          </a:solidFill>
                        </a:rPr>
                        <a:t>TC-BAS, </a:t>
                      </a:r>
                      <a:r>
                        <a:rPr lang="nl-NL" sz="900" dirty="0" smtClean="0">
                          <a:solidFill>
                            <a:schemeClr val="bg1"/>
                          </a:solidFill>
                        </a:rPr>
                        <a:t>TC-GEO</a:t>
                      </a:r>
                    </a:p>
                  </a:txBody>
                  <a:tcPr marL="70283" marR="70283"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solidFill>
                      <a:schemeClr val="bg1">
                        <a:lumMod val="75000"/>
                      </a:schemeClr>
                    </a:solidFill>
                  </a:tcPr>
                </a:tc>
                <a:tc>
                  <a:txBody>
                    <a:bodyPr/>
                    <a:lstStyle/>
                    <a:p>
                      <a:pPr algn="ctr"/>
                      <a:r>
                        <a:rPr lang="nl-NL" sz="900" b="1" dirty="0" smtClean="0"/>
                        <a:t>UT, TC-BAS, </a:t>
                      </a:r>
                      <a:r>
                        <a:rPr lang="nl-NL" sz="900" b="1" dirty="0" smtClean="0">
                          <a:solidFill>
                            <a:schemeClr val="bg1"/>
                          </a:solidFill>
                        </a:rPr>
                        <a:t>TC-GEO</a:t>
                      </a:r>
                    </a:p>
                    <a:p>
                      <a:pPr algn="ctr"/>
                      <a:r>
                        <a:rPr lang="nl-NL" sz="900" b="1" dirty="0" smtClean="0">
                          <a:solidFill>
                            <a:schemeClr val="bg1"/>
                          </a:solidFill>
                        </a:rPr>
                        <a:t>TC-SC</a:t>
                      </a:r>
                      <a:endParaRPr lang="nl-NL" sz="900" b="1" strike="sngStrike" baseline="0" dirty="0" smtClean="0">
                        <a:solidFill>
                          <a:schemeClr val="bg1"/>
                        </a:solidFill>
                      </a:endParaRPr>
                    </a:p>
                  </a:txBody>
                  <a:tcPr marL="70283" marR="70283"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solidFill>
                      <a:schemeClr val="bg1">
                        <a:lumMod val="75000"/>
                      </a:schemeClr>
                    </a:solidFill>
                  </a:tcPr>
                </a:tc>
                <a:extLst>
                  <a:ext uri="{0D108BD9-81ED-4DB2-BD59-A6C34878D82A}">
                    <a16:rowId xmlns:a16="http://schemas.microsoft.com/office/drawing/2014/main" val="10003"/>
                  </a:ext>
                </a:extLst>
              </a:tr>
              <a:tr h="396749">
                <a:tc rowSpan="4">
                  <a:txBody>
                    <a:bodyPr/>
                    <a:lstStyle/>
                    <a:p>
                      <a:r>
                        <a:rPr lang="nl-NL" sz="900" err="1" smtClean="0"/>
                        <a:t>iM</a:t>
                      </a:r>
                      <a:r>
                        <a:rPr lang="nl-NL" sz="900" smtClean="0"/>
                        <a:t> Tellus GO+</a:t>
                      </a:r>
                      <a:endParaRPr lang="nl-NL" sz="900" dirty="0"/>
                    </a:p>
                  </a:txBody>
                  <a:tcPr marL="70283" marR="70283" marT="34290" marB="34290" anchor="ct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nl-NL" sz="900" dirty="0" smtClean="0"/>
                        <a:t>None</a:t>
                      </a:r>
                      <a:endParaRPr lang="nl-NL" sz="900" dirty="0"/>
                    </a:p>
                  </a:txBody>
                  <a:tcPr marL="70283" marR="70283" marT="34290" marB="34290" anchor="ctr">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noFill/>
                  </a:tcPr>
                </a:tc>
                <a:tc>
                  <a:txBody>
                    <a:bodyPr/>
                    <a:lstStyle/>
                    <a:p>
                      <a:pPr algn="ctr"/>
                      <a:r>
                        <a:rPr lang="nl-NL" sz="900" dirty="0" smtClean="0"/>
                        <a:t>UT, TC-BAS, </a:t>
                      </a:r>
                      <a:endParaRPr lang="nl-NL" sz="900" dirty="0">
                        <a:solidFill>
                          <a:schemeClr val="tx1"/>
                        </a:solidFill>
                      </a:endParaRPr>
                    </a:p>
                  </a:txBody>
                  <a:tcPr marL="70283" marR="70283"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noFill/>
                  </a:tcPr>
                </a:tc>
                <a:tc>
                  <a:txBody>
                    <a:bodyPr/>
                    <a:lstStyle/>
                    <a:p>
                      <a:pPr algn="ctr"/>
                      <a:r>
                        <a:rPr lang="nl-NL" sz="900" b="1" dirty="0" smtClean="0"/>
                        <a:t>UT, TC-BAS, </a:t>
                      </a:r>
                      <a:r>
                        <a:rPr lang="nl-NL" sz="900" b="1" strike="sngStrike" baseline="0" dirty="0" smtClean="0">
                          <a:solidFill>
                            <a:schemeClr val="bg1">
                              <a:lumMod val="85000"/>
                            </a:schemeClr>
                          </a:solidFill>
                        </a:rPr>
                        <a:t>TC-GEO</a:t>
                      </a:r>
                    </a:p>
                    <a:p>
                      <a:pPr algn="ctr"/>
                      <a:r>
                        <a:rPr lang="nl-NL" sz="900" b="1" strike="sngStrike" baseline="0" dirty="0" smtClean="0">
                          <a:solidFill>
                            <a:schemeClr val="bg1">
                              <a:lumMod val="85000"/>
                            </a:schemeClr>
                          </a:solidFill>
                        </a:rPr>
                        <a:t>TC-SC</a:t>
                      </a:r>
                    </a:p>
                  </a:txBody>
                  <a:tcPr marL="70283" marR="70283"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noFill/>
                  </a:tcPr>
                </a:tc>
                <a:extLst>
                  <a:ext uri="{0D108BD9-81ED-4DB2-BD59-A6C34878D82A}">
                    <a16:rowId xmlns:a16="http://schemas.microsoft.com/office/drawing/2014/main" val="10004"/>
                  </a:ext>
                </a:extLst>
              </a:tr>
              <a:tr h="396749">
                <a:tc vMerge="1">
                  <a:txBody>
                    <a:bodyPr/>
                    <a:lstStyle/>
                    <a:p>
                      <a:endParaRPr lang="nl-NL" sz="1200" dirty="0"/>
                    </a:p>
                  </a:txBody>
                  <a:tcPr/>
                </a:tc>
                <a:tc>
                  <a:txBody>
                    <a:bodyPr/>
                    <a:lstStyle/>
                    <a:p>
                      <a:pPr algn="ctr"/>
                      <a:r>
                        <a:rPr lang="nl-NL" sz="900" dirty="0" smtClean="0">
                          <a:solidFill>
                            <a:schemeClr val="bg1"/>
                          </a:solidFill>
                        </a:rPr>
                        <a:t>GEO-VR</a:t>
                      </a:r>
                      <a:endParaRPr lang="nl-NL" sz="900" dirty="0">
                        <a:solidFill>
                          <a:schemeClr val="bg1"/>
                        </a:solidFill>
                      </a:endParaRPr>
                    </a:p>
                  </a:txBody>
                  <a:tcPr marL="70283" marR="70283" marT="34290" marB="34290" anchor="ctr">
                    <a:lnR w="12700" cap="flat" cmpd="sng" algn="ctr">
                      <a:solidFill>
                        <a:schemeClr val="tx1"/>
                      </a:solidFill>
                      <a:prstDash val="solid"/>
                      <a:round/>
                      <a:headEnd type="none" w="med" len="med"/>
                      <a:tailEnd type="none" w="med" len="med"/>
                    </a:lnR>
                    <a:solidFill>
                      <a:schemeClr val="bg1">
                        <a:lumMod val="75000"/>
                      </a:schemeClr>
                    </a:solidFill>
                  </a:tcPr>
                </a:tc>
                <a:tc>
                  <a:txBody>
                    <a:bodyPr/>
                    <a:lstStyle/>
                    <a:p>
                      <a:pPr marL="0" marR="0" indent="0" algn="ctr" defTabSz="457200" rtl="0" eaLnBrk="1" fontAlgn="auto" latinLnBrk="0" hangingPunct="1">
                        <a:lnSpc>
                          <a:spcPct val="100000"/>
                        </a:lnSpc>
                        <a:spcBef>
                          <a:spcPts val="0"/>
                        </a:spcBef>
                        <a:spcAft>
                          <a:spcPts val="0"/>
                        </a:spcAft>
                        <a:buClrTx/>
                        <a:buSzTx/>
                        <a:buFontTx/>
                        <a:buNone/>
                        <a:tabLst/>
                        <a:defRPr/>
                      </a:pPr>
                      <a:r>
                        <a:rPr lang="nl-NL" sz="900" dirty="0" smtClean="0"/>
                        <a:t>UT, TC-BAS, </a:t>
                      </a:r>
                      <a:r>
                        <a:rPr lang="nl-NL" sz="900" dirty="0" smtClean="0">
                          <a:solidFill>
                            <a:schemeClr val="bg1"/>
                          </a:solidFill>
                        </a:rPr>
                        <a:t>TC-GEO</a:t>
                      </a:r>
                    </a:p>
                    <a:p>
                      <a:pPr marL="0" marR="0" indent="0" algn="ctr" defTabSz="457200" rtl="0" eaLnBrk="1" fontAlgn="auto" latinLnBrk="0" hangingPunct="1">
                        <a:lnSpc>
                          <a:spcPct val="100000"/>
                        </a:lnSpc>
                        <a:spcBef>
                          <a:spcPts val="0"/>
                        </a:spcBef>
                        <a:spcAft>
                          <a:spcPts val="0"/>
                        </a:spcAft>
                        <a:buClrTx/>
                        <a:buSzTx/>
                        <a:buFontTx/>
                        <a:buNone/>
                        <a:tabLst/>
                        <a:defRPr/>
                      </a:pPr>
                      <a:endParaRPr lang="nl-NL" sz="900" dirty="0" smtClean="0">
                        <a:solidFill>
                          <a:schemeClr val="accent6"/>
                        </a:solidFill>
                      </a:endParaRPr>
                    </a:p>
                  </a:txBody>
                  <a:tcPr marL="70283" marR="70283"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solidFill>
                      <a:schemeClr val="bg1">
                        <a:lumMod val="75000"/>
                      </a:schemeClr>
                    </a:solidFill>
                  </a:tcPr>
                </a:tc>
                <a:tc>
                  <a:txBody>
                    <a:bodyPr/>
                    <a:lstStyle/>
                    <a:p>
                      <a:pPr algn="ctr"/>
                      <a:r>
                        <a:rPr lang="nl-NL" sz="900" b="1" dirty="0" smtClean="0"/>
                        <a:t>UT, TC-BAS, </a:t>
                      </a:r>
                      <a:r>
                        <a:rPr lang="nl-NL" sz="900" b="1" dirty="0" smtClean="0">
                          <a:solidFill>
                            <a:schemeClr val="bg1"/>
                          </a:solidFill>
                        </a:rPr>
                        <a:t>TC-GEO</a:t>
                      </a:r>
                    </a:p>
                  </a:txBody>
                  <a:tcPr marL="70283" marR="70283"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solidFill>
                      <a:schemeClr val="bg1">
                        <a:lumMod val="75000"/>
                      </a:schemeClr>
                    </a:solidFill>
                  </a:tcPr>
                </a:tc>
                <a:extLst>
                  <a:ext uri="{0D108BD9-81ED-4DB2-BD59-A6C34878D82A}">
                    <a16:rowId xmlns:a16="http://schemas.microsoft.com/office/drawing/2014/main" val="10005"/>
                  </a:ext>
                </a:extLst>
              </a:tr>
              <a:tr h="396749">
                <a:tc vMerge="1">
                  <a:txBody>
                    <a:bodyPr/>
                    <a:lstStyle/>
                    <a:p>
                      <a:endParaRPr lang="nl-NL" sz="1200" dirty="0"/>
                    </a:p>
                  </a:txBody>
                  <a:tcPr/>
                </a:tc>
                <a:tc>
                  <a:txBody>
                    <a:bodyPr/>
                    <a:lstStyle/>
                    <a:p>
                      <a:pPr algn="ctr"/>
                      <a:r>
                        <a:rPr lang="nl-NL" sz="900" dirty="0" smtClean="0">
                          <a:solidFill>
                            <a:schemeClr val="bg1"/>
                          </a:solidFill>
                        </a:rPr>
                        <a:t>GEO-SC</a:t>
                      </a:r>
                      <a:endParaRPr lang="nl-NL" sz="900" dirty="0">
                        <a:solidFill>
                          <a:schemeClr val="bg1"/>
                        </a:solidFill>
                      </a:endParaRPr>
                    </a:p>
                  </a:txBody>
                  <a:tcPr marL="70283" marR="70283" marT="34290" marB="34290" anchor="ctr">
                    <a:lnR w="12700" cap="flat" cmpd="sng" algn="ctr">
                      <a:solidFill>
                        <a:schemeClr val="tx1"/>
                      </a:solidFill>
                      <a:prstDash val="solid"/>
                      <a:round/>
                      <a:headEnd type="none" w="med" len="med"/>
                      <a:tailEnd type="none" w="med" len="med"/>
                    </a:lnR>
                    <a:noFill/>
                  </a:tcPr>
                </a:tc>
                <a:tc>
                  <a:txBody>
                    <a:bodyPr/>
                    <a:lstStyle/>
                    <a:p>
                      <a:pPr marL="0" marR="0" indent="0" algn="ctr" defTabSz="457200" rtl="0" eaLnBrk="1" fontAlgn="auto" latinLnBrk="0" hangingPunct="1">
                        <a:lnSpc>
                          <a:spcPct val="100000"/>
                        </a:lnSpc>
                        <a:spcBef>
                          <a:spcPts val="0"/>
                        </a:spcBef>
                        <a:spcAft>
                          <a:spcPts val="0"/>
                        </a:spcAft>
                        <a:buClrTx/>
                        <a:buSzTx/>
                        <a:buFontTx/>
                        <a:buNone/>
                        <a:tabLst/>
                        <a:defRPr/>
                      </a:pPr>
                      <a:r>
                        <a:rPr lang="nl-NL" sz="900" dirty="0" smtClean="0"/>
                        <a:t>UT, </a:t>
                      </a:r>
                      <a:r>
                        <a:rPr lang="nl-NL" sz="900" dirty="0" smtClean="0">
                          <a:solidFill>
                            <a:schemeClr val="tx1"/>
                          </a:solidFill>
                        </a:rPr>
                        <a:t>TC-BAS, </a:t>
                      </a:r>
                      <a:r>
                        <a:rPr lang="nl-NL" sz="900" strike="sngStrike" baseline="0" dirty="0" smtClean="0">
                          <a:solidFill>
                            <a:schemeClr val="tx1"/>
                          </a:solidFill>
                        </a:rPr>
                        <a:t>TC-GEO</a:t>
                      </a:r>
                    </a:p>
                    <a:p>
                      <a:pPr marL="0" marR="0" indent="0" algn="ctr" defTabSz="457200" rtl="0" eaLnBrk="1" fontAlgn="auto" latinLnBrk="0" hangingPunct="1">
                        <a:lnSpc>
                          <a:spcPct val="100000"/>
                        </a:lnSpc>
                        <a:spcBef>
                          <a:spcPts val="0"/>
                        </a:spcBef>
                        <a:spcAft>
                          <a:spcPts val="0"/>
                        </a:spcAft>
                        <a:buClrTx/>
                        <a:buSzTx/>
                        <a:buFontTx/>
                        <a:buNone/>
                        <a:tabLst/>
                        <a:defRPr/>
                      </a:pPr>
                      <a:endParaRPr lang="nl-NL" sz="900" dirty="0" smtClean="0">
                        <a:solidFill>
                          <a:schemeClr val="accent6"/>
                        </a:solidFill>
                      </a:endParaRPr>
                    </a:p>
                  </a:txBody>
                  <a:tcPr marL="70283" marR="70283"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noFill/>
                  </a:tcPr>
                </a:tc>
                <a:tc>
                  <a:txBody>
                    <a:bodyPr/>
                    <a:lstStyle/>
                    <a:p>
                      <a:pPr algn="ctr"/>
                      <a:r>
                        <a:rPr lang="nl-NL" sz="900" b="1" dirty="0" smtClean="0"/>
                        <a:t>UT, TC-BAS, TC-GEO</a:t>
                      </a:r>
                    </a:p>
                    <a:p>
                      <a:pPr algn="ctr"/>
                      <a:r>
                        <a:rPr lang="nl-NL" sz="900" b="1" dirty="0" smtClean="0">
                          <a:solidFill>
                            <a:schemeClr val="bg1"/>
                          </a:solidFill>
                        </a:rPr>
                        <a:t>TC-SC</a:t>
                      </a:r>
                    </a:p>
                  </a:txBody>
                  <a:tcPr marL="70283" marR="70283"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noFill/>
                  </a:tcPr>
                </a:tc>
                <a:extLst>
                  <a:ext uri="{0D108BD9-81ED-4DB2-BD59-A6C34878D82A}">
                    <a16:rowId xmlns:a16="http://schemas.microsoft.com/office/drawing/2014/main" val="10006"/>
                  </a:ext>
                </a:extLst>
              </a:tr>
              <a:tr h="396749">
                <a:tc vMerge="1">
                  <a:txBody>
                    <a:bodyPr/>
                    <a:lstStyle/>
                    <a:p>
                      <a:endParaRPr lang="nl-NL" sz="1200" dirty="0"/>
                    </a:p>
                  </a:txBody>
                  <a:tcPr/>
                </a:tc>
                <a:tc>
                  <a:txBody>
                    <a:bodyPr/>
                    <a:lstStyle/>
                    <a:p>
                      <a:pPr algn="ctr"/>
                      <a:r>
                        <a:rPr lang="nl-NL" sz="900" dirty="0" smtClean="0">
                          <a:solidFill>
                            <a:schemeClr val="bg1"/>
                          </a:solidFill>
                        </a:rPr>
                        <a:t>GEO-VR + GEO-SC</a:t>
                      </a:r>
                      <a:endParaRPr lang="nl-NL" sz="900" dirty="0">
                        <a:solidFill>
                          <a:schemeClr val="bg1"/>
                        </a:solidFill>
                      </a:endParaRPr>
                    </a:p>
                  </a:txBody>
                  <a:tcPr marL="70283" marR="70283" marT="34290" marB="34290" anchor="ctr">
                    <a:lnR w="12700" cap="flat" cmpd="sng" algn="ctr">
                      <a:solidFill>
                        <a:schemeClr val="tx1"/>
                      </a:solidFill>
                      <a:prstDash val="solid"/>
                      <a:round/>
                      <a:headEnd type="none" w="med" len="med"/>
                      <a:tailEnd type="none" w="med" len="med"/>
                    </a:lnR>
                    <a:solidFill>
                      <a:schemeClr val="bg1">
                        <a:lumMod val="75000"/>
                      </a:schemeClr>
                    </a:solidFill>
                  </a:tcPr>
                </a:tc>
                <a:tc>
                  <a:txBody>
                    <a:bodyPr/>
                    <a:lstStyle/>
                    <a:p>
                      <a:pPr marL="0" marR="0" indent="0" algn="ctr" defTabSz="457200" rtl="0" eaLnBrk="1" fontAlgn="auto" latinLnBrk="0" hangingPunct="1">
                        <a:lnSpc>
                          <a:spcPct val="100000"/>
                        </a:lnSpc>
                        <a:spcBef>
                          <a:spcPts val="0"/>
                        </a:spcBef>
                        <a:spcAft>
                          <a:spcPts val="0"/>
                        </a:spcAft>
                        <a:buClrTx/>
                        <a:buSzTx/>
                        <a:buFontTx/>
                        <a:buNone/>
                        <a:tabLst/>
                        <a:defRPr/>
                      </a:pPr>
                      <a:r>
                        <a:rPr lang="nl-NL" sz="900" dirty="0" smtClean="0">
                          <a:solidFill>
                            <a:schemeClr val="tx1"/>
                          </a:solidFill>
                        </a:rPr>
                        <a:t>UT, TC-BAS, </a:t>
                      </a:r>
                      <a:r>
                        <a:rPr lang="nl-NL" sz="900" dirty="0" smtClean="0">
                          <a:solidFill>
                            <a:schemeClr val="bg1"/>
                          </a:solidFill>
                        </a:rPr>
                        <a:t>TC-GEO</a:t>
                      </a:r>
                    </a:p>
                  </a:txBody>
                  <a:tcPr marL="70283" marR="70283"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solidFill>
                      <a:schemeClr val="bg1">
                        <a:lumMod val="75000"/>
                      </a:schemeClr>
                    </a:solidFill>
                  </a:tcPr>
                </a:tc>
                <a:tc>
                  <a:txBody>
                    <a:bodyPr/>
                    <a:lstStyle/>
                    <a:p>
                      <a:pPr algn="ctr"/>
                      <a:r>
                        <a:rPr lang="nl-NL" sz="900" b="1" dirty="0" smtClean="0"/>
                        <a:t>UT, TC-BAS, </a:t>
                      </a:r>
                      <a:r>
                        <a:rPr lang="nl-NL" sz="900" b="1" dirty="0" smtClean="0">
                          <a:solidFill>
                            <a:schemeClr val="bg1"/>
                          </a:solidFill>
                        </a:rPr>
                        <a:t>TC-GEO</a:t>
                      </a:r>
                    </a:p>
                    <a:p>
                      <a:pPr algn="ctr"/>
                      <a:r>
                        <a:rPr lang="nl-NL" sz="900" b="1" dirty="0" smtClean="0">
                          <a:solidFill>
                            <a:schemeClr val="bg1"/>
                          </a:solidFill>
                        </a:rPr>
                        <a:t>TC-SC</a:t>
                      </a:r>
                    </a:p>
                  </a:txBody>
                  <a:tcPr marL="70283" marR="70283"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solidFill>
                      <a:schemeClr val="bg1">
                        <a:lumMod val="75000"/>
                      </a:schemeClr>
                    </a:solidFill>
                  </a:tcPr>
                </a:tc>
                <a:extLst>
                  <a:ext uri="{0D108BD9-81ED-4DB2-BD59-A6C34878D82A}">
                    <a16:rowId xmlns:a16="http://schemas.microsoft.com/office/drawing/2014/main" val="10007"/>
                  </a:ext>
                </a:extLst>
              </a:tr>
            </a:tbl>
          </a:graphicData>
        </a:graphic>
      </p:graphicFrame>
      <p:sp>
        <p:nvSpPr>
          <p:cNvPr id="5" name="Text Placeholder 2"/>
          <p:cNvSpPr txBox="1">
            <a:spLocks/>
          </p:cNvSpPr>
          <p:nvPr/>
        </p:nvSpPr>
        <p:spPr>
          <a:xfrm>
            <a:off x="1494235" y="875110"/>
            <a:ext cx="6143625" cy="323850"/>
          </a:xfrm>
          <a:prstGeom prst="rect">
            <a:avLst/>
          </a:prstGeom>
        </p:spPr>
        <p:txBody>
          <a:bodyPr lIns="0" tIns="0" rIns="0" bIns="0"/>
          <a:lstStyle>
            <a:lvl1pPr marL="342900" indent="-342900" algn="l" rtl="0" eaLnBrk="0" fontAlgn="base" hangingPunct="0">
              <a:spcBef>
                <a:spcPct val="20000"/>
              </a:spcBef>
              <a:spcAft>
                <a:spcPct val="0"/>
              </a:spcAft>
              <a:defRPr sz="3000" b="1" i="0" baseline="0">
                <a:solidFill>
                  <a:srgbClr val="007A3B"/>
                </a:solidFill>
                <a:latin typeface="+mj-lt"/>
                <a:ea typeface="Geneva" charset="-128"/>
                <a:cs typeface="Geneva"/>
              </a:defRPr>
            </a:lvl1pPr>
            <a:lvl2pPr marL="742950" indent="-209550" algn="l" rtl="0" eaLnBrk="0" fontAlgn="base" hangingPunct="0">
              <a:spcBef>
                <a:spcPct val="20000"/>
              </a:spcBef>
              <a:spcAft>
                <a:spcPct val="0"/>
              </a:spcAft>
              <a:buFont typeface="Wingdings" pitchFamily="2" charset="2"/>
              <a:defRPr>
                <a:solidFill>
                  <a:schemeClr val="tx1"/>
                </a:solidFill>
                <a:latin typeface="+mn-lt"/>
                <a:ea typeface="Geneva" charset="-128"/>
                <a:cs typeface="Geneva"/>
              </a:defRPr>
            </a:lvl2pPr>
            <a:lvl3pPr marL="1162050" indent="-228600" algn="l" rtl="0" eaLnBrk="0" fontAlgn="base" hangingPunct="0">
              <a:spcBef>
                <a:spcPct val="20000"/>
              </a:spcBef>
              <a:spcAft>
                <a:spcPct val="0"/>
              </a:spcAft>
              <a:defRPr sz="1600">
                <a:solidFill>
                  <a:schemeClr val="tx1"/>
                </a:solidFill>
                <a:latin typeface="+mn-lt"/>
                <a:ea typeface="Geneva" charset="-128"/>
                <a:cs typeface="Geneva"/>
              </a:defRPr>
            </a:lvl3pPr>
            <a:lvl4pPr marL="1600200" indent="-228600" algn="l" rtl="0" eaLnBrk="0" fontAlgn="base" hangingPunct="0">
              <a:spcBef>
                <a:spcPct val="20000"/>
              </a:spcBef>
              <a:spcAft>
                <a:spcPct val="0"/>
              </a:spcAft>
              <a:buFont typeface="Arial" charset="0"/>
              <a:buChar char="»"/>
              <a:defRPr sz="1600">
                <a:solidFill>
                  <a:schemeClr val="tx1"/>
                </a:solidFill>
                <a:latin typeface="+mn-lt"/>
                <a:ea typeface="Geneva" charset="-128"/>
                <a:cs typeface="Geneva"/>
              </a:defRPr>
            </a:lvl4pPr>
            <a:lvl5pPr marL="2057400" indent="-228600" algn="l" rtl="0" eaLnBrk="0" fontAlgn="base" hangingPunct="0">
              <a:spcBef>
                <a:spcPct val="20000"/>
              </a:spcBef>
              <a:spcAft>
                <a:spcPct val="0"/>
              </a:spcAft>
              <a:buChar char="–"/>
              <a:defRPr sz="1600">
                <a:solidFill>
                  <a:schemeClr val="tx1"/>
                </a:solidFill>
                <a:latin typeface="+mn-lt"/>
                <a:ea typeface="Geneva" charset="-128"/>
                <a:cs typeface="Geneva"/>
              </a:defRPr>
            </a:lvl5pPr>
            <a:lvl6pPr marL="2514600" indent="-228600" algn="l" rtl="0" eaLnBrk="1" fontAlgn="base" hangingPunct="1">
              <a:spcBef>
                <a:spcPct val="20000"/>
              </a:spcBef>
              <a:spcAft>
                <a:spcPct val="0"/>
              </a:spcAft>
              <a:buChar char="–"/>
              <a:defRPr sz="1600">
                <a:solidFill>
                  <a:schemeClr val="tx1"/>
                </a:solidFill>
                <a:latin typeface="+mn-lt"/>
                <a:ea typeface="Geneva" charset="-128"/>
              </a:defRPr>
            </a:lvl6pPr>
            <a:lvl7pPr marL="2971800" indent="-228600" algn="l" rtl="0" eaLnBrk="1" fontAlgn="base" hangingPunct="1">
              <a:spcBef>
                <a:spcPct val="20000"/>
              </a:spcBef>
              <a:spcAft>
                <a:spcPct val="0"/>
              </a:spcAft>
              <a:buChar char="–"/>
              <a:defRPr sz="1600">
                <a:solidFill>
                  <a:schemeClr val="tx1"/>
                </a:solidFill>
                <a:latin typeface="+mn-lt"/>
                <a:ea typeface="Geneva" charset="-128"/>
              </a:defRPr>
            </a:lvl7pPr>
            <a:lvl8pPr marL="3429000" indent="-228600" algn="l" rtl="0" eaLnBrk="1" fontAlgn="base" hangingPunct="1">
              <a:spcBef>
                <a:spcPct val="20000"/>
              </a:spcBef>
              <a:spcAft>
                <a:spcPct val="0"/>
              </a:spcAft>
              <a:buChar char="–"/>
              <a:defRPr sz="1600">
                <a:solidFill>
                  <a:schemeClr val="tx1"/>
                </a:solidFill>
                <a:latin typeface="+mn-lt"/>
                <a:ea typeface="Geneva" charset="-128"/>
              </a:defRPr>
            </a:lvl8pPr>
            <a:lvl9pPr marL="3886200" indent="-228600" algn="l" rtl="0" eaLnBrk="1" fontAlgn="base" hangingPunct="1">
              <a:spcBef>
                <a:spcPct val="20000"/>
              </a:spcBef>
              <a:spcAft>
                <a:spcPct val="0"/>
              </a:spcAft>
              <a:buChar char="–"/>
              <a:defRPr sz="1600">
                <a:solidFill>
                  <a:schemeClr val="tx1"/>
                </a:solidFill>
                <a:latin typeface="+mn-lt"/>
                <a:ea typeface="Geneva" charset="-128"/>
              </a:defRPr>
            </a:lvl9pPr>
          </a:lstStyle>
          <a:p>
            <a:pPr>
              <a:defRPr/>
            </a:pPr>
            <a:endParaRPr lang="en-GB" sz="2250" kern="0" dirty="0"/>
          </a:p>
        </p:txBody>
      </p:sp>
      <p:sp>
        <p:nvSpPr>
          <p:cNvPr id="133126" name="Rectangle 6"/>
          <p:cNvSpPr>
            <a:spLocks noChangeArrowheads="1"/>
          </p:cNvSpPr>
          <p:nvPr/>
        </p:nvSpPr>
        <p:spPr bwMode="auto">
          <a:xfrm>
            <a:off x="233504" y="4661473"/>
            <a:ext cx="6534150" cy="2308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a:r>
              <a:rPr lang="en-US" altLang="en-US" sz="900" dirty="0"/>
              <a:t>Everything about ISOBUS and AEF: </a:t>
            </a:r>
            <a:r>
              <a:rPr lang="en-US" altLang="en-US" sz="900" dirty="0">
                <a:hlinkClick r:id="rId2"/>
              </a:rPr>
              <a:t>www.aef-online.org</a:t>
            </a:r>
            <a:r>
              <a:rPr lang="en-US" altLang="en-US" sz="900" dirty="0"/>
              <a:t> / </a:t>
            </a:r>
            <a:r>
              <a:rPr lang="en-US" altLang="en-US" sz="900" dirty="0">
                <a:hlinkClick r:id="rId3"/>
              </a:rPr>
              <a:t>www.aef-isobus-database.org</a:t>
            </a:r>
            <a:endParaRPr lang="nl-NL" altLang="en-US" sz="900" dirty="0"/>
          </a:p>
        </p:txBody>
      </p:sp>
      <p:pic>
        <p:nvPicPr>
          <p:cNvPr id="8" name="Picture 7" descr="Free illustration: Black, Back, Button, Navigation - Free ...">
            <a:hlinkClick r:id="rId4" action="ppaction://hlinksldjump"/>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0" y="4776889"/>
            <a:ext cx="454131" cy="366611"/>
          </a:xfrm>
          <a:prstGeom prst="rect">
            <a:avLst/>
          </a:prstGeom>
        </p:spPr>
      </p:pic>
    </p:spTree>
    <p:extLst>
      <p:ext uri="{BB962C8B-B14F-4D97-AF65-F5344CB8AC3E}">
        <p14:creationId xmlns:p14="http://schemas.microsoft.com/office/powerpoint/2010/main" val="158922242"/>
      </p:ext>
    </p:extLst>
  </p:cSld>
  <p:clrMapOvr>
    <a:masterClrMapping/>
  </p:clrMapOvr>
  <p:timing>
    <p:tnLst>
      <p:par>
        <p:cTn id="1" dur="indefinite" restart="never" nodeType="tmRoot"/>
      </p:par>
    </p:tnLst>
  </p:timing>
</p:sld>
</file>

<file path=ppt/slides/slide1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4146" name="Rectangle 148">
            <a:hlinkClick r:id="rId3" action="ppaction://hlinksldjump"/>
          </p:cNvPr>
          <p:cNvSpPr>
            <a:spLocks noChangeArrowheads="1"/>
          </p:cNvSpPr>
          <p:nvPr/>
        </p:nvSpPr>
        <p:spPr bwMode="auto">
          <a:xfrm>
            <a:off x="1684735" y="789385"/>
            <a:ext cx="1512094" cy="323850"/>
          </a:xfrm>
          <a:prstGeom prst="rect">
            <a:avLst/>
          </a:prstGeom>
          <a:gradFill rotWithShape="1">
            <a:gsLst>
              <a:gs pos="0">
                <a:srgbClr val="B2B2B2">
                  <a:alpha val="50000"/>
                </a:srgbClr>
              </a:gs>
              <a:gs pos="100000">
                <a:schemeClr val="bg1"/>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da-DK" altLang="nl-NL" sz="2400">
              <a:solidFill>
                <a:srgbClr val="000000"/>
              </a:solidFill>
            </a:endParaRPr>
          </a:p>
        </p:txBody>
      </p:sp>
      <p:sp>
        <p:nvSpPr>
          <p:cNvPr id="134147" name="Oval 2"/>
          <p:cNvSpPr>
            <a:spLocks noChangeArrowheads="1"/>
          </p:cNvSpPr>
          <p:nvPr/>
        </p:nvSpPr>
        <p:spPr bwMode="auto">
          <a:xfrm>
            <a:off x="1332310" y="789385"/>
            <a:ext cx="323850" cy="323850"/>
          </a:xfrm>
          <a:prstGeom prst="ellipse">
            <a:avLst/>
          </a:prstGeom>
          <a:noFill/>
          <a:ln w="28575">
            <a:solidFill>
              <a:srgbClr val="007A3B"/>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US" altLang="nl-NL">
                <a:solidFill>
                  <a:srgbClr val="007A3B"/>
                </a:solidFill>
                <a:latin typeface="Arial Black" panose="020B0A04020102020204" pitchFamily="34" charset="0"/>
              </a:rPr>
              <a:t>1</a:t>
            </a:r>
          </a:p>
        </p:txBody>
      </p:sp>
      <p:sp>
        <p:nvSpPr>
          <p:cNvPr id="134148" name="Oval 3"/>
          <p:cNvSpPr>
            <a:spLocks noChangeArrowheads="1"/>
          </p:cNvSpPr>
          <p:nvPr/>
        </p:nvSpPr>
        <p:spPr bwMode="auto">
          <a:xfrm>
            <a:off x="3437335" y="789385"/>
            <a:ext cx="323850" cy="323850"/>
          </a:xfrm>
          <a:prstGeom prst="ellipse">
            <a:avLst/>
          </a:prstGeom>
          <a:noFill/>
          <a:ln w="28575">
            <a:solidFill>
              <a:srgbClr val="007A3B"/>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US" altLang="nl-NL">
                <a:solidFill>
                  <a:srgbClr val="007A3B"/>
                </a:solidFill>
                <a:latin typeface="Arial Black" panose="020B0A04020102020204" pitchFamily="34" charset="0"/>
              </a:rPr>
              <a:t>2</a:t>
            </a:r>
          </a:p>
        </p:txBody>
      </p:sp>
      <p:sp>
        <p:nvSpPr>
          <p:cNvPr id="134149" name="Text Box 5"/>
          <p:cNvSpPr txBox="1">
            <a:spLocks noChangeArrowheads="1"/>
          </p:cNvSpPr>
          <p:nvPr/>
        </p:nvSpPr>
        <p:spPr bwMode="auto">
          <a:xfrm>
            <a:off x="1709738" y="789385"/>
            <a:ext cx="1512094" cy="323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nl-NL" altLang="nl-NL" sz="900"/>
              <a:t>ISOBUS </a:t>
            </a:r>
            <a:br>
              <a:rPr lang="nl-NL" altLang="nl-NL" sz="900"/>
            </a:br>
            <a:r>
              <a:rPr lang="nl-NL" altLang="nl-NL" sz="900"/>
              <a:t>Communication System</a:t>
            </a:r>
            <a:endParaRPr lang="en-US" altLang="nl-NL" sz="900"/>
          </a:p>
        </p:txBody>
      </p:sp>
      <p:sp>
        <p:nvSpPr>
          <p:cNvPr id="134150" name="Text Box 6"/>
          <p:cNvSpPr txBox="1">
            <a:spLocks noChangeArrowheads="1"/>
          </p:cNvSpPr>
          <p:nvPr/>
        </p:nvSpPr>
        <p:spPr bwMode="auto">
          <a:xfrm>
            <a:off x="3815954" y="789385"/>
            <a:ext cx="3726656" cy="342900"/>
          </a:xfrm>
          <a:prstGeom prst="rect">
            <a:avLst/>
          </a:prstGeom>
          <a:gradFill rotWithShape="1">
            <a:gsLst>
              <a:gs pos="0">
                <a:srgbClr val="B2B2B2">
                  <a:alpha val="50000"/>
                </a:srgbClr>
              </a:gs>
              <a:gs pos="100000">
                <a:schemeClr val="bg1"/>
              </a:gs>
            </a:gsLst>
            <a:lin ang="5400000" scaled="1"/>
          </a:gradFill>
          <a:ln>
            <a:noFill/>
          </a:ln>
          <a:effectLst/>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nl-NL" altLang="nl-NL" sz="900"/>
              <a:t>ISOBUS </a:t>
            </a:r>
            <a:br>
              <a:rPr lang="nl-NL" altLang="nl-NL" sz="900"/>
            </a:br>
            <a:r>
              <a:rPr lang="nl-NL" altLang="nl-NL" sz="900"/>
              <a:t>Communication System</a:t>
            </a:r>
            <a:endParaRPr lang="en-US" altLang="nl-NL" sz="900"/>
          </a:p>
        </p:txBody>
      </p:sp>
      <p:sp>
        <p:nvSpPr>
          <p:cNvPr id="134151" name="Text Box 8"/>
          <p:cNvSpPr txBox="1">
            <a:spLocks noChangeArrowheads="1"/>
          </p:cNvSpPr>
          <p:nvPr/>
        </p:nvSpPr>
        <p:spPr bwMode="auto">
          <a:xfrm>
            <a:off x="1656160" y="1153716"/>
            <a:ext cx="1619250" cy="7848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nl-NL" sz="900" dirty="0">
                <a:solidFill>
                  <a:srgbClr val="000000"/>
                </a:solidFill>
              </a:rPr>
              <a:t>ISOBUS </a:t>
            </a:r>
            <a:r>
              <a:rPr lang="en-GB" altLang="nl-NL" sz="900" dirty="0" smtClean="0">
                <a:solidFill>
                  <a:srgbClr val="000000"/>
                </a:solidFill>
              </a:rPr>
              <a:t>tractor</a:t>
            </a:r>
            <a:br>
              <a:rPr lang="en-GB" altLang="nl-NL" sz="900" dirty="0" smtClean="0">
                <a:solidFill>
                  <a:srgbClr val="000000"/>
                </a:solidFill>
              </a:rPr>
            </a:br>
            <a:r>
              <a:rPr lang="en-GB" altLang="nl-NL" sz="900" b="0" dirty="0" smtClean="0">
                <a:solidFill>
                  <a:srgbClr val="000000"/>
                </a:solidFill>
              </a:rPr>
              <a:t>If </a:t>
            </a:r>
            <a:r>
              <a:rPr lang="en-GB" altLang="nl-NL" sz="900" b="0" dirty="0">
                <a:solidFill>
                  <a:srgbClr val="000000"/>
                </a:solidFill>
              </a:rPr>
              <a:t>the tractor already has an ISOBUS 11783 compatible terminal, there is no need for any additional terminal.</a:t>
            </a:r>
          </a:p>
        </p:txBody>
      </p:sp>
      <p:sp>
        <p:nvSpPr>
          <p:cNvPr id="134152" name="Text Box 9"/>
          <p:cNvSpPr txBox="1">
            <a:spLocks noChangeArrowheads="1"/>
          </p:cNvSpPr>
          <p:nvPr/>
        </p:nvSpPr>
        <p:spPr bwMode="auto">
          <a:xfrm>
            <a:off x="3762375" y="1161288"/>
            <a:ext cx="1619250" cy="14773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nl-NL" sz="900" dirty="0">
                <a:solidFill>
                  <a:srgbClr val="000000"/>
                </a:solidFill>
              </a:rPr>
              <a:t>IsoMatch Tellus Pro </a:t>
            </a:r>
            <a:br>
              <a:rPr lang="en-GB" altLang="nl-NL" sz="900" dirty="0">
                <a:solidFill>
                  <a:srgbClr val="000000"/>
                </a:solidFill>
              </a:rPr>
            </a:br>
            <a:r>
              <a:rPr lang="en-GB" altLang="nl-NL" sz="900" b="0" dirty="0" smtClean="0">
                <a:solidFill>
                  <a:srgbClr val="000000"/>
                </a:solidFill>
              </a:rPr>
              <a:t>For </a:t>
            </a:r>
            <a:r>
              <a:rPr lang="en-GB" altLang="nl-NL" sz="900" b="0" dirty="0">
                <a:solidFill>
                  <a:srgbClr val="000000"/>
                </a:solidFill>
              </a:rPr>
              <a:t>tractors with or without an ISOBUS 11783 terminal a IsoMatch Tellus terminal in combination with the necessary additional cables gives the possibility to operate all ISOBUS 11783 compliant implements from any manufacturer.</a:t>
            </a:r>
          </a:p>
        </p:txBody>
      </p:sp>
      <p:sp>
        <p:nvSpPr>
          <p:cNvPr id="134153" name="Text Box 12"/>
          <p:cNvSpPr txBox="1">
            <a:spLocks noChangeArrowheads="1"/>
          </p:cNvSpPr>
          <p:nvPr/>
        </p:nvSpPr>
        <p:spPr bwMode="auto">
          <a:xfrm>
            <a:off x="5868591" y="1166813"/>
            <a:ext cx="1619250" cy="21005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nl-NL" sz="900" dirty="0">
                <a:solidFill>
                  <a:srgbClr val="000000"/>
                </a:solidFill>
              </a:rPr>
              <a:t>IsoMatch </a:t>
            </a:r>
            <a:r>
              <a:rPr lang="en-GB" altLang="nl-NL" sz="900" dirty="0" err="1">
                <a:solidFill>
                  <a:srgbClr val="000000"/>
                </a:solidFill>
              </a:rPr>
              <a:t>Tellus</a:t>
            </a:r>
            <a:r>
              <a:rPr lang="en-GB" altLang="nl-NL" sz="900" dirty="0">
                <a:solidFill>
                  <a:srgbClr val="000000"/>
                </a:solidFill>
              </a:rPr>
              <a:t> </a:t>
            </a:r>
            <a:r>
              <a:rPr lang="en-GB" altLang="nl-NL" sz="900" dirty="0" smtClean="0">
                <a:solidFill>
                  <a:srgbClr val="000000"/>
                </a:solidFill>
              </a:rPr>
              <a:t>GO+</a:t>
            </a:r>
            <a:br>
              <a:rPr lang="en-GB" altLang="nl-NL" sz="900" dirty="0" smtClean="0">
                <a:solidFill>
                  <a:srgbClr val="000000"/>
                </a:solidFill>
              </a:rPr>
            </a:br>
            <a:r>
              <a:rPr lang="en-GB" altLang="nl-NL" sz="900" b="0" dirty="0" smtClean="0">
                <a:solidFill>
                  <a:srgbClr val="000000"/>
                </a:solidFill>
              </a:rPr>
              <a:t>The </a:t>
            </a:r>
            <a:r>
              <a:rPr lang="en-GB" altLang="nl-NL" sz="900" b="0" dirty="0">
                <a:solidFill>
                  <a:srgbClr val="000000"/>
                </a:solidFill>
              </a:rPr>
              <a:t>IsoMatch Tellus GO+ is a Universal ISOBUS Terminal. This multifunctional one-screen terminal has been developed for fast and simple control of any ISOBUS implement, giving the farmer a ‘custom made’ experience as it suits all needs for simple and efficient handling of farming machinery and tasks.</a:t>
            </a:r>
          </a:p>
        </p:txBody>
      </p:sp>
      <p:pic>
        <p:nvPicPr>
          <p:cNvPr id="134154" name="Picture 15"/>
          <p:cNvPicPr>
            <a:picLocks noChangeAspect="1" noChangeArrowheads="1"/>
          </p:cNvPicPr>
          <p:nvPr/>
        </p:nvPicPr>
        <p:blipFill>
          <a:blip r:embed="rId4" cstate="email">
            <a:extLst>
              <a:ext uri="{28A0092B-C50C-407E-A947-70E740481C1C}">
                <a14:useLocalDpi xmlns:a14="http://schemas.microsoft.com/office/drawing/2010/main"/>
              </a:ext>
            </a:extLst>
          </a:blip>
          <a:srcRect/>
          <a:stretch>
            <a:fillRect/>
          </a:stretch>
        </p:blipFill>
        <p:spPr bwMode="auto">
          <a:xfrm>
            <a:off x="1709738" y="2172892"/>
            <a:ext cx="1512094" cy="1134665"/>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pic>
        <p:nvPicPr>
          <p:cNvPr id="134155" name="Picture 17"/>
          <p:cNvPicPr>
            <a:picLocks noChangeAspect="1" noChangeArrowheads="1"/>
          </p:cNvPicPr>
          <p:nvPr/>
        </p:nvPicPr>
        <p:blipFill>
          <a:blip r:embed="rId5" cstate="screen">
            <a:clrChange>
              <a:clrFrom>
                <a:srgbClr val="F9F9F9"/>
              </a:clrFrom>
              <a:clrTo>
                <a:srgbClr val="F9F9F9">
                  <a:alpha val="0"/>
                </a:srgbClr>
              </a:clrTo>
            </a:clrChange>
            <a:extLst>
              <a:ext uri="{28A0092B-C50C-407E-A947-70E740481C1C}">
                <a14:useLocalDpi xmlns:a14="http://schemas.microsoft.com/office/drawing/2010/main"/>
              </a:ext>
            </a:extLst>
          </a:blip>
          <a:srcRect/>
          <a:stretch>
            <a:fillRect/>
          </a:stretch>
        </p:blipFill>
        <p:spPr bwMode="auto">
          <a:xfrm>
            <a:off x="2465766" y="2355726"/>
            <a:ext cx="323882" cy="34984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34156" name="Afbeelding 20"/>
          <p:cNvPicPr>
            <a:picLocks noChangeAspect="1"/>
          </p:cNvPicPr>
          <p:nvPr/>
        </p:nvPicPr>
        <p:blipFill>
          <a:blip r:embed="rId6" cstate="email">
            <a:extLst>
              <a:ext uri="{28A0092B-C50C-407E-A947-70E740481C1C}">
                <a14:useLocalDpi xmlns:a14="http://schemas.microsoft.com/office/drawing/2010/main"/>
              </a:ext>
            </a:extLst>
          </a:blip>
          <a:srcRect/>
          <a:stretch>
            <a:fillRect/>
          </a:stretch>
        </p:blipFill>
        <p:spPr bwMode="auto">
          <a:xfrm>
            <a:off x="5858841" y="3240733"/>
            <a:ext cx="1243237" cy="8288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4157" name="Picture 24" descr="J:\Afdelingen\Sales &amp; Marketing\Marketing Material\Brochures\2016\Kverneland\iXter-iXtra\111028028v_trans.png"/>
          <p:cNvPicPr>
            <a:picLocks noChangeAspect="1" noChangeArrowheads="1"/>
          </p:cNvPicPr>
          <p:nvPr/>
        </p:nvPicPr>
        <p:blipFill>
          <a:blip r:embed="rId7" cstate="email">
            <a:extLst>
              <a:ext uri="{28A0092B-C50C-407E-A947-70E740481C1C}">
                <a14:useLocalDpi xmlns:a14="http://schemas.microsoft.com/office/drawing/2010/main"/>
              </a:ext>
            </a:extLst>
          </a:blip>
          <a:srcRect/>
          <a:stretch>
            <a:fillRect/>
          </a:stretch>
        </p:blipFill>
        <p:spPr bwMode="auto">
          <a:xfrm>
            <a:off x="5929200" y="3917156"/>
            <a:ext cx="551259" cy="552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4158" name="Picture 24" descr="J:\Afdelingen\Sales &amp; Marketing\Marketing Material\Brochures\2016\Kverneland\iXter-iXtra\111028028v_trans.png"/>
          <p:cNvPicPr>
            <a:picLocks noChangeAspect="1" noChangeArrowheads="1"/>
          </p:cNvPicPr>
          <p:nvPr/>
        </p:nvPicPr>
        <p:blipFill>
          <a:blip r:embed="rId7" cstate="email">
            <a:extLst>
              <a:ext uri="{28A0092B-C50C-407E-A947-70E740481C1C}">
                <a14:useLocalDpi xmlns:a14="http://schemas.microsoft.com/office/drawing/2010/main"/>
              </a:ext>
            </a:extLst>
          </a:blip>
          <a:srcRect/>
          <a:stretch>
            <a:fillRect/>
          </a:stretch>
        </p:blipFill>
        <p:spPr bwMode="auto">
          <a:xfrm>
            <a:off x="3956447" y="4038600"/>
            <a:ext cx="552450" cy="552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4159" name="Afbeelding 7" descr="C:\Users\gr_evdv\AppData\Local\Microsoft\Windows\INetCache\Content.Outlook\10T69RF9\iMFARMING logo - Kverneland.png"/>
          <p:cNvPicPr>
            <a:picLocks noChangeAspect="1" noChangeArrowheads="1"/>
          </p:cNvPicPr>
          <p:nvPr/>
        </p:nvPicPr>
        <p:blipFill>
          <a:blip r:embed="rId8" cstate="email">
            <a:extLst>
              <a:ext uri="{28A0092B-C50C-407E-A947-70E740481C1C}">
                <a14:useLocalDpi xmlns:a14="http://schemas.microsoft.com/office/drawing/2010/main"/>
              </a:ext>
            </a:extLst>
          </a:blip>
          <a:srcRect/>
          <a:stretch>
            <a:fillRect/>
          </a:stretch>
        </p:blipFill>
        <p:spPr bwMode="auto">
          <a:xfrm>
            <a:off x="4673204" y="4135041"/>
            <a:ext cx="369094" cy="3583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4160" name="Afbeelding 7" descr="C:\Users\gr_evdv\AppData\Local\Microsoft\Windows\INetCache\Content.Outlook\10T69RF9\iMFARMING logo - Kverneland.png"/>
          <p:cNvPicPr>
            <a:picLocks noChangeAspect="1" noChangeArrowheads="1"/>
          </p:cNvPicPr>
          <p:nvPr/>
        </p:nvPicPr>
        <p:blipFill>
          <a:blip r:embed="rId8" cstate="email">
            <a:extLst>
              <a:ext uri="{28A0092B-C50C-407E-A947-70E740481C1C}">
                <a14:useLocalDpi xmlns:a14="http://schemas.microsoft.com/office/drawing/2010/main"/>
              </a:ext>
            </a:extLst>
          </a:blip>
          <a:srcRect/>
          <a:stretch>
            <a:fillRect/>
          </a:stretch>
        </p:blipFill>
        <p:spPr bwMode="auto">
          <a:xfrm>
            <a:off x="6574519" y="4014787"/>
            <a:ext cx="369094" cy="357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 name="Picture 16"/>
          <p:cNvPicPr>
            <a:picLocks noChangeAspect="1"/>
          </p:cNvPicPr>
          <p:nvPr/>
        </p:nvPicPr>
        <p:blipFill>
          <a:blip r:embed="rId9" cstate="screen">
            <a:clrChange>
              <a:clrFrom>
                <a:srgbClr val="F0F0F0"/>
              </a:clrFrom>
              <a:clrTo>
                <a:srgbClr val="F0F0F0">
                  <a:alpha val="0"/>
                </a:srgbClr>
              </a:clrTo>
            </a:clrChange>
            <a:extLst>
              <a:ext uri="{28A0092B-C50C-407E-A947-70E740481C1C}">
                <a14:useLocalDpi xmlns:a14="http://schemas.microsoft.com/office/drawing/2010/main"/>
              </a:ext>
            </a:extLst>
          </a:blip>
          <a:stretch>
            <a:fillRect/>
          </a:stretch>
        </p:blipFill>
        <p:spPr>
          <a:xfrm>
            <a:off x="4093728" y="2912270"/>
            <a:ext cx="971311" cy="1011879"/>
          </a:xfrm>
          <a:prstGeom prst="rect">
            <a:avLst/>
          </a:prstGeom>
        </p:spPr>
      </p:pic>
      <p:pic>
        <p:nvPicPr>
          <p:cNvPr id="18" name="Picture 17"/>
          <p:cNvPicPr>
            <a:picLocks noChangeAspect="1"/>
          </p:cNvPicPr>
          <p:nvPr/>
        </p:nvPicPr>
        <p:blipFill>
          <a:blip r:embed="rId10" cstate="screen">
            <a:extLst>
              <a:ext uri="{28A0092B-C50C-407E-A947-70E740481C1C}">
                <a14:useLocalDpi xmlns:a14="http://schemas.microsoft.com/office/drawing/2010/main"/>
              </a:ext>
            </a:extLst>
          </a:blip>
          <a:stretch>
            <a:fillRect/>
          </a:stretch>
        </p:blipFill>
        <p:spPr>
          <a:xfrm>
            <a:off x="4262832" y="3003798"/>
            <a:ext cx="529258" cy="378042"/>
          </a:xfrm>
          <a:prstGeom prst="rect">
            <a:avLst/>
          </a:prstGeom>
        </p:spPr>
      </p:pic>
      <p:pic>
        <p:nvPicPr>
          <p:cNvPr id="19" name="Picture 18"/>
          <p:cNvPicPr>
            <a:picLocks noChangeAspect="1"/>
          </p:cNvPicPr>
          <p:nvPr/>
        </p:nvPicPr>
        <p:blipFill>
          <a:blip r:embed="rId11" cstate="screen">
            <a:extLst>
              <a:ext uri="{28A0092B-C50C-407E-A947-70E740481C1C}">
                <a14:useLocalDpi xmlns:a14="http://schemas.microsoft.com/office/drawing/2010/main"/>
              </a:ext>
            </a:extLst>
          </a:blip>
          <a:stretch>
            <a:fillRect/>
          </a:stretch>
        </p:blipFill>
        <p:spPr>
          <a:xfrm>
            <a:off x="6233381" y="3490011"/>
            <a:ext cx="449262" cy="320902"/>
          </a:xfrm>
          <a:prstGeom prst="rect">
            <a:avLst/>
          </a:prstGeom>
        </p:spPr>
      </p:pic>
      <p:pic>
        <p:nvPicPr>
          <p:cNvPr id="21" name="Picture 20" descr="Free illustration: Black, Back, Button, Navigation - Free ...">
            <a:hlinkClick r:id="rId12" action="ppaction://hlinksldjump"/>
          </p:cNvPr>
          <p:cNvPicPr>
            <a:picLocks noChangeAspect="1"/>
          </p:cNvPicPr>
          <p:nvPr/>
        </p:nvPicPr>
        <p:blipFill>
          <a:blip r:embed="rId13" cstate="email">
            <a:extLst>
              <a:ext uri="{28A0092B-C50C-407E-A947-70E740481C1C}">
                <a14:useLocalDpi xmlns:a14="http://schemas.microsoft.com/office/drawing/2010/main"/>
              </a:ext>
            </a:extLst>
          </a:blip>
          <a:stretch>
            <a:fillRect/>
          </a:stretch>
        </p:blipFill>
        <p:spPr>
          <a:xfrm>
            <a:off x="0" y="4776889"/>
            <a:ext cx="454131" cy="366611"/>
          </a:xfrm>
          <a:prstGeom prst="rect">
            <a:avLst/>
          </a:prstGeom>
        </p:spPr>
      </p:pic>
    </p:spTree>
    <p:extLst>
      <p:ext uri="{BB962C8B-B14F-4D97-AF65-F5344CB8AC3E}">
        <p14:creationId xmlns:p14="http://schemas.microsoft.com/office/powerpoint/2010/main" val="1514050474"/>
      </p:ext>
    </p:extLst>
  </p:cSld>
  <p:clrMapOvr>
    <a:masterClrMapping/>
  </p:clrMapOvr>
  <p:transition spd="slow"/>
  <p:timing>
    <p:tnLst>
      <p:par>
        <p:cTn id="1" dur="indefinite" restart="never" nodeType="tmRoot"/>
      </p:par>
    </p:tnLst>
  </p:timing>
</p:sld>
</file>

<file path=ppt/slides/slide1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5715" name="Content Placeholder 2"/>
          <p:cNvSpPr>
            <a:spLocks noGrp="1"/>
          </p:cNvSpPr>
          <p:nvPr>
            <p:ph idx="1"/>
          </p:nvPr>
        </p:nvSpPr>
        <p:spPr>
          <a:xfrm>
            <a:off x="3841583" y="1465775"/>
            <a:ext cx="4961097" cy="3024187"/>
          </a:xfrm>
        </p:spPr>
        <p:txBody>
          <a:bodyPr/>
          <a:lstStyle/>
          <a:p>
            <a:r>
              <a:rPr lang="en-GB" sz="1200" dirty="0"/>
              <a:t>State of art: dual core processor </a:t>
            </a:r>
          </a:p>
          <a:p>
            <a:pPr marL="614363" lvl="1" indent="-214313">
              <a:buFont typeface="Wingdings" panose="05000000000000000000" pitchFamily="2" charset="2"/>
              <a:buChar char="Ø"/>
            </a:pPr>
            <a:r>
              <a:rPr lang="en-GB" sz="1200" dirty="0"/>
              <a:t>Faster boot time (compared to IsoMatch Tellus GO)</a:t>
            </a:r>
          </a:p>
          <a:p>
            <a:pPr marL="614363" lvl="1" indent="-214313">
              <a:buFont typeface="Wingdings" panose="05000000000000000000" pitchFamily="2" charset="2"/>
              <a:buChar char="Ø"/>
            </a:pPr>
            <a:r>
              <a:rPr lang="en-GB" sz="1200" dirty="0"/>
              <a:t>Faster response time (compared to IsoMatch Tellus GO)</a:t>
            </a:r>
          </a:p>
          <a:p>
            <a:pPr marL="614363" lvl="1" indent="-214313">
              <a:buFont typeface="Wingdings" panose="05000000000000000000" pitchFamily="2" charset="2"/>
              <a:buChar char="Ø"/>
            </a:pPr>
            <a:r>
              <a:rPr lang="en-GB" sz="1200" dirty="0"/>
              <a:t>Capable of handling more and more demanding applications</a:t>
            </a:r>
          </a:p>
          <a:p>
            <a:r>
              <a:rPr lang="en-GB" sz="1200" dirty="0"/>
              <a:t>Glossy display</a:t>
            </a:r>
          </a:p>
          <a:p>
            <a:r>
              <a:rPr lang="en-GB" sz="1200" dirty="0"/>
              <a:t>Supporting IsoMatch Wireless</a:t>
            </a:r>
          </a:p>
          <a:p>
            <a:pPr marL="614363" lvl="1" indent="-214313">
              <a:buFont typeface="Wingdings" panose="05000000000000000000" pitchFamily="2" charset="2"/>
              <a:buChar char="Ø"/>
            </a:pPr>
            <a:r>
              <a:rPr lang="en-GB" sz="1200" dirty="0"/>
              <a:t>Enabling Wi-Fi functionality</a:t>
            </a:r>
          </a:p>
          <a:p>
            <a:r>
              <a:rPr lang="en-GB" sz="1200" dirty="0"/>
              <a:t>Ready to evolve with new functions, features and APP’s</a:t>
            </a:r>
          </a:p>
          <a:p>
            <a:pPr marL="614363" lvl="1" indent="-214313">
              <a:buFont typeface="Wingdings" panose="05000000000000000000" pitchFamily="2" charset="2"/>
              <a:buChar char="Ø"/>
            </a:pPr>
            <a:r>
              <a:rPr lang="en-GB" sz="1200" dirty="0"/>
              <a:t>IsoMatch </a:t>
            </a:r>
            <a:r>
              <a:rPr lang="en-GB" sz="1200" dirty="0" err="1"/>
              <a:t>FarmCentre</a:t>
            </a:r>
            <a:endParaRPr lang="en-GB" sz="1200" baseline="30000" dirty="0"/>
          </a:p>
          <a:p>
            <a:pPr marL="400050" lvl="1" indent="0"/>
            <a:endParaRPr lang="nl-NL" altLang="nl-NL" sz="1200" dirty="0">
              <a:cs typeface="+mn-cs"/>
            </a:endParaRPr>
          </a:p>
        </p:txBody>
      </p:sp>
      <p:sp>
        <p:nvSpPr>
          <p:cNvPr id="3" name="Title 2"/>
          <p:cNvSpPr>
            <a:spLocks noGrp="1"/>
          </p:cNvSpPr>
          <p:nvPr>
            <p:ph type="ctrTitle"/>
          </p:nvPr>
        </p:nvSpPr>
        <p:spPr/>
        <p:txBody>
          <a:bodyPr/>
          <a:lstStyle/>
          <a:p>
            <a:pPr marL="0" indent="0">
              <a:defRPr/>
            </a:pPr>
            <a:r>
              <a:rPr lang="nl-NL" altLang="nl-NL" dirty="0">
                <a:ea typeface="Geneva"/>
              </a:rPr>
              <a:t>IsoMatch Tellus GO</a:t>
            </a:r>
            <a:r>
              <a:rPr lang="nl-NL" altLang="nl-NL" dirty="0" smtClean="0">
                <a:ea typeface="Geneva"/>
              </a:rPr>
              <a:t>+</a:t>
            </a:r>
            <a:endParaRPr lang="nl-NL" dirty="0"/>
          </a:p>
        </p:txBody>
      </p:sp>
      <p:pic>
        <p:nvPicPr>
          <p:cNvPr id="136196" name="Afbeelding 1"/>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bwMode="auto">
          <a:xfrm>
            <a:off x="631371" y="1564341"/>
            <a:ext cx="2474217" cy="17431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4"/>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117425" y="1976411"/>
            <a:ext cx="1237109" cy="883652"/>
          </a:xfrm>
          <a:prstGeom prst="rect">
            <a:avLst/>
          </a:prstGeom>
        </p:spPr>
      </p:pic>
      <p:pic>
        <p:nvPicPr>
          <p:cNvPr id="7" name="Picture 6" descr="Free illustration: Black, Back, Button, Navigation - Free ...">
            <a:hlinkClick r:id="rId4" action="ppaction://hlinksldjump"/>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0" y="4776889"/>
            <a:ext cx="454131" cy="366611"/>
          </a:xfrm>
          <a:prstGeom prst="rect">
            <a:avLst/>
          </a:prstGeom>
        </p:spPr>
      </p:pic>
    </p:spTree>
    <p:extLst>
      <p:ext uri="{BB962C8B-B14F-4D97-AF65-F5344CB8AC3E}">
        <p14:creationId xmlns:p14="http://schemas.microsoft.com/office/powerpoint/2010/main" val="1732391403"/>
      </p:ext>
    </p:extLst>
  </p:cSld>
  <p:clrMapOvr>
    <a:masterClrMapping/>
  </p:clrMapOvr>
  <p:transition spd="slow"/>
  <p:timing>
    <p:tnLst>
      <p:par>
        <p:cTn id="1" dur="indefinite" restart="never" nodeType="tmRoot"/>
      </p:par>
    </p:tnLst>
  </p:timing>
</p:sld>
</file>

<file path=ppt/slides/slide1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7218" name="Content Placeholder 2"/>
          <p:cNvSpPr>
            <a:spLocks noGrp="1"/>
          </p:cNvSpPr>
          <p:nvPr>
            <p:ph idx="1"/>
          </p:nvPr>
        </p:nvSpPr>
        <p:spPr bwMode="auto">
          <a:xfrm>
            <a:off x="3227789" y="1347788"/>
            <a:ext cx="5196211" cy="3024187"/>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numCol="1" anchor="t" anchorCtr="0" compatLnSpc="1">
            <a:prstTxWarp prst="textNoShape">
              <a:avLst/>
            </a:prstTxWarp>
          </a:bodyPr>
          <a:lstStyle/>
          <a:p>
            <a:pPr eaLnBrk="1" hangingPunct="1"/>
            <a:r>
              <a:rPr lang="nl-NL" altLang="nl-NL" sz="1200" dirty="0" err="1"/>
              <a:t>Two</a:t>
            </a:r>
            <a:r>
              <a:rPr lang="nl-NL" altLang="nl-NL" sz="1200" dirty="0"/>
              <a:t> ISOBUS interface </a:t>
            </a:r>
            <a:r>
              <a:rPr lang="nl-NL" altLang="nl-NL" sz="1200" dirty="0" err="1"/>
              <a:t>screens</a:t>
            </a:r>
            <a:endParaRPr lang="nl-NL" altLang="nl-NL" sz="1200" dirty="0"/>
          </a:p>
          <a:p>
            <a:pPr eaLnBrk="1" hangingPunct="1"/>
            <a:r>
              <a:rPr lang="nl-NL" altLang="nl-NL" sz="1200" dirty="0"/>
              <a:t>Large 12.1” colour </a:t>
            </a:r>
            <a:r>
              <a:rPr lang="nl-NL" altLang="nl-NL" sz="1200" dirty="0" err="1"/>
              <a:t>touch</a:t>
            </a:r>
            <a:r>
              <a:rPr lang="nl-NL" altLang="nl-NL" sz="1200" dirty="0"/>
              <a:t> screen</a:t>
            </a:r>
          </a:p>
          <a:p>
            <a:pPr eaLnBrk="1" hangingPunct="1"/>
            <a:r>
              <a:rPr lang="nl-NL" altLang="nl-NL" sz="1200" dirty="0" err="1"/>
              <a:t>Intuitive</a:t>
            </a:r>
            <a:r>
              <a:rPr lang="nl-NL" altLang="nl-NL" sz="1200" dirty="0"/>
              <a:t> </a:t>
            </a:r>
            <a:r>
              <a:rPr lang="nl-NL" altLang="nl-NL" sz="1200" dirty="0" err="1"/>
              <a:t>operation</a:t>
            </a:r>
            <a:endParaRPr lang="nl-NL" altLang="nl-NL" sz="1200" dirty="0"/>
          </a:p>
          <a:p>
            <a:pPr eaLnBrk="1" hangingPunct="1"/>
            <a:r>
              <a:rPr lang="nl-NL" altLang="nl-NL" sz="1200" dirty="0"/>
              <a:t>Basic DOC </a:t>
            </a:r>
            <a:r>
              <a:rPr lang="nl-NL" altLang="nl-NL" sz="1200" dirty="0" err="1"/>
              <a:t>registration</a:t>
            </a:r>
            <a:r>
              <a:rPr lang="nl-NL" altLang="nl-NL" sz="1200" dirty="0"/>
              <a:t> program to save </a:t>
            </a:r>
            <a:r>
              <a:rPr lang="nl-NL" altLang="nl-NL" sz="1200" dirty="0" err="1"/>
              <a:t>operational</a:t>
            </a:r>
            <a:r>
              <a:rPr lang="nl-NL" altLang="nl-NL" sz="1200" dirty="0"/>
              <a:t> information </a:t>
            </a:r>
            <a:r>
              <a:rPr lang="nl-NL" altLang="nl-NL" sz="1200" dirty="0" err="1"/>
              <a:t>directly</a:t>
            </a:r>
            <a:r>
              <a:rPr lang="nl-NL" altLang="nl-NL" sz="1200" dirty="0"/>
              <a:t> to USB</a:t>
            </a:r>
          </a:p>
          <a:p>
            <a:pPr eaLnBrk="1" hangingPunct="1"/>
            <a:r>
              <a:rPr lang="nl-NL" altLang="nl-NL" sz="1200" dirty="0" err="1"/>
              <a:t>Four</a:t>
            </a:r>
            <a:r>
              <a:rPr lang="nl-NL" altLang="nl-NL" sz="1200" dirty="0"/>
              <a:t> USB </a:t>
            </a:r>
            <a:r>
              <a:rPr lang="nl-NL" altLang="nl-NL" sz="1200" dirty="0" err="1"/>
              <a:t>slots</a:t>
            </a:r>
            <a:r>
              <a:rPr lang="nl-NL" altLang="nl-NL" sz="1200" dirty="0"/>
              <a:t> </a:t>
            </a:r>
            <a:r>
              <a:rPr lang="nl-NL" altLang="nl-NL" sz="1200" dirty="0" err="1"/>
              <a:t>for</a:t>
            </a:r>
            <a:r>
              <a:rPr lang="nl-NL" altLang="nl-NL" sz="1200" dirty="0"/>
              <a:t> easy data exchange, </a:t>
            </a:r>
            <a:r>
              <a:rPr lang="nl-NL" altLang="nl-NL" sz="1200" dirty="0" err="1"/>
              <a:t>wireless</a:t>
            </a:r>
            <a:r>
              <a:rPr lang="nl-NL" altLang="nl-NL" sz="1200" dirty="0"/>
              <a:t> USB stick or USB to </a:t>
            </a:r>
            <a:r>
              <a:rPr lang="nl-NL" altLang="nl-NL" sz="1200" dirty="0" err="1"/>
              <a:t>serial</a:t>
            </a:r>
            <a:r>
              <a:rPr lang="nl-NL" altLang="nl-NL" sz="1200" dirty="0"/>
              <a:t> </a:t>
            </a:r>
            <a:r>
              <a:rPr lang="nl-NL" altLang="nl-NL" sz="1200" dirty="0" err="1"/>
              <a:t>cable</a:t>
            </a:r>
            <a:r>
              <a:rPr lang="nl-NL" altLang="nl-NL" sz="1200" dirty="0"/>
              <a:t> </a:t>
            </a:r>
          </a:p>
          <a:p>
            <a:pPr eaLnBrk="1" hangingPunct="1"/>
            <a:r>
              <a:rPr lang="nl-NL" altLang="nl-NL" sz="1200" dirty="0"/>
              <a:t>Built in PDF reader</a:t>
            </a:r>
          </a:p>
          <a:p>
            <a:pPr eaLnBrk="1" hangingPunct="1"/>
            <a:r>
              <a:rPr lang="nl-NL" altLang="nl-NL" sz="1200" dirty="0"/>
              <a:t>RS232 </a:t>
            </a:r>
            <a:r>
              <a:rPr lang="nl-NL" altLang="nl-NL" sz="1200" dirty="0" err="1"/>
              <a:t>connection</a:t>
            </a:r>
            <a:r>
              <a:rPr lang="nl-NL" altLang="nl-NL" sz="1200" dirty="0"/>
              <a:t> </a:t>
            </a:r>
            <a:r>
              <a:rPr lang="nl-NL" altLang="nl-NL" sz="1200" dirty="0" err="1"/>
              <a:t>for</a:t>
            </a:r>
            <a:r>
              <a:rPr lang="nl-NL" altLang="nl-NL" sz="1200" dirty="0"/>
              <a:t> GPS receivers or sensors</a:t>
            </a:r>
          </a:p>
          <a:p>
            <a:pPr eaLnBrk="1" hangingPunct="1"/>
            <a:r>
              <a:rPr lang="nl-NL" altLang="nl-NL" sz="1200" dirty="0"/>
              <a:t>Internet </a:t>
            </a:r>
            <a:r>
              <a:rPr lang="nl-NL" altLang="nl-NL" sz="1200" dirty="0" err="1"/>
              <a:t>connection</a:t>
            </a:r>
            <a:r>
              <a:rPr lang="nl-NL" altLang="nl-NL" sz="1200" dirty="0"/>
              <a:t> via a </a:t>
            </a:r>
            <a:r>
              <a:rPr lang="nl-NL" altLang="nl-NL" sz="1200" dirty="0" err="1"/>
              <a:t>wireless</a:t>
            </a:r>
            <a:r>
              <a:rPr lang="nl-NL" altLang="nl-NL" sz="1200" dirty="0"/>
              <a:t> USB stick or router</a:t>
            </a:r>
          </a:p>
          <a:p>
            <a:pPr eaLnBrk="1" hangingPunct="1"/>
            <a:r>
              <a:rPr lang="nl-NL" altLang="nl-NL" sz="1200" dirty="0" err="1"/>
              <a:t>Integrated</a:t>
            </a:r>
            <a:r>
              <a:rPr lang="nl-NL" altLang="nl-NL" sz="1200" dirty="0"/>
              <a:t> web browser</a:t>
            </a:r>
          </a:p>
          <a:p>
            <a:r>
              <a:rPr lang="en-GB" sz="1200" dirty="0"/>
              <a:t>Ready to evolve with new functions, features and </a:t>
            </a:r>
            <a:r>
              <a:rPr lang="en-GB" sz="1200" dirty="0" smtClean="0"/>
              <a:t>App’s</a:t>
            </a:r>
            <a:endParaRPr lang="en-GB" sz="1200" dirty="0"/>
          </a:p>
          <a:p>
            <a:pPr marL="614363" lvl="1" indent="-214313">
              <a:buFont typeface="Wingdings" panose="05000000000000000000" pitchFamily="2" charset="2"/>
              <a:buChar char="Ø"/>
            </a:pPr>
            <a:r>
              <a:rPr lang="en-GB" sz="1200" dirty="0"/>
              <a:t>IsoMatch </a:t>
            </a:r>
            <a:r>
              <a:rPr lang="en-GB" sz="1200" dirty="0" err="1"/>
              <a:t>FarmCentre</a:t>
            </a:r>
            <a:endParaRPr lang="en-GB" sz="1200" baseline="30000" dirty="0"/>
          </a:p>
          <a:p>
            <a:pPr eaLnBrk="1" hangingPunct="1"/>
            <a:endParaRPr lang="nl-NL" altLang="nl-NL" sz="1200" dirty="0"/>
          </a:p>
        </p:txBody>
      </p:sp>
      <p:sp>
        <p:nvSpPr>
          <p:cNvPr id="3" name="Title 2"/>
          <p:cNvSpPr>
            <a:spLocks noGrp="1"/>
          </p:cNvSpPr>
          <p:nvPr>
            <p:ph type="ctrTitle"/>
          </p:nvPr>
        </p:nvSpPr>
        <p:spPr/>
        <p:txBody>
          <a:bodyPr/>
          <a:lstStyle/>
          <a:p>
            <a:r>
              <a:rPr lang="nl-NL" altLang="nl-NL" dirty="0">
                <a:ea typeface="Geneva"/>
              </a:rPr>
              <a:t>IsoMatch Tellus PRO Universal </a:t>
            </a:r>
            <a:r>
              <a:rPr lang="nl-NL" altLang="nl-NL" dirty="0" smtClean="0">
                <a:ea typeface="Geneva"/>
              </a:rPr>
              <a:t>Terminal</a:t>
            </a:r>
            <a:endParaRPr lang="nl-NL" dirty="0"/>
          </a:p>
        </p:txBody>
      </p:sp>
      <p:pic>
        <p:nvPicPr>
          <p:cNvPr id="137220" name="Picture 5"/>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597699" y="1413003"/>
            <a:ext cx="2630090" cy="269319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 name="Picture 4"/>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1130138" y="1737150"/>
            <a:ext cx="1333175" cy="972108"/>
          </a:xfrm>
          <a:prstGeom prst="rect">
            <a:avLst/>
          </a:prstGeom>
        </p:spPr>
      </p:pic>
      <p:pic>
        <p:nvPicPr>
          <p:cNvPr id="7" name="Picture 6" descr="Free illustration: Black, Back, Button, Navigation - Free ...">
            <a:hlinkClick r:id="rId5" action="ppaction://hlinksldjump"/>
          </p:cNvPr>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a:off x="0" y="4776889"/>
            <a:ext cx="454131" cy="366611"/>
          </a:xfrm>
          <a:prstGeom prst="rect">
            <a:avLst/>
          </a:prstGeom>
        </p:spPr>
      </p:pic>
    </p:spTree>
    <p:extLst>
      <p:ext uri="{BB962C8B-B14F-4D97-AF65-F5344CB8AC3E}">
        <p14:creationId xmlns:p14="http://schemas.microsoft.com/office/powerpoint/2010/main" val="2793686409"/>
      </p:ext>
    </p:extLst>
  </p:cSld>
  <p:clrMapOvr>
    <a:masterClrMapping/>
  </p:clrMapOvr>
  <p:transition spd="slow"/>
  <p:timing>
    <p:tnLst>
      <p:par>
        <p:cTn id="1" dur="indefinite" restart="never" nodeType="tmRoot"/>
      </p:par>
    </p:tnLst>
  </p:timing>
</p:sld>
</file>

<file path=ppt/slides/slide1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1319" name="Rectangle 15"/>
          <p:cNvSpPr>
            <a:spLocks noChangeArrowheads="1"/>
          </p:cNvSpPr>
          <p:nvPr/>
        </p:nvSpPr>
        <p:spPr bwMode="auto">
          <a:xfrm>
            <a:off x="3130756" y="2536249"/>
            <a:ext cx="2908427" cy="33855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17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fr-FR" altLang="nl-NL" sz="1600" dirty="0"/>
              <a:t>Multi </a:t>
            </a:r>
            <a:r>
              <a:rPr lang="fr-FR" altLang="nl-NL" sz="1600" dirty="0" err="1"/>
              <a:t>Functional</a:t>
            </a:r>
            <a:r>
              <a:rPr lang="fr-FR" altLang="nl-NL" sz="1600" dirty="0"/>
              <a:t> Terminal</a:t>
            </a:r>
          </a:p>
        </p:txBody>
      </p:sp>
      <p:sp>
        <p:nvSpPr>
          <p:cNvPr id="141322" name="Text Box 18"/>
          <p:cNvSpPr txBox="1">
            <a:spLocks noChangeArrowheads="1"/>
          </p:cNvSpPr>
          <p:nvPr/>
        </p:nvSpPr>
        <p:spPr bwMode="auto">
          <a:xfrm>
            <a:off x="5299207" y="2083114"/>
            <a:ext cx="745717"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17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fr-FR" altLang="nl-NL" sz="1200" dirty="0">
                <a:solidFill>
                  <a:srgbClr val="000000"/>
                </a:solidFill>
              </a:rPr>
              <a:t>Camera</a:t>
            </a:r>
          </a:p>
        </p:txBody>
      </p:sp>
      <p:sp>
        <p:nvSpPr>
          <p:cNvPr id="141323" name="Text Box 19"/>
          <p:cNvSpPr txBox="1">
            <a:spLocks noChangeArrowheads="1"/>
          </p:cNvSpPr>
          <p:nvPr/>
        </p:nvSpPr>
        <p:spPr bwMode="auto">
          <a:xfrm>
            <a:off x="3252611" y="1950786"/>
            <a:ext cx="1364477"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17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fr-FR" altLang="nl-NL" sz="1200" dirty="0" err="1">
                <a:solidFill>
                  <a:srgbClr val="000000"/>
                </a:solidFill>
              </a:rPr>
              <a:t>IsoMatch</a:t>
            </a:r>
            <a:r>
              <a:rPr lang="fr-FR" altLang="nl-NL" sz="1200" dirty="0">
                <a:solidFill>
                  <a:srgbClr val="000000"/>
                </a:solidFill>
              </a:rPr>
              <a:t> </a:t>
            </a:r>
            <a:br>
              <a:rPr lang="fr-FR" altLang="nl-NL" sz="1200" dirty="0">
                <a:solidFill>
                  <a:srgbClr val="000000"/>
                </a:solidFill>
              </a:rPr>
            </a:br>
            <a:r>
              <a:rPr lang="fr-FR" altLang="nl-NL" sz="1200" dirty="0">
                <a:solidFill>
                  <a:srgbClr val="000000"/>
                </a:solidFill>
              </a:rPr>
              <a:t>GEOCONTROL</a:t>
            </a:r>
            <a:r>
              <a:rPr lang="nl-NL" altLang="nl-NL" sz="1200" baseline="30000" dirty="0"/>
              <a:t>®</a:t>
            </a:r>
            <a:endParaRPr lang="fr-FR" altLang="nl-NL" sz="1200" dirty="0">
              <a:solidFill>
                <a:srgbClr val="000000"/>
              </a:solidFill>
            </a:endParaRPr>
          </a:p>
        </p:txBody>
      </p:sp>
      <p:sp>
        <p:nvSpPr>
          <p:cNvPr id="141324" name="Text Box 20"/>
          <p:cNvSpPr txBox="1">
            <a:spLocks noChangeArrowheads="1"/>
          </p:cNvSpPr>
          <p:nvPr/>
        </p:nvSpPr>
        <p:spPr bwMode="auto">
          <a:xfrm>
            <a:off x="1596376" y="3015905"/>
            <a:ext cx="1173526"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17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fr-FR" altLang="nl-NL" sz="1200" dirty="0" err="1">
                <a:solidFill>
                  <a:srgbClr val="000000"/>
                </a:solidFill>
              </a:rPr>
              <a:t>Touch</a:t>
            </a:r>
            <a:r>
              <a:rPr lang="fr-FR" altLang="nl-NL" sz="1200" dirty="0">
                <a:solidFill>
                  <a:srgbClr val="000000"/>
                </a:solidFill>
              </a:rPr>
              <a:t> </a:t>
            </a:r>
            <a:r>
              <a:rPr lang="fr-FR" altLang="nl-NL" sz="1200" dirty="0" err="1">
                <a:solidFill>
                  <a:srgbClr val="000000"/>
                </a:solidFill>
              </a:rPr>
              <a:t>screen</a:t>
            </a:r>
            <a:endParaRPr lang="fr-FR" altLang="nl-NL" sz="1200" dirty="0">
              <a:solidFill>
                <a:srgbClr val="000000"/>
              </a:solidFill>
            </a:endParaRPr>
          </a:p>
        </p:txBody>
      </p:sp>
      <p:sp>
        <p:nvSpPr>
          <p:cNvPr id="141325" name="Text Box 21"/>
          <p:cNvSpPr txBox="1">
            <a:spLocks noChangeArrowheads="1"/>
          </p:cNvSpPr>
          <p:nvPr/>
        </p:nvSpPr>
        <p:spPr bwMode="auto">
          <a:xfrm>
            <a:off x="2897814" y="4754761"/>
            <a:ext cx="1654620"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17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fr-FR" altLang="nl-NL" sz="1200" dirty="0">
                <a:solidFill>
                  <a:srgbClr val="000000"/>
                </a:solidFill>
              </a:rPr>
              <a:t>2 ISOBUS machines</a:t>
            </a:r>
          </a:p>
        </p:txBody>
      </p:sp>
      <p:sp>
        <p:nvSpPr>
          <p:cNvPr id="141326" name="Text Box 22"/>
          <p:cNvSpPr txBox="1">
            <a:spLocks noChangeArrowheads="1"/>
          </p:cNvSpPr>
          <p:nvPr/>
        </p:nvSpPr>
        <p:spPr bwMode="auto">
          <a:xfrm>
            <a:off x="6623751" y="3875622"/>
            <a:ext cx="1003801"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17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fr-FR" altLang="nl-NL" sz="1200" dirty="0">
                <a:solidFill>
                  <a:srgbClr val="000000"/>
                </a:solidFill>
              </a:rPr>
              <a:t>PDF </a:t>
            </a:r>
            <a:r>
              <a:rPr lang="fr-FR" altLang="nl-NL" sz="1200" dirty="0" err="1">
                <a:solidFill>
                  <a:srgbClr val="000000"/>
                </a:solidFill>
              </a:rPr>
              <a:t>reader</a:t>
            </a:r>
            <a:endParaRPr lang="fr-FR" altLang="nl-NL" sz="1200" dirty="0">
              <a:solidFill>
                <a:srgbClr val="000000"/>
              </a:solidFill>
            </a:endParaRPr>
          </a:p>
        </p:txBody>
      </p:sp>
      <p:sp>
        <p:nvSpPr>
          <p:cNvPr id="141327" name="Text Box 23"/>
          <p:cNvSpPr txBox="1">
            <a:spLocks noChangeArrowheads="1"/>
          </p:cNvSpPr>
          <p:nvPr/>
        </p:nvSpPr>
        <p:spPr bwMode="auto">
          <a:xfrm>
            <a:off x="5116637" y="4657026"/>
            <a:ext cx="936475"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17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fr-FR" altLang="nl-NL" sz="1200">
                <a:solidFill>
                  <a:srgbClr val="000000"/>
                </a:solidFill>
              </a:rPr>
              <a:t>Calculator</a:t>
            </a:r>
          </a:p>
        </p:txBody>
      </p:sp>
      <p:pic>
        <p:nvPicPr>
          <p:cNvPr id="3" name="Picture 2"/>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3130755" y="318775"/>
            <a:ext cx="1625402" cy="1702802"/>
          </a:xfrm>
          <a:prstGeom prst="rect">
            <a:avLst/>
          </a:prstGeom>
        </p:spPr>
      </p:pic>
      <p:grpSp>
        <p:nvGrpSpPr>
          <p:cNvPr id="9" name="Group 8"/>
          <p:cNvGrpSpPr/>
          <p:nvPr/>
        </p:nvGrpSpPr>
        <p:grpSpPr>
          <a:xfrm>
            <a:off x="4887035" y="435602"/>
            <a:ext cx="1595484" cy="1644809"/>
            <a:chOff x="5447843" y="620688"/>
            <a:chExt cx="2127312" cy="2193079"/>
          </a:xfrm>
        </p:grpSpPr>
        <p:pic>
          <p:nvPicPr>
            <p:cNvPr id="2" name="Picture 1"/>
            <p:cNvPicPr>
              <a:picLocks noChangeAspect="1"/>
            </p:cNvPicPr>
            <p:nvPr/>
          </p:nvPicPr>
          <p:blipFill>
            <a:blip r:embed="rId3" cstate="screen">
              <a:clrChange>
                <a:clrFrom>
                  <a:srgbClr val="F0F0F0"/>
                </a:clrFrom>
                <a:clrTo>
                  <a:srgbClr val="F0F0F0">
                    <a:alpha val="0"/>
                  </a:srgbClr>
                </a:clrTo>
              </a:clrChange>
              <a:extLst>
                <a:ext uri="{28A0092B-C50C-407E-A947-70E740481C1C}">
                  <a14:useLocalDpi xmlns:a14="http://schemas.microsoft.com/office/drawing/2010/main"/>
                </a:ext>
              </a:extLst>
            </a:blip>
            <a:stretch>
              <a:fillRect/>
            </a:stretch>
          </p:blipFill>
          <p:spPr>
            <a:xfrm>
              <a:off x="5447843" y="620688"/>
              <a:ext cx="2127312" cy="2193079"/>
            </a:xfrm>
            <a:prstGeom prst="rect">
              <a:avLst/>
            </a:prstGeom>
          </p:spPr>
        </p:pic>
        <p:pic>
          <p:nvPicPr>
            <p:cNvPr id="4" name="Picture 3"/>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5831568" y="1781843"/>
              <a:ext cx="1189620" cy="845926"/>
            </a:xfrm>
            <a:prstGeom prst="rect">
              <a:avLst/>
            </a:prstGeom>
          </p:spPr>
        </p:pic>
      </p:grpSp>
      <p:pic>
        <p:nvPicPr>
          <p:cNvPr id="5" name="Picture 4"/>
          <p:cNvPicPr>
            <a:picLocks noChangeAspect="1"/>
          </p:cNvPicPr>
          <p:nvPr/>
        </p:nvPicPr>
        <p:blipFill>
          <a:blip r:embed="rId5" cstate="screen">
            <a:clrChange>
              <a:clrFrom>
                <a:srgbClr val="F0F0F0"/>
              </a:clrFrom>
              <a:clrTo>
                <a:srgbClr val="F0F0F0">
                  <a:alpha val="0"/>
                </a:srgbClr>
              </a:clrTo>
            </a:clrChange>
            <a:extLst>
              <a:ext uri="{28A0092B-C50C-407E-A947-70E740481C1C}">
                <a14:useLocalDpi xmlns:a14="http://schemas.microsoft.com/office/drawing/2010/main"/>
              </a:ext>
            </a:extLst>
          </a:blip>
          <a:stretch>
            <a:fillRect/>
          </a:stretch>
        </p:blipFill>
        <p:spPr>
          <a:xfrm>
            <a:off x="2835557" y="2996483"/>
            <a:ext cx="1676020" cy="1758278"/>
          </a:xfrm>
          <a:prstGeom prst="rect">
            <a:avLst/>
          </a:prstGeom>
        </p:spPr>
      </p:pic>
      <p:pic>
        <p:nvPicPr>
          <p:cNvPr id="6" name="Picture 5"/>
          <p:cNvPicPr>
            <a:picLocks noChangeAspect="1"/>
          </p:cNvPicPr>
          <p:nvPr/>
        </p:nvPicPr>
        <p:blipFill>
          <a:blip r:embed="rId6" cstate="screen">
            <a:clrChange>
              <a:clrFrom>
                <a:srgbClr val="F0F0F0"/>
              </a:clrFrom>
              <a:clrTo>
                <a:srgbClr val="F0F0F0">
                  <a:alpha val="0"/>
                </a:srgbClr>
              </a:clrTo>
            </a:clrChange>
            <a:extLst>
              <a:ext uri="{28A0092B-C50C-407E-A947-70E740481C1C}">
                <a14:useLocalDpi xmlns:a14="http://schemas.microsoft.com/office/drawing/2010/main"/>
              </a:ext>
            </a:extLst>
          </a:blip>
          <a:stretch>
            <a:fillRect/>
          </a:stretch>
        </p:blipFill>
        <p:spPr>
          <a:xfrm>
            <a:off x="4647940" y="2988050"/>
            <a:ext cx="1626134" cy="1715481"/>
          </a:xfrm>
          <a:prstGeom prst="rect">
            <a:avLst/>
          </a:prstGeom>
        </p:spPr>
      </p:pic>
      <p:pic>
        <p:nvPicPr>
          <p:cNvPr id="7" name="Picture 6"/>
          <p:cNvPicPr>
            <a:picLocks noChangeAspect="1"/>
          </p:cNvPicPr>
          <p:nvPr/>
        </p:nvPicPr>
        <p:blipFill>
          <a:blip r:embed="rId7" cstate="screen">
            <a:clrChange>
              <a:clrFrom>
                <a:srgbClr val="F0F0F0"/>
              </a:clrFrom>
              <a:clrTo>
                <a:srgbClr val="F0F0F0">
                  <a:alpha val="0"/>
                </a:srgbClr>
              </a:clrTo>
            </a:clrChange>
            <a:extLst>
              <a:ext uri="{28A0092B-C50C-407E-A947-70E740481C1C}">
                <a14:useLocalDpi xmlns:a14="http://schemas.microsoft.com/office/drawing/2010/main"/>
              </a:ext>
            </a:extLst>
          </a:blip>
          <a:stretch>
            <a:fillRect/>
          </a:stretch>
        </p:blipFill>
        <p:spPr>
          <a:xfrm>
            <a:off x="1347670" y="1343240"/>
            <a:ext cx="1644409" cy="1721213"/>
          </a:xfrm>
          <a:prstGeom prst="rect">
            <a:avLst/>
          </a:prstGeom>
        </p:spPr>
      </p:pic>
      <p:pic>
        <p:nvPicPr>
          <p:cNvPr id="8" name="Picture 7"/>
          <p:cNvPicPr>
            <a:picLocks noChangeAspect="1"/>
          </p:cNvPicPr>
          <p:nvPr/>
        </p:nvPicPr>
        <p:blipFill>
          <a:blip r:embed="rId8" cstate="screen">
            <a:clrChange>
              <a:clrFrom>
                <a:srgbClr val="F0F0F0"/>
              </a:clrFrom>
              <a:clrTo>
                <a:srgbClr val="F0F0F0">
                  <a:alpha val="0"/>
                </a:srgbClr>
              </a:clrTo>
            </a:clrChange>
            <a:extLst>
              <a:ext uri="{28A0092B-C50C-407E-A947-70E740481C1C}">
                <a14:useLocalDpi xmlns:a14="http://schemas.microsoft.com/office/drawing/2010/main"/>
              </a:ext>
            </a:extLst>
          </a:blip>
          <a:stretch>
            <a:fillRect/>
          </a:stretch>
        </p:blipFill>
        <p:spPr>
          <a:xfrm>
            <a:off x="6241163" y="2133187"/>
            <a:ext cx="1698624" cy="1765436"/>
          </a:xfrm>
          <a:prstGeom prst="rect">
            <a:avLst/>
          </a:prstGeom>
        </p:spPr>
      </p:pic>
      <p:pic>
        <p:nvPicPr>
          <p:cNvPr id="17" name="Picture 16"/>
          <p:cNvPicPr>
            <a:picLocks noChangeAspect="1"/>
          </p:cNvPicPr>
          <p:nvPr/>
        </p:nvPicPr>
        <p:blipFill>
          <a:blip r:embed="rId9" cstate="screen">
            <a:extLst>
              <a:ext uri="{28A0092B-C50C-407E-A947-70E740481C1C}">
                <a14:useLocalDpi xmlns:a14="http://schemas.microsoft.com/office/drawing/2010/main"/>
              </a:ext>
            </a:extLst>
          </a:blip>
          <a:stretch>
            <a:fillRect/>
          </a:stretch>
        </p:blipFill>
        <p:spPr>
          <a:xfrm>
            <a:off x="3135421" y="3163429"/>
            <a:ext cx="950525" cy="653713"/>
          </a:xfrm>
          <a:prstGeom prst="rect">
            <a:avLst/>
          </a:prstGeom>
        </p:spPr>
      </p:pic>
      <p:pic>
        <p:nvPicPr>
          <p:cNvPr id="19" name="Picture 18" descr="Free illustration: Black, Back, Button, Navigation - Free ...">
            <a:hlinkClick r:id="rId10" action="ppaction://hlinksldjump"/>
          </p:cNvPr>
          <p:cNvPicPr>
            <a:picLocks noChangeAspect="1"/>
          </p:cNvPicPr>
          <p:nvPr/>
        </p:nvPicPr>
        <p:blipFill>
          <a:blip r:embed="rId11" cstate="email">
            <a:extLst>
              <a:ext uri="{28A0092B-C50C-407E-A947-70E740481C1C}">
                <a14:useLocalDpi xmlns:a14="http://schemas.microsoft.com/office/drawing/2010/main"/>
              </a:ext>
            </a:extLst>
          </a:blip>
          <a:stretch>
            <a:fillRect/>
          </a:stretch>
        </p:blipFill>
        <p:spPr>
          <a:xfrm>
            <a:off x="0" y="4776889"/>
            <a:ext cx="454131" cy="366611"/>
          </a:xfrm>
          <a:prstGeom prst="rect">
            <a:avLst/>
          </a:prstGeom>
        </p:spPr>
      </p:pic>
    </p:spTree>
    <p:extLst>
      <p:ext uri="{BB962C8B-B14F-4D97-AF65-F5344CB8AC3E}">
        <p14:creationId xmlns:p14="http://schemas.microsoft.com/office/powerpoint/2010/main" val="2396629845"/>
      </p:ext>
    </p:extLst>
  </p:cSld>
  <p:clrMapOvr>
    <a:masterClrMapping/>
  </p:clrMapOvr>
  <p:transition spd="slow"/>
  <p:timing>
    <p:tnLst>
      <p:par>
        <p:cTn id="1" dur="indefinite" restart="never" nodeType="tmRoot"/>
      </p:par>
    </p:tnLst>
  </p:timing>
</p:sld>
</file>

<file path=ppt/slides/slide1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60" name="Titel 1"/>
          <p:cNvSpPr txBox="1">
            <a:spLocks/>
          </p:cNvSpPr>
          <p:nvPr/>
        </p:nvSpPr>
        <p:spPr bwMode="auto">
          <a:xfrm>
            <a:off x="1494235" y="701279"/>
            <a:ext cx="6155531" cy="3262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endParaRPr lang="en-GB" altLang="nl-NL" sz="2400" dirty="0">
              <a:solidFill>
                <a:srgbClr val="007A3B"/>
              </a:solidFill>
              <a:ea typeface="Geneva" charset="-128"/>
            </a:endParaRPr>
          </a:p>
        </p:txBody>
      </p:sp>
      <p:sp>
        <p:nvSpPr>
          <p:cNvPr id="2" name="Title 1"/>
          <p:cNvSpPr>
            <a:spLocks noGrp="1"/>
          </p:cNvSpPr>
          <p:nvPr>
            <p:ph type="ctrTitle"/>
          </p:nvPr>
        </p:nvSpPr>
        <p:spPr>
          <a:xfrm>
            <a:off x="323850" y="967016"/>
            <a:ext cx="8496299" cy="323850"/>
          </a:xfrm>
        </p:spPr>
        <p:txBody>
          <a:bodyPr/>
          <a:lstStyle/>
          <a:p>
            <a:r>
              <a:rPr lang="en-GB" altLang="nl-NL" dirty="0" err="1" smtClean="0"/>
              <a:t>IsoMatch</a:t>
            </a:r>
            <a:r>
              <a:rPr lang="en-GB" altLang="nl-NL" dirty="0" smtClean="0"/>
              <a:t> GEOCONTROL</a:t>
            </a:r>
            <a:r>
              <a:rPr lang="nl-NL" altLang="nl-NL" baseline="30000" dirty="0" smtClean="0"/>
              <a:t>® </a:t>
            </a:r>
            <a:r>
              <a:rPr lang="en-GB" altLang="nl-NL" dirty="0" smtClean="0"/>
              <a:t>and </a:t>
            </a:r>
            <a:r>
              <a:rPr lang="en-GB" altLang="nl-NL" dirty="0" err="1" smtClean="0"/>
              <a:t>IsoMatch</a:t>
            </a:r>
            <a:r>
              <a:rPr lang="en-GB" altLang="nl-NL" dirty="0" smtClean="0"/>
              <a:t> Products</a:t>
            </a:r>
            <a:endParaRPr lang="nl-NL" dirty="0"/>
          </a:p>
        </p:txBody>
      </p:sp>
      <p:pic>
        <p:nvPicPr>
          <p:cNvPr id="8" name="Tijdelijke aanduiding voor afbeelding 1"/>
          <p:cNvPicPr>
            <a:picLocks noGrp="1" noChangeAspect="1"/>
          </p:cNvPicPr>
          <p:nvPr>
            <p:ph type="pic" sz="quarter" idx="4294967295"/>
          </p:nvPr>
        </p:nvPicPr>
        <p:blipFill>
          <a:blip r:embed="rId2" cstate="screen">
            <a:extLst>
              <a:ext uri="{28A0092B-C50C-407E-A947-70E740481C1C}">
                <a14:useLocalDpi xmlns:a14="http://schemas.microsoft.com/office/drawing/2010/main"/>
              </a:ext>
            </a:extLst>
          </a:blip>
          <a:srcRect/>
          <a:stretch>
            <a:fillRect/>
          </a:stretch>
        </p:blipFill>
        <p:spPr bwMode="auto">
          <a:xfrm>
            <a:off x="-11113" y="1995488"/>
            <a:ext cx="9155113" cy="3148012"/>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Afbeelding 7" descr="C:\Users\gr_evdv\AppData\Local\Microsoft\Windows\INetCache\Content.Outlook\10T69RF9\iMFARMING logo - Kverneland.png"/>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7399735" y="1828800"/>
            <a:ext cx="500063" cy="485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831488371"/>
      </p:ext>
    </p:extLst>
  </p:cSld>
  <p:clrMapOvr>
    <a:masterClrMapping/>
  </p:clrMapOvr>
  <p:timing>
    <p:tnLst>
      <p:par>
        <p:cTn id="1" dur="indefinite" restart="never" nodeType="tmRoot"/>
      </p:par>
    </p:tnLst>
  </p:timing>
</p:sld>
</file>

<file path=ppt/slides/slide1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62" name="Content Placeholder 2"/>
          <p:cNvSpPr>
            <a:spLocks noGrp="1"/>
          </p:cNvSpPr>
          <p:nvPr>
            <p:ph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numCol="1" anchor="t" anchorCtr="0" compatLnSpc="1">
            <a:prstTxWarp prst="textNoShape">
              <a:avLst/>
            </a:prstTxWarp>
          </a:bodyPr>
          <a:lstStyle/>
          <a:p>
            <a:pPr marL="0" indent="0">
              <a:buNone/>
            </a:pPr>
            <a:r>
              <a:rPr lang="nl-NL" altLang="nl-NL" sz="1500" b="1" dirty="0" err="1"/>
              <a:t>Section</a:t>
            </a:r>
            <a:r>
              <a:rPr lang="nl-NL" altLang="nl-NL" sz="1500" b="1" dirty="0"/>
              <a:t> control</a:t>
            </a:r>
            <a:r>
              <a:rPr lang="nl-NL" altLang="nl-NL" sz="1500" dirty="0"/>
              <a:t/>
            </a:r>
            <a:br>
              <a:rPr lang="nl-NL" altLang="nl-NL" sz="1500" dirty="0"/>
            </a:br>
            <a:r>
              <a:rPr lang="nl-NL" altLang="nl-NL" sz="1500" dirty="0"/>
              <a:t>Automatic </a:t>
            </a:r>
            <a:r>
              <a:rPr lang="nl-NL" altLang="nl-NL" sz="1500" dirty="0" err="1"/>
              <a:t>switching</a:t>
            </a:r>
            <a:r>
              <a:rPr lang="nl-NL" altLang="nl-NL" sz="1500" dirty="0"/>
              <a:t> on </a:t>
            </a:r>
            <a:r>
              <a:rPr lang="nl-NL" altLang="nl-NL" sz="1500" dirty="0" err="1"/>
              <a:t>and</a:t>
            </a:r>
            <a:r>
              <a:rPr lang="nl-NL" altLang="nl-NL" sz="1500" dirty="0"/>
              <a:t> off </a:t>
            </a:r>
            <a:r>
              <a:rPr lang="nl-NL" altLang="nl-NL" sz="1500" dirty="0" err="1"/>
              <a:t>implement</a:t>
            </a:r>
            <a:r>
              <a:rPr lang="nl-NL" altLang="nl-NL" sz="1500" dirty="0"/>
              <a:t> </a:t>
            </a:r>
            <a:r>
              <a:rPr lang="nl-NL" altLang="nl-NL" sz="1500" dirty="0" err="1"/>
              <a:t>sections</a:t>
            </a:r>
            <a:r>
              <a:rPr lang="nl-NL" altLang="nl-NL" sz="1500" dirty="0"/>
              <a:t> on </a:t>
            </a:r>
            <a:r>
              <a:rPr lang="nl-NL" altLang="nl-NL" sz="1500" dirty="0" err="1"/>
              <a:t>headlands</a:t>
            </a:r>
            <a:r>
              <a:rPr lang="nl-NL" altLang="nl-NL" sz="1500" dirty="0"/>
              <a:t>, </a:t>
            </a:r>
            <a:r>
              <a:rPr lang="nl-NL" altLang="nl-NL" sz="1500" dirty="0" err="1"/>
              <a:t>boundaries</a:t>
            </a:r>
            <a:r>
              <a:rPr lang="nl-NL" altLang="nl-NL" sz="1500" dirty="0"/>
              <a:t> </a:t>
            </a:r>
            <a:r>
              <a:rPr lang="nl-NL" altLang="nl-NL" sz="1500" dirty="0" err="1"/>
              <a:t>and</a:t>
            </a:r>
            <a:r>
              <a:rPr lang="nl-NL" altLang="nl-NL" sz="1500" dirty="0"/>
              <a:t> </a:t>
            </a:r>
            <a:r>
              <a:rPr lang="nl-NL" altLang="nl-NL" sz="1500" dirty="0" err="1"/>
              <a:t>already</a:t>
            </a:r>
            <a:r>
              <a:rPr lang="nl-NL" altLang="nl-NL" sz="1500" dirty="0"/>
              <a:t> </a:t>
            </a:r>
            <a:r>
              <a:rPr lang="nl-NL" altLang="nl-NL" sz="1500" dirty="0" err="1"/>
              <a:t>covered</a:t>
            </a:r>
            <a:r>
              <a:rPr lang="nl-NL" altLang="nl-NL" sz="1500" dirty="0"/>
              <a:t> </a:t>
            </a:r>
            <a:r>
              <a:rPr lang="nl-NL" altLang="nl-NL" sz="1500" dirty="0" err="1"/>
              <a:t>areas</a:t>
            </a:r>
            <a:r>
              <a:rPr lang="nl-NL" altLang="nl-NL" sz="1500" dirty="0"/>
              <a:t> to minimise overlap</a:t>
            </a:r>
          </a:p>
        </p:txBody>
      </p:sp>
      <p:sp>
        <p:nvSpPr>
          <p:cNvPr id="3" name="Title 2"/>
          <p:cNvSpPr>
            <a:spLocks noGrp="1"/>
          </p:cNvSpPr>
          <p:nvPr>
            <p:ph type="ctrTitle"/>
          </p:nvPr>
        </p:nvSpPr>
        <p:spPr>
          <a:xfrm>
            <a:off x="720001" y="752607"/>
            <a:ext cx="7704862" cy="323850"/>
          </a:xfrm>
        </p:spPr>
        <p:txBody>
          <a:bodyPr/>
          <a:lstStyle/>
          <a:p>
            <a:r>
              <a:rPr lang="nl-NL" altLang="nl-NL" dirty="0" err="1">
                <a:ea typeface="Geneva"/>
              </a:rPr>
              <a:t>IsoMatch</a:t>
            </a:r>
            <a:r>
              <a:rPr lang="nl-NL" altLang="nl-NL" dirty="0">
                <a:ea typeface="Geneva"/>
              </a:rPr>
              <a:t> </a:t>
            </a:r>
            <a:r>
              <a:rPr lang="en-GB" altLang="nl-NL" dirty="0" smtClean="0">
                <a:ea typeface="Geneva"/>
              </a:rPr>
              <a:t>GEOCONTROL</a:t>
            </a:r>
            <a:r>
              <a:rPr lang="nl-NL" altLang="nl-NL" sz="3200" baseline="30000" dirty="0" smtClean="0"/>
              <a:t>®</a:t>
            </a:r>
            <a:endParaRPr lang="nl-NL" dirty="0"/>
          </a:p>
        </p:txBody>
      </p:sp>
      <p:pic>
        <p:nvPicPr>
          <p:cNvPr id="5" name="Picture 3" descr="P:\Marketing&amp;Sales\Images\Products\IsoMatch TellusGO\TellusGO\TellusGO_front1+screen SC.png"/>
          <p:cNvPicPr>
            <a:picLocks noChangeAspect="1" noChangeArrowheads="1"/>
          </p:cNvPicPr>
          <p:nvPr/>
        </p:nvPicPr>
        <p:blipFill>
          <a:blip r:embed="rId2" cstate="email">
            <a:extLst>
              <a:ext uri="{28A0092B-C50C-407E-A947-70E740481C1C}">
                <a14:useLocalDpi xmlns:a14="http://schemas.microsoft.com/office/drawing/2010/main"/>
              </a:ext>
            </a:extLst>
          </a:blip>
          <a:srcRect/>
          <a:stretch>
            <a:fillRect/>
          </a:stretch>
        </p:blipFill>
        <p:spPr bwMode="auto">
          <a:xfrm>
            <a:off x="1979712" y="3057804"/>
            <a:ext cx="2268252" cy="1512168"/>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2" descr="P:\Marketing&amp;Sales\Images\Products\IsoMatch TellusGO\TellusGO\TellusGO_front1+screen VR.png"/>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1937366" y="1923678"/>
            <a:ext cx="2349261" cy="1566174"/>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descr="Free illustration: Black, Back, Button, Navigation - Free ...">
            <a:hlinkClick r:id="rId4" action="ppaction://hlinksldjump"/>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0" y="4776889"/>
            <a:ext cx="454131" cy="366611"/>
          </a:xfrm>
          <a:prstGeom prst="rect">
            <a:avLst/>
          </a:prstGeom>
        </p:spPr>
      </p:pic>
    </p:spTree>
    <p:extLst>
      <p:ext uri="{BB962C8B-B14F-4D97-AF65-F5344CB8AC3E}">
        <p14:creationId xmlns:p14="http://schemas.microsoft.com/office/powerpoint/2010/main" val="439424691"/>
      </p:ext>
    </p:extLst>
  </p:cSld>
  <p:clrMapOvr>
    <a:masterClrMapping/>
  </p:clrMapOvr>
  <p:transition spd="slow"/>
  <p:timing>
    <p:tnLst>
      <p:par>
        <p:cTn id="1" dur="indefinite" restart="never" nodeType="tmRoot"/>
      </p:par>
    </p:tnLst>
  </p:timing>
</p:sld>
</file>

<file path=ppt/slides/slide1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en-US" dirty="0" err="1"/>
              <a:t>IsoMatch</a:t>
            </a:r>
            <a:r>
              <a:rPr lang="en-US" dirty="0"/>
              <a:t> GEOCONTROL</a:t>
            </a:r>
            <a:r>
              <a:rPr lang="en-US" baseline="30000" dirty="0" smtClean="0"/>
              <a:t>®</a:t>
            </a:r>
            <a:endParaRPr lang="nl-NL" dirty="0"/>
          </a:p>
        </p:txBody>
      </p:sp>
      <p:sp>
        <p:nvSpPr>
          <p:cNvPr id="3" name="Text Placeholder 2"/>
          <p:cNvSpPr>
            <a:spLocks noGrp="1"/>
          </p:cNvSpPr>
          <p:nvPr>
            <p:ph type="subTitle" idx="10"/>
          </p:nvPr>
        </p:nvSpPr>
        <p:spPr>
          <a:prstGeom prst="rect">
            <a:avLst/>
          </a:prstGeom>
        </p:spPr>
        <p:txBody>
          <a:bodyPr/>
          <a:lstStyle/>
          <a:p>
            <a:r>
              <a:rPr lang="en-US" dirty="0" smtClean="0"/>
              <a:t>Licenses </a:t>
            </a:r>
            <a:r>
              <a:rPr lang="en-US" dirty="0" err="1" smtClean="0"/>
              <a:t>IsoMatch</a:t>
            </a:r>
            <a:r>
              <a:rPr lang="en-US" dirty="0" smtClean="0"/>
              <a:t> </a:t>
            </a:r>
            <a:r>
              <a:rPr lang="en-US" dirty="0" err="1" smtClean="0"/>
              <a:t>Tellus</a:t>
            </a:r>
            <a:r>
              <a:rPr lang="en-US" dirty="0" smtClean="0"/>
              <a:t> GO+</a:t>
            </a:r>
            <a:endParaRPr lang="en-US" dirty="0"/>
          </a:p>
        </p:txBody>
      </p:sp>
      <p:sp>
        <p:nvSpPr>
          <p:cNvPr id="5" name="Content Placeholder 4"/>
          <p:cNvSpPr>
            <a:spLocks noGrp="1"/>
          </p:cNvSpPr>
          <p:nvPr>
            <p:ph idx="4294967295"/>
          </p:nvPr>
        </p:nvSpPr>
        <p:spPr>
          <a:xfrm>
            <a:off x="638975" y="1645800"/>
            <a:ext cx="7704137" cy="3024187"/>
          </a:xfrm>
          <a:prstGeom prst="rect">
            <a:avLst/>
          </a:prstGeom>
        </p:spPr>
        <p:txBody>
          <a:bodyPr/>
          <a:lstStyle/>
          <a:p>
            <a:pPr marL="0" indent="0">
              <a:buNone/>
            </a:pPr>
            <a:r>
              <a:rPr lang="en-GB" altLang="nl-NL" sz="1200" b="1" dirty="0"/>
              <a:t>In the IsoMatch Tellus GO+ this license key is divided in two parts, separate available from the IsoMatch Shop. Customers can buy just the functionality they need.</a:t>
            </a:r>
          </a:p>
          <a:p>
            <a:endParaRPr lang="en-GB" altLang="nl-NL" sz="1200" dirty="0"/>
          </a:p>
          <a:p>
            <a:pPr lvl="1"/>
            <a:r>
              <a:rPr lang="en-GB" sz="1200" dirty="0"/>
              <a:t>IsoMatch GEO-SC </a:t>
            </a:r>
            <a:r>
              <a:rPr lang="en-GB" sz="1200" dirty="0">
                <a:sym typeface="Wingdings" panose="05000000000000000000" pitchFamily="2" charset="2"/>
              </a:rPr>
              <a:t></a:t>
            </a:r>
            <a:r>
              <a:rPr lang="en-GB" sz="1200" dirty="0"/>
              <a:t> automatic section control</a:t>
            </a:r>
          </a:p>
          <a:p>
            <a:pPr lvl="2"/>
            <a:r>
              <a:rPr lang="en-GB" altLang="nl-NL" sz="1000" dirty="0" smtClean="0"/>
              <a:t>Sector </a:t>
            </a:r>
            <a:r>
              <a:rPr lang="en-GB" altLang="nl-NL" sz="1000" dirty="0"/>
              <a:t>and headlands control distributed in up to 24</a:t>
            </a:r>
            <a:br>
              <a:rPr lang="en-GB" altLang="nl-NL" sz="1000" dirty="0"/>
            </a:br>
            <a:r>
              <a:rPr lang="en-GB" altLang="nl-NL" sz="1000" dirty="0"/>
              <a:t>sections depending on the implement to which</a:t>
            </a:r>
            <a:br>
              <a:rPr lang="en-GB" altLang="nl-NL" sz="1000" dirty="0"/>
            </a:br>
            <a:r>
              <a:rPr lang="en-GB" altLang="nl-NL" sz="1000" dirty="0"/>
              <a:t>it is connected.</a:t>
            </a:r>
          </a:p>
          <a:p>
            <a:pPr lvl="1"/>
            <a:endParaRPr lang="en-GB" sz="1200" dirty="0"/>
          </a:p>
          <a:p>
            <a:pPr lvl="1"/>
            <a:r>
              <a:rPr lang="en-GB" sz="1200" dirty="0"/>
              <a:t>IsoMatch GEO-VR </a:t>
            </a:r>
            <a:r>
              <a:rPr lang="en-GB" sz="1200" dirty="0">
                <a:sym typeface="Wingdings" panose="05000000000000000000" pitchFamily="2" charset="2"/>
              </a:rPr>
              <a:t> </a:t>
            </a:r>
            <a:r>
              <a:rPr lang="en-GB" sz="1200" dirty="0"/>
              <a:t>automatic variable rate control</a:t>
            </a:r>
          </a:p>
          <a:p>
            <a:pPr lvl="2"/>
            <a:r>
              <a:rPr lang="en-GB" altLang="nl-NL" sz="1000" dirty="0" smtClean="0"/>
              <a:t>Variable </a:t>
            </a:r>
            <a:r>
              <a:rPr lang="en-GB" altLang="nl-NL" sz="1000" dirty="0"/>
              <a:t>rate control based on data provided by</a:t>
            </a:r>
            <a:br>
              <a:rPr lang="en-GB" altLang="nl-NL" sz="1000" dirty="0"/>
            </a:br>
            <a:r>
              <a:rPr lang="en-GB" altLang="nl-NL" sz="1000" dirty="0"/>
              <a:t>prescription maps or external sensors. Single</a:t>
            </a:r>
            <a:br>
              <a:rPr lang="en-GB" altLang="nl-NL" sz="1000" dirty="0"/>
            </a:br>
            <a:r>
              <a:rPr lang="en-GB" altLang="nl-NL" sz="1000" dirty="0"/>
              <a:t>channel in the entire working width.</a:t>
            </a:r>
          </a:p>
          <a:p>
            <a:pPr lvl="1"/>
            <a:endParaRPr lang="en-GB" altLang="nl-NL" sz="1200" dirty="0"/>
          </a:p>
          <a:p>
            <a:pPr lvl="1"/>
            <a:r>
              <a:rPr lang="en-US" sz="1200" dirty="0"/>
              <a:t>Working range is 2 km from starting point</a:t>
            </a:r>
          </a:p>
          <a:p>
            <a:endParaRPr lang="en-US" sz="1200" dirty="0"/>
          </a:p>
        </p:txBody>
      </p:sp>
      <p:pic>
        <p:nvPicPr>
          <p:cNvPr id="6" name="Picture 2" descr="P:\Marketing&amp;Sales\Images\Products\IsoMatch TellusGO\TellusGO\TellusGO_front1+screen VR.png"/>
          <p:cNvPicPr>
            <a:picLocks noChangeAspect="1" noChangeArrowheads="1"/>
          </p:cNvPicPr>
          <p:nvPr/>
        </p:nvPicPr>
        <p:blipFill>
          <a:blip r:embed="rId2" cstate="email">
            <a:extLst>
              <a:ext uri="{28A0092B-C50C-407E-A947-70E740481C1C}">
                <a14:useLocalDpi xmlns:a14="http://schemas.microsoft.com/office/drawing/2010/main"/>
              </a:ext>
            </a:extLst>
          </a:blip>
          <a:srcRect/>
          <a:stretch>
            <a:fillRect/>
          </a:stretch>
        </p:blipFill>
        <p:spPr bwMode="auto">
          <a:xfrm>
            <a:off x="5006943" y="3110673"/>
            <a:ext cx="1838390" cy="1225593"/>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3" descr="P:\Marketing&amp;Sales\Images\Products\IsoMatch TellusGO\TellusGO\TellusGO_front1+screen SC.png"/>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5006943" y="2066276"/>
            <a:ext cx="1838390" cy="1225593"/>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8" descr="Free illustration: Black, Back, Button, Navigation - Free ...">
            <a:hlinkClick r:id="rId4" action="ppaction://hlinksldjump"/>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0" y="4776889"/>
            <a:ext cx="454131" cy="366611"/>
          </a:xfrm>
          <a:prstGeom prst="rect">
            <a:avLst/>
          </a:prstGeom>
        </p:spPr>
      </p:pic>
    </p:spTree>
    <p:extLst>
      <p:ext uri="{BB962C8B-B14F-4D97-AF65-F5344CB8AC3E}">
        <p14:creationId xmlns:p14="http://schemas.microsoft.com/office/powerpoint/2010/main" val="1683986607"/>
      </p:ext>
    </p:extLst>
  </p:cSld>
  <p:clrMapOvr>
    <a:masterClrMapping/>
  </p:clrMapOvr>
  <p:timing>
    <p:tnLst>
      <p:par>
        <p:cTn id="1" dur="indefinite" restart="never" nodeType="tmRoot"/>
      </p:par>
    </p:tnLst>
  </p:timing>
</p:sld>
</file>

<file path=ppt/slides/slide1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en-US" dirty="0" err="1"/>
              <a:t>IsoMatch</a:t>
            </a:r>
            <a:r>
              <a:rPr lang="en-US" dirty="0"/>
              <a:t> GEOCONTROL</a:t>
            </a:r>
            <a:r>
              <a:rPr lang="en-US" baseline="30000" dirty="0" smtClean="0"/>
              <a:t>®</a:t>
            </a:r>
            <a:endParaRPr lang="nl-NL" dirty="0"/>
          </a:p>
        </p:txBody>
      </p:sp>
      <p:sp>
        <p:nvSpPr>
          <p:cNvPr id="3" name="Text Placeholder 2"/>
          <p:cNvSpPr>
            <a:spLocks noGrp="1"/>
          </p:cNvSpPr>
          <p:nvPr>
            <p:ph type="subTitle" idx="10"/>
          </p:nvPr>
        </p:nvSpPr>
        <p:spPr>
          <a:prstGeom prst="rect">
            <a:avLst/>
          </a:prstGeom>
        </p:spPr>
        <p:txBody>
          <a:bodyPr/>
          <a:lstStyle/>
          <a:p>
            <a:r>
              <a:rPr lang="en-US" dirty="0" smtClean="0"/>
              <a:t>Licenses </a:t>
            </a:r>
            <a:r>
              <a:rPr lang="en-US" dirty="0" err="1" smtClean="0"/>
              <a:t>IsoMatch</a:t>
            </a:r>
            <a:r>
              <a:rPr lang="en-US" dirty="0" smtClean="0"/>
              <a:t> </a:t>
            </a:r>
            <a:r>
              <a:rPr lang="en-US" dirty="0" err="1" smtClean="0"/>
              <a:t>Tellus</a:t>
            </a:r>
            <a:r>
              <a:rPr lang="en-US" dirty="0" smtClean="0"/>
              <a:t> PRO</a:t>
            </a:r>
            <a:endParaRPr lang="en-US" dirty="0"/>
          </a:p>
        </p:txBody>
      </p:sp>
      <p:sp>
        <p:nvSpPr>
          <p:cNvPr id="5" name="Content Placeholder 4"/>
          <p:cNvSpPr>
            <a:spLocks noGrp="1"/>
          </p:cNvSpPr>
          <p:nvPr>
            <p:ph idx="4294967295"/>
          </p:nvPr>
        </p:nvSpPr>
        <p:spPr>
          <a:xfrm>
            <a:off x="630662" y="1633308"/>
            <a:ext cx="7704137" cy="3024188"/>
          </a:xfrm>
          <a:prstGeom prst="rect">
            <a:avLst/>
          </a:prstGeom>
        </p:spPr>
        <p:txBody>
          <a:bodyPr/>
          <a:lstStyle/>
          <a:p>
            <a:r>
              <a:rPr lang="en-GB" altLang="nl-NL" sz="1200" dirty="0"/>
              <a:t>In the IsoMatch Tellus PRO there is 1 license key which is called IsoMatch GEOCONTROL</a:t>
            </a:r>
            <a:r>
              <a:rPr lang="en-US" sz="1200" baseline="30000" dirty="0" smtClean="0"/>
              <a:t>®</a:t>
            </a:r>
            <a:r>
              <a:rPr lang="en-GB" sz="1200" dirty="0" smtClean="0"/>
              <a:t>. </a:t>
            </a:r>
            <a:r>
              <a:rPr lang="en-GB" altLang="nl-NL" sz="1200" dirty="0" smtClean="0"/>
              <a:t>It </a:t>
            </a:r>
            <a:r>
              <a:rPr lang="en-GB" altLang="nl-NL" sz="1200" dirty="0"/>
              <a:t>combines the 2 functionalities </a:t>
            </a:r>
            <a:r>
              <a:rPr lang="en-GB" altLang="nl-NL" sz="1200" dirty="0" smtClean="0"/>
              <a:t>below</a:t>
            </a:r>
          </a:p>
          <a:p>
            <a:pPr marL="0" indent="0">
              <a:buNone/>
            </a:pPr>
            <a:endParaRPr lang="en-GB" altLang="nl-NL" sz="1200" dirty="0"/>
          </a:p>
          <a:p>
            <a:pPr lvl="1"/>
            <a:r>
              <a:rPr lang="en-GB" sz="1200" dirty="0"/>
              <a:t>Automatic </a:t>
            </a:r>
            <a:r>
              <a:rPr lang="en-GB" sz="1200" dirty="0" smtClean="0"/>
              <a:t>Section </a:t>
            </a:r>
            <a:r>
              <a:rPr lang="en-GB" sz="1200" dirty="0"/>
              <a:t>C</a:t>
            </a:r>
            <a:r>
              <a:rPr lang="en-GB" sz="1200" dirty="0" smtClean="0"/>
              <a:t>ontrol</a:t>
            </a:r>
            <a:endParaRPr lang="en-GB" sz="1200" dirty="0"/>
          </a:p>
          <a:p>
            <a:pPr lvl="2"/>
            <a:r>
              <a:rPr lang="en-GB" altLang="nl-NL" sz="1000" dirty="0" smtClean="0"/>
              <a:t>Section </a:t>
            </a:r>
            <a:r>
              <a:rPr lang="en-GB" altLang="nl-NL" sz="1000" dirty="0"/>
              <a:t>and headlands control distributed in up to 88</a:t>
            </a:r>
            <a:br>
              <a:rPr lang="en-GB" altLang="nl-NL" sz="1000" dirty="0"/>
            </a:br>
            <a:r>
              <a:rPr lang="en-GB" altLang="nl-NL" sz="1000" dirty="0"/>
              <a:t>sections depending on the implement to which</a:t>
            </a:r>
            <a:br>
              <a:rPr lang="en-GB" altLang="nl-NL" sz="1000" dirty="0"/>
            </a:br>
            <a:r>
              <a:rPr lang="en-GB" altLang="nl-NL" sz="1000" dirty="0"/>
              <a:t>it is connected.</a:t>
            </a:r>
          </a:p>
          <a:p>
            <a:pPr lvl="1"/>
            <a:endParaRPr lang="en-GB" sz="1200" dirty="0"/>
          </a:p>
          <a:p>
            <a:pPr lvl="1"/>
            <a:r>
              <a:rPr lang="en-GB" sz="1200" dirty="0"/>
              <a:t>Automatic </a:t>
            </a:r>
            <a:r>
              <a:rPr lang="en-GB" sz="1200" dirty="0" smtClean="0"/>
              <a:t>Variable </a:t>
            </a:r>
            <a:r>
              <a:rPr lang="en-GB" sz="1200" dirty="0"/>
              <a:t>R</a:t>
            </a:r>
            <a:r>
              <a:rPr lang="en-GB" sz="1200" dirty="0" smtClean="0"/>
              <a:t>ate </a:t>
            </a:r>
            <a:r>
              <a:rPr lang="en-GB" sz="1200" dirty="0"/>
              <a:t>C</a:t>
            </a:r>
            <a:r>
              <a:rPr lang="en-GB" sz="1200" dirty="0" smtClean="0"/>
              <a:t>ontrol</a:t>
            </a:r>
            <a:endParaRPr lang="en-GB" sz="1200" dirty="0"/>
          </a:p>
          <a:p>
            <a:pPr lvl="2"/>
            <a:r>
              <a:rPr lang="en-GB" altLang="nl-NL" sz="1000" dirty="0" smtClean="0"/>
              <a:t>Variable </a:t>
            </a:r>
            <a:r>
              <a:rPr lang="en-GB" altLang="nl-NL" sz="1000" dirty="0"/>
              <a:t>rate control based on data provided by</a:t>
            </a:r>
            <a:br>
              <a:rPr lang="en-GB" altLang="nl-NL" sz="1000" dirty="0"/>
            </a:br>
            <a:r>
              <a:rPr lang="en-GB" altLang="nl-NL" sz="1000" dirty="0"/>
              <a:t>prescription maps or external sensors. Single</a:t>
            </a:r>
            <a:br>
              <a:rPr lang="en-GB" altLang="nl-NL" sz="1000" dirty="0"/>
            </a:br>
            <a:r>
              <a:rPr lang="en-GB" altLang="nl-NL" sz="1000" dirty="0"/>
              <a:t>channel in the entire working width.</a:t>
            </a:r>
          </a:p>
          <a:p>
            <a:pPr lvl="1"/>
            <a:endParaRPr lang="en-GB" altLang="nl-NL" sz="1200" dirty="0"/>
          </a:p>
          <a:p>
            <a:pPr lvl="1"/>
            <a:r>
              <a:rPr lang="en-US" sz="1200" dirty="0"/>
              <a:t>Working range is 10 km from starting point</a:t>
            </a:r>
          </a:p>
          <a:p>
            <a:endParaRPr lang="en-US" sz="1200" dirty="0"/>
          </a:p>
        </p:txBody>
      </p:sp>
      <p:pic>
        <p:nvPicPr>
          <p:cNvPr id="8" name="Picture 7"/>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6138174" y="2085696"/>
            <a:ext cx="1522485" cy="1559025"/>
          </a:xfrm>
          <a:prstGeom prst="rect">
            <a:avLst/>
          </a:prstGeom>
        </p:spPr>
      </p:pic>
      <p:pic>
        <p:nvPicPr>
          <p:cNvPr id="6" name="Picture 5"/>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423636" y="2247714"/>
            <a:ext cx="794658" cy="579440"/>
          </a:xfrm>
          <a:prstGeom prst="rect">
            <a:avLst/>
          </a:prstGeom>
        </p:spPr>
      </p:pic>
      <p:pic>
        <p:nvPicPr>
          <p:cNvPr id="9" name="Picture 8" descr="Free illustration: Black, Back, Button, Navigation - Free ...">
            <a:hlinkClick r:id="rId4" action="ppaction://hlinksldjump"/>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0" y="4776889"/>
            <a:ext cx="454131" cy="366611"/>
          </a:xfrm>
          <a:prstGeom prst="rect">
            <a:avLst/>
          </a:prstGeom>
        </p:spPr>
      </p:pic>
    </p:spTree>
    <p:extLst>
      <p:ext uri="{BB962C8B-B14F-4D97-AF65-F5344CB8AC3E}">
        <p14:creationId xmlns:p14="http://schemas.microsoft.com/office/powerpoint/2010/main" val="3350819333"/>
      </p:ext>
    </p:extLst>
  </p:cSld>
  <p:clrMapOvr>
    <a:masterClrMapping/>
  </p:clrMapOvr>
  <p:timing>
    <p:tnLst>
      <p:par>
        <p:cTn id="1" dur="indefinite" restart="never" nodeType="tmRoot"/>
      </p:par>
    </p:tnLst>
  </p:timing>
</p:sld>
</file>

<file path=ppt/slides/slide1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8482" name="Rectangle 3"/>
          <p:cNvSpPr>
            <a:spLocks noGrp="1" noChangeArrowheads="1"/>
          </p:cNvSpPr>
          <p:nvPr>
            <p:ph idx="1"/>
          </p:nvPr>
        </p:nvSpPr>
        <p:spPr bwMode="auto">
          <a:xfrm>
            <a:off x="719139" y="1347788"/>
            <a:ext cx="4506004" cy="3024187"/>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numCol="1" anchor="t" anchorCtr="0" compatLnSpc="1">
            <a:prstTxWarp prst="textNoShape">
              <a:avLst/>
            </a:prstTxWarp>
          </a:bodyPr>
          <a:lstStyle/>
          <a:p>
            <a:pPr marL="0" indent="0">
              <a:buNone/>
            </a:pPr>
            <a:r>
              <a:rPr lang="en-GB" altLang="nl-NL" b="1" dirty="0" smtClean="0"/>
              <a:t>Documentation</a:t>
            </a:r>
            <a:br>
              <a:rPr lang="en-GB" altLang="nl-NL" b="1" dirty="0" smtClean="0"/>
            </a:br>
            <a:r>
              <a:rPr lang="en-GB" altLang="nl-NL" dirty="0" smtClean="0"/>
              <a:t>All documentation and data can be exchanged between farm management system and IsoMatch GEOCONTROL</a:t>
            </a:r>
            <a:r>
              <a:rPr lang="nl-NL" altLang="nl-NL" b="1" baseline="30000" dirty="0" smtClean="0"/>
              <a:t>®</a:t>
            </a:r>
            <a:r>
              <a:rPr lang="en-GB" altLang="nl-NL" dirty="0" smtClean="0"/>
              <a:t> via an USB stick.</a:t>
            </a:r>
          </a:p>
          <a:p>
            <a:pPr eaLnBrk="1" hangingPunct="1"/>
            <a:endParaRPr lang="en-GB" altLang="nl-NL" b="1" dirty="0" smtClean="0"/>
          </a:p>
        </p:txBody>
      </p:sp>
      <p:sp>
        <p:nvSpPr>
          <p:cNvPr id="3" name="Title 2"/>
          <p:cNvSpPr>
            <a:spLocks noGrp="1"/>
          </p:cNvSpPr>
          <p:nvPr>
            <p:ph type="ctrTitle"/>
          </p:nvPr>
        </p:nvSpPr>
        <p:spPr>
          <a:xfrm>
            <a:off x="720001" y="739995"/>
            <a:ext cx="7704862" cy="323850"/>
          </a:xfrm>
        </p:spPr>
        <p:txBody>
          <a:bodyPr/>
          <a:lstStyle/>
          <a:p>
            <a:r>
              <a:rPr lang="en-US" dirty="0" err="1"/>
              <a:t>IsoMatch</a:t>
            </a:r>
            <a:r>
              <a:rPr lang="en-US" dirty="0"/>
              <a:t> GEOCONTROL</a:t>
            </a:r>
            <a:r>
              <a:rPr lang="en-US" baseline="30000" dirty="0"/>
              <a:t>®</a:t>
            </a:r>
            <a:endParaRPr lang="nl-NL" dirty="0"/>
          </a:p>
        </p:txBody>
      </p:sp>
      <p:pic>
        <p:nvPicPr>
          <p:cNvPr id="148484" name="Picture 4"/>
          <p:cNvPicPr>
            <a:picLocks noChangeAspect="1" noChangeArrowheads="1"/>
          </p:cNvPicPr>
          <p:nvPr/>
        </p:nvPicPr>
        <p:blipFill>
          <a:blip r:embed="rId2" cstate="email">
            <a:extLst>
              <a:ext uri="{28A0092B-C50C-407E-A947-70E740481C1C}">
                <a14:useLocalDpi xmlns:a14="http://schemas.microsoft.com/office/drawing/2010/main"/>
              </a:ext>
            </a:extLst>
          </a:blip>
          <a:srcRect t="4706" b="5049"/>
          <a:stretch>
            <a:fillRect/>
          </a:stretch>
        </p:blipFill>
        <p:spPr bwMode="auto">
          <a:xfrm>
            <a:off x="5748244" y="1383601"/>
            <a:ext cx="2456259" cy="327898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17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 name="Picture 5" descr="Free illustration: Black, Back, Button, Navigation - Free ...">
            <a:hlinkClick r:id="rId3" action="ppaction://hlinksldjump"/>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0" y="4776889"/>
            <a:ext cx="454131" cy="366611"/>
          </a:xfrm>
          <a:prstGeom prst="rect">
            <a:avLst/>
          </a:prstGeom>
        </p:spPr>
      </p:pic>
    </p:spTree>
    <p:extLst>
      <p:ext uri="{BB962C8B-B14F-4D97-AF65-F5344CB8AC3E}">
        <p14:creationId xmlns:p14="http://schemas.microsoft.com/office/powerpoint/2010/main" val="4049526450"/>
      </p:ext>
    </p:extLst>
  </p:cSld>
  <p:clrMapOvr>
    <a:masterClrMapping/>
  </p:clrMapOvr>
  <p:transition/>
  <p:timing>
    <p:tnLst>
      <p:par>
        <p:cTn id="1" dur="indefinite" restart="never" nodeType="tmRoot"/>
      </p:par>
    </p:tnLst>
  </p:timing>
</p:sld>
</file>

<file path=ppt/slides/slide1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9506" name="Rectangle 3"/>
          <p:cNvSpPr>
            <a:spLocks noGrp="1" noChangeArrowheads="1"/>
          </p:cNvSpPr>
          <p:nvPr>
            <p:ph idx="1"/>
          </p:nvPr>
        </p:nvSpPr>
        <p:spPr bwMode="auto">
          <a:xfrm>
            <a:off x="720001" y="1612328"/>
            <a:ext cx="7704862" cy="3024187"/>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numCol="1" anchor="t" anchorCtr="0" compatLnSpc="1">
            <a:prstTxWarp prst="textNoShape">
              <a:avLst/>
            </a:prstTxWarp>
          </a:bodyPr>
          <a:lstStyle/>
          <a:p>
            <a:pPr eaLnBrk="1" hangingPunct="1"/>
            <a:r>
              <a:rPr lang="en-GB" altLang="nl-NL" dirty="0" smtClean="0"/>
              <a:t>Advised driving position using guidance lines in the field and on headlands</a:t>
            </a:r>
          </a:p>
          <a:p>
            <a:pPr eaLnBrk="1" hangingPunct="1"/>
            <a:r>
              <a:rPr lang="en-GB" altLang="nl-NL" dirty="0" smtClean="0"/>
              <a:t>Extendable using the optional IsoMatch </a:t>
            </a:r>
            <a:r>
              <a:rPr lang="en-GB" altLang="nl-NL" dirty="0" err="1" smtClean="0"/>
              <a:t>InLine</a:t>
            </a:r>
            <a:r>
              <a:rPr lang="en-GB" altLang="nl-NL" dirty="0" smtClean="0"/>
              <a:t> light bar, to place guidance in line of sight</a:t>
            </a:r>
          </a:p>
          <a:p>
            <a:pPr eaLnBrk="1" hangingPunct="1"/>
            <a:r>
              <a:rPr lang="en-GB" altLang="nl-NL" dirty="0" smtClean="0"/>
              <a:t>Smart boundary recording: independent from the working width, even without any implement corrected</a:t>
            </a:r>
          </a:p>
          <a:p>
            <a:pPr eaLnBrk="1" hangingPunct="1"/>
            <a:r>
              <a:rPr lang="en-GB" altLang="nl-NL" dirty="0" smtClean="0"/>
              <a:t>Boundary shrinking: create new inner boundaries by </a:t>
            </a:r>
            <a:br>
              <a:rPr lang="en-GB" altLang="nl-NL" dirty="0" smtClean="0"/>
            </a:br>
            <a:r>
              <a:rPr lang="en-GB" altLang="nl-NL" dirty="0" smtClean="0"/>
              <a:t>setting de desired width of the headland</a:t>
            </a:r>
          </a:p>
          <a:p>
            <a:pPr eaLnBrk="1" hangingPunct="1"/>
            <a:r>
              <a:rPr lang="en-GB" altLang="nl-NL" dirty="0" smtClean="0"/>
              <a:t>Manual guidance for all operations</a:t>
            </a:r>
          </a:p>
          <a:p>
            <a:pPr eaLnBrk="1" hangingPunct="1"/>
            <a:endParaRPr lang="en-GB" altLang="nl-NL" b="1" dirty="0" smtClean="0"/>
          </a:p>
        </p:txBody>
      </p:sp>
      <p:sp>
        <p:nvSpPr>
          <p:cNvPr id="4" name="Title 3"/>
          <p:cNvSpPr>
            <a:spLocks noGrp="1"/>
          </p:cNvSpPr>
          <p:nvPr>
            <p:ph type="ctrTitle"/>
          </p:nvPr>
        </p:nvSpPr>
        <p:spPr/>
        <p:txBody>
          <a:bodyPr/>
          <a:lstStyle/>
          <a:p>
            <a:pPr marL="0" indent="0">
              <a:defRPr/>
            </a:pPr>
            <a:r>
              <a:rPr lang="en-US" dirty="0" err="1"/>
              <a:t>IsoMatch</a:t>
            </a:r>
            <a:r>
              <a:rPr lang="en-US" dirty="0"/>
              <a:t> GEOCONTROL</a:t>
            </a:r>
            <a:r>
              <a:rPr lang="en-US" baseline="30000" dirty="0"/>
              <a:t>®</a:t>
            </a:r>
            <a:endParaRPr lang="nl-NL" b="0" dirty="0"/>
          </a:p>
        </p:txBody>
      </p:sp>
      <p:sp>
        <p:nvSpPr>
          <p:cNvPr id="149510" name="Rectangle 1"/>
          <p:cNvSpPr>
            <a:spLocks noChangeArrowheads="1"/>
          </p:cNvSpPr>
          <p:nvPr/>
        </p:nvSpPr>
        <p:spPr bwMode="auto">
          <a:xfrm>
            <a:off x="640918" y="1250458"/>
            <a:ext cx="2056973"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nl-NL" dirty="0"/>
              <a:t>Manual guidance</a:t>
            </a:r>
            <a:endParaRPr lang="nl-NL" altLang="nl-NL" dirty="0"/>
          </a:p>
        </p:txBody>
      </p:sp>
      <p:pic>
        <p:nvPicPr>
          <p:cNvPr id="3" name="Picture 2"/>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6915065" y="2999955"/>
            <a:ext cx="1620180" cy="1659065"/>
          </a:xfrm>
          <a:prstGeom prst="rect">
            <a:avLst/>
          </a:prstGeom>
        </p:spPr>
      </p:pic>
      <p:pic>
        <p:nvPicPr>
          <p:cNvPr id="6" name="Picture 5"/>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7239101" y="3200858"/>
            <a:ext cx="864097" cy="594066"/>
          </a:xfrm>
          <a:prstGeom prst="rect">
            <a:avLst/>
          </a:prstGeom>
        </p:spPr>
      </p:pic>
      <p:pic>
        <p:nvPicPr>
          <p:cNvPr id="8" name="Picture 7" descr="Free illustration: Black, Back, Button, Navigation - Free ...">
            <a:hlinkClick r:id="rId4" action="ppaction://hlinksldjump"/>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0" y="4776889"/>
            <a:ext cx="454131" cy="366611"/>
          </a:xfrm>
          <a:prstGeom prst="rect">
            <a:avLst/>
          </a:prstGeom>
        </p:spPr>
      </p:pic>
    </p:spTree>
    <p:extLst>
      <p:ext uri="{BB962C8B-B14F-4D97-AF65-F5344CB8AC3E}">
        <p14:creationId xmlns:p14="http://schemas.microsoft.com/office/powerpoint/2010/main" val="3852113738"/>
      </p:ext>
    </p:extLst>
  </p:cSld>
  <p:clrMapOvr>
    <a:masterClrMapping/>
  </p:clrMapOvr>
  <p:transition/>
  <p:timing>
    <p:tnLst>
      <p:par>
        <p:cTn id="1" dur="indefinite" restart="never" nodeType="tmRoot"/>
      </p:par>
    </p:tnLst>
  </p:timing>
</p:sld>
</file>

<file path=ppt/slides/slide1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jdelijke aanduiding voor inhoud 2"/>
          <p:cNvSpPr>
            <a:spLocks noGrp="1"/>
          </p:cNvSpPr>
          <p:nvPr>
            <p:ph idx="1"/>
          </p:nvPr>
        </p:nvSpPr>
        <p:spPr/>
        <p:txBody>
          <a:bodyPr/>
          <a:lstStyle/>
          <a:p>
            <a:pPr marL="0" indent="0">
              <a:buNone/>
              <a:defRPr/>
            </a:pPr>
            <a:r>
              <a:rPr lang="en-GB" altLang="nl-NL" sz="1600" b="1" dirty="0" err="1" smtClean="0">
                <a:cs typeface="+mn-cs"/>
              </a:rPr>
              <a:t>AutosetApp</a:t>
            </a:r>
            <a:r>
              <a:rPr lang="en-GB" altLang="nl-NL" sz="1600" b="1" dirty="0" smtClean="0">
                <a:cs typeface="+mn-cs"/>
              </a:rPr>
              <a:t> (included in IsoMatch GEOCONTROL</a:t>
            </a:r>
            <a:r>
              <a:rPr lang="en-GB" altLang="nl-NL" sz="1600" b="1" baseline="30000" dirty="0" smtClean="0">
                <a:cs typeface="+mn-cs"/>
              </a:rPr>
              <a:t>®</a:t>
            </a:r>
            <a:r>
              <a:rPr lang="en-GB" altLang="nl-NL" sz="1600" b="1" dirty="0" smtClean="0">
                <a:cs typeface="+mn-cs"/>
              </a:rPr>
              <a:t> v1.9)</a:t>
            </a:r>
            <a:endParaRPr lang="en-GB" altLang="nl-NL" sz="1600" b="1" dirty="0">
              <a:cs typeface="+mn-cs"/>
            </a:endParaRPr>
          </a:p>
          <a:p>
            <a:pPr eaLnBrk="1" hangingPunct="1">
              <a:defRPr/>
            </a:pPr>
            <a:r>
              <a:rPr lang="en-GB" altLang="nl-NL" sz="1600" dirty="0" smtClean="0">
                <a:cs typeface="+mn-cs"/>
              </a:rPr>
              <a:t>The most up to date setting for your weighing spreader are always online available</a:t>
            </a:r>
          </a:p>
          <a:p>
            <a:pPr eaLnBrk="1" hangingPunct="1">
              <a:defRPr/>
            </a:pPr>
            <a:r>
              <a:rPr lang="en-GB" altLang="nl-NL" sz="1600" dirty="0" smtClean="0">
                <a:cs typeface="+mn-cs"/>
              </a:rPr>
              <a:t>The </a:t>
            </a:r>
            <a:r>
              <a:rPr lang="en-GB" altLang="nl-NL" sz="1600" dirty="0" err="1" smtClean="0">
                <a:cs typeface="+mn-cs"/>
              </a:rPr>
              <a:t>AutosetApp</a:t>
            </a:r>
            <a:r>
              <a:rPr lang="en-GB" altLang="nl-NL" sz="1600" dirty="0" smtClean="0">
                <a:cs typeface="+mn-cs"/>
              </a:rPr>
              <a:t> connects the IsoMatch Tellus and IsoMatch Tellus GO+ terminal directly with the Kverneland weighing spreader and will automatically adjust the spreader according to the setting entered into the App.</a:t>
            </a:r>
            <a:endParaRPr lang="en-GB" altLang="nl-NL" sz="1600" dirty="0">
              <a:cs typeface="+mn-cs"/>
            </a:endParaRPr>
          </a:p>
          <a:p>
            <a:pPr eaLnBrk="1" hangingPunct="1">
              <a:defRPr/>
            </a:pPr>
            <a:endParaRPr lang="nl-NL" sz="1600" dirty="0">
              <a:cs typeface="+mn-cs"/>
            </a:endParaRPr>
          </a:p>
        </p:txBody>
      </p:sp>
      <p:sp>
        <p:nvSpPr>
          <p:cNvPr id="4" name="Title 3"/>
          <p:cNvSpPr>
            <a:spLocks noGrp="1"/>
          </p:cNvSpPr>
          <p:nvPr>
            <p:ph type="ctrTitle"/>
          </p:nvPr>
        </p:nvSpPr>
        <p:spPr/>
        <p:txBody>
          <a:bodyPr/>
          <a:lstStyle/>
          <a:p>
            <a:pPr marL="0" indent="0">
              <a:defRPr/>
            </a:pPr>
            <a:r>
              <a:rPr lang="en-US" dirty="0" err="1"/>
              <a:t>IsoMatch</a:t>
            </a:r>
            <a:r>
              <a:rPr lang="en-US" dirty="0"/>
              <a:t> GEOCONTROL</a:t>
            </a:r>
            <a:r>
              <a:rPr lang="en-US" baseline="30000" dirty="0"/>
              <a:t>®</a:t>
            </a:r>
            <a:endParaRPr lang="nl-NL" dirty="0"/>
          </a:p>
        </p:txBody>
      </p:sp>
      <p:pic>
        <p:nvPicPr>
          <p:cNvPr id="150532" name="Picture 9" descr="J:\Afdelingen\Sales &amp; Marketing\Marketing Material\Pictures\2016\Spreaders\Various\KV AutosetApp 006.png"/>
          <p:cNvPicPr>
            <a:picLocks noChangeAspect="1" noChangeArrowheads="1"/>
          </p:cNvPicPr>
          <p:nvPr/>
        </p:nvPicPr>
        <p:blipFill>
          <a:blip r:embed="rId2" cstate="email">
            <a:extLst>
              <a:ext uri="{28A0092B-C50C-407E-A947-70E740481C1C}">
                <a14:useLocalDpi xmlns:a14="http://schemas.microsoft.com/office/drawing/2010/main"/>
              </a:ext>
            </a:extLst>
          </a:blip>
          <a:srcRect/>
          <a:stretch>
            <a:fillRect/>
          </a:stretch>
        </p:blipFill>
        <p:spPr bwMode="auto">
          <a:xfrm>
            <a:off x="1457326" y="3003947"/>
            <a:ext cx="2621756" cy="17478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0533" name="Line 38"/>
          <p:cNvSpPr>
            <a:spLocks noChangeShapeType="1"/>
          </p:cNvSpPr>
          <p:nvPr/>
        </p:nvSpPr>
        <p:spPr bwMode="auto">
          <a:xfrm>
            <a:off x="7339012" y="4029124"/>
            <a:ext cx="1771650" cy="0"/>
          </a:xfrm>
          <a:prstGeom prst="line">
            <a:avLst/>
          </a:prstGeom>
          <a:noFill/>
          <a:ln w="19050">
            <a:solidFill>
              <a:srgbClr val="007A3B"/>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endParaRPr lang="en-GB"/>
          </a:p>
        </p:txBody>
      </p:sp>
      <p:sp>
        <p:nvSpPr>
          <p:cNvPr id="150534" name="Line 39"/>
          <p:cNvSpPr>
            <a:spLocks noChangeShapeType="1"/>
          </p:cNvSpPr>
          <p:nvPr/>
        </p:nvSpPr>
        <p:spPr bwMode="auto">
          <a:xfrm>
            <a:off x="7339012" y="4676824"/>
            <a:ext cx="1771650" cy="0"/>
          </a:xfrm>
          <a:prstGeom prst="line">
            <a:avLst/>
          </a:prstGeom>
          <a:noFill/>
          <a:ln w="19050">
            <a:solidFill>
              <a:srgbClr val="007A3B"/>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endParaRPr lang="en-GB"/>
          </a:p>
        </p:txBody>
      </p:sp>
      <p:sp>
        <p:nvSpPr>
          <p:cNvPr id="150535" name="Text Box 40">
            <a:hlinkClick r:id="rId3" action="ppaction://hlinkfile"/>
          </p:cNvPr>
          <p:cNvSpPr txBox="1">
            <a:spLocks noChangeArrowheads="1"/>
          </p:cNvSpPr>
          <p:nvPr/>
        </p:nvSpPr>
        <p:spPr bwMode="auto">
          <a:xfrm>
            <a:off x="8137922" y="4257724"/>
            <a:ext cx="972740" cy="207749"/>
          </a:xfrm>
          <a:prstGeom prst="rect">
            <a:avLst/>
          </a:prstGeom>
          <a:noFill/>
          <a:ln>
            <a:noFill/>
          </a:ln>
          <a:effectLst/>
          <a:extLst>
            <a:ext uri="{909E8E84-426E-40DD-AFC4-6F175D3DCCD1}">
              <a14:hiddenFill xmlns:a14="http://schemas.microsoft.com/office/drawing/2010/main">
                <a:solidFill>
                  <a:srgbClr val="A0AA00"/>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US" altLang="nl-NL" sz="750"/>
              <a:t>Movie</a:t>
            </a:r>
            <a:endParaRPr lang="nl-NL" altLang="nl-NL" sz="750"/>
          </a:p>
        </p:txBody>
      </p:sp>
      <p:pic>
        <p:nvPicPr>
          <p:cNvPr id="150536" name="Afbeelding 12" descr="Afbeeldingsresultaat voor movie icon">
            <a:hlinkClick r:id="rId4"/>
          </p:cNvPr>
          <p:cNvPicPr>
            <a:picLocks noChangeAspect="1" noChangeArrowheads="1"/>
          </p:cNvPicPr>
          <p:nvPr/>
        </p:nvPicPr>
        <p:blipFill>
          <a:blip r:embed="rId5" cstate="email">
            <a:extLst>
              <a:ext uri="{28A0092B-C50C-407E-A947-70E740481C1C}">
                <a14:useLocalDpi xmlns:a14="http://schemas.microsoft.com/office/drawing/2010/main"/>
              </a:ext>
            </a:extLst>
          </a:blip>
          <a:srcRect/>
          <a:stretch>
            <a:fillRect/>
          </a:stretch>
        </p:blipFill>
        <p:spPr bwMode="auto">
          <a:xfrm>
            <a:off x="7410450" y="4033050"/>
            <a:ext cx="592931" cy="6441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0537" name="Picture 3"/>
          <p:cNvPicPr>
            <a:picLocks noChangeAspect="1"/>
          </p:cNvPicPr>
          <p:nvPr/>
        </p:nvPicPr>
        <p:blipFill>
          <a:blip r:embed="rId6" cstate="email">
            <a:extLst>
              <a:ext uri="{28A0092B-C50C-407E-A947-70E740481C1C}">
                <a14:useLocalDpi xmlns:a14="http://schemas.microsoft.com/office/drawing/2010/main"/>
              </a:ext>
            </a:extLst>
          </a:blip>
          <a:srcRect/>
          <a:stretch>
            <a:fillRect/>
          </a:stretch>
        </p:blipFill>
        <p:spPr bwMode="auto">
          <a:xfrm>
            <a:off x="3979069" y="2809876"/>
            <a:ext cx="1676400" cy="22217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9"/>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4193958" y="2809875"/>
            <a:ext cx="1461510" cy="1058019"/>
          </a:xfrm>
          <a:prstGeom prst="rect">
            <a:avLst/>
          </a:prstGeom>
        </p:spPr>
      </p:pic>
      <p:pic>
        <p:nvPicPr>
          <p:cNvPr id="12" name="Picture 11" descr="Free illustration: Black, Back, Button, Navigation - Free ...">
            <a:hlinkClick r:id="rId8" action="ppaction://hlinksldjump"/>
          </p:cNvPr>
          <p:cNvPicPr>
            <a:picLocks noChangeAspect="1"/>
          </p:cNvPicPr>
          <p:nvPr/>
        </p:nvPicPr>
        <p:blipFill>
          <a:blip r:embed="rId9" cstate="email">
            <a:extLst>
              <a:ext uri="{28A0092B-C50C-407E-A947-70E740481C1C}">
                <a14:useLocalDpi xmlns:a14="http://schemas.microsoft.com/office/drawing/2010/main"/>
              </a:ext>
            </a:extLst>
          </a:blip>
          <a:stretch>
            <a:fillRect/>
          </a:stretch>
        </p:blipFill>
        <p:spPr>
          <a:xfrm>
            <a:off x="0" y="4776889"/>
            <a:ext cx="454131" cy="366611"/>
          </a:xfrm>
          <a:prstGeom prst="rect">
            <a:avLst/>
          </a:prstGeom>
        </p:spPr>
      </p:pic>
    </p:spTree>
    <p:extLst>
      <p:ext uri="{BB962C8B-B14F-4D97-AF65-F5344CB8AC3E}">
        <p14:creationId xmlns:p14="http://schemas.microsoft.com/office/powerpoint/2010/main" val="804178465"/>
      </p:ext>
    </p:extLst>
  </p:cSld>
  <p:clrMapOvr>
    <a:masterClrMapping/>
  </p:clrMapOvr>
  <p:transition spd="slow"/>
  <p:timing>
    <p:tnLst>
      <p:par>
        <p:cTn id="1" dur="indefinite" restart="never" nodeType="tmRoot"/>
      </p:par>
    </p:tnLst>
  </p:timing>
</p:sld>
</file>

<file path=ppt/slides/slide1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1554" name="Picture 2"/>
          <p:cNvPicPr>
            <a:picLocks noChangeAspect="1"/>
          </p:cNvPicPr>
          <p:nvPr/>
        </p:nvPicPr>
        <p:blipFill>
          <a:blip r:embed="rId2" cstate="screen">
            <a:extLst>
              <a:ext uri="{28A0092B-C50C-407E-A947-70E740481C1C}">
                <a14:useLocalDpi xmlns:a14="http://schemas.microsoft.com/office/drawing/2010/main"/>
              </a:ext>
            </a:extLst>
          </a:blip>
          <a:srcRect/>
          <a:stretch>
            <a:fillRect/>
          </a:stretch>
        </p:blipFill>
        <p:spPr bwMode="auto">
          <a:xfrm>
            <a:off x="6298018" y="1310094"/>
            <a:ext cx="2310785" cy="30618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1555" name="Content Placeholder 2"/>
          <p:cNvSpPr>
            <a:spLocks noGrp="1"/>
          </p:cNvSpPr>
          <p:nvPr>
            <p:ph idx="1"/>
          </p:nvPr>
        </p:nvSpPr>
        <p:spPr bwMode="auto">
          <a:xfrm>
            <a:off x="719139" y="1347788"/>
            <a:ext cx="5180216" cy="3024187"/>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numCol="1" anchor="t" anchorCtr="0" compatLnSpc="1">
            <a:prstTxWarp prst="textNoShape">
              <a:avLst/>
            </a:prstTxWarp>
          </a:bodyPr>
          <a:lstStyle/>
          <a:p>
            <a:pPr eaLnBrk="1" hangingPunct="1"/>
            <a:r>
              <a:rPr lang="en-GB" altLang="nl-NL" dirty="0" smtClean="0"/>
              <a:t>Always the latest online spreading charts available via IsoMatch Tellus or IsoMatch Tellus GO+</a:t>
            </a:r>
          </a:p>
          <a:p>
            <a:pPr eaLnBrk="1" hangingPunct="1"/>
            <a:r>
              <a:rPr lang="en-GB" altLang="nl-NL" dirty="0" smtClean="0"/>
              <a:t>Update by:</a:t>
            </a:r>
          </a:p>
          <a:p>
            <a:pPr marL="671513" lvl="1" indent="-214313">
              <a:buFont typeface="Arial" panose="020B0604020202020204" pitchFamily="34" charset="0"/>
              <a:buChar char="•"/>
            </a:pPr>
            <a:r>
              <a:rPr lang="en-GB" altLang="nl-NL" sz="1200" dirty="0"/>
              <a:t>IsoMatch wireless</a:t>
            </a:r>
          </a:p>
          <a:p>
            <a:pPr marL="671513" lvl="1" indent="-214313">
              <a:buFont typeface="Arial" panose="020B0604020202020204" pitchFamily="34" charset="0"/>
              <a:buChar char="•"/>
            </a:pPr>
            <a:r>
              <a:rPr lang="en-GB" altLang="nl-NL" sz="1200" dirty="0"/>
              <a:t>Download on USB memory stick</a:t>
            </a:r>
          </a:p>
          <a:p>
            <a:pPr eaLnBrk="1" hangingPunct="1"/>
            <a:r>
              <a:rPr lang="en-GB" altLang="nl-NL" dirty="0" smtClean="0"/>
              <a:t>Forward the settings from the spreading chart to the spreader and adjust it automatically</a:t>
            </a:r>
          </a:p>
          <a:p>
            <a:pPr eaLnBrk="1" hangingPunct="1"/>
            <a:endParaRPr lang="en-GB" altLang="nl-NL" dirty="0" smtClean="0"/>
          </a:p>
          <a:p>
            <a:pPr eaLnBrk="1" hangingPunct="1"/>
            <a:endParaRPr lang="en-GB" altLang="nl-NL" dirty="0" smtClean="0"/>
          </a:p>
        </p:txBody>
      </p:sp>
      <p:sp>
        <p:nvSpPr>
          <p:cNvPr id="3" name="Title 2"/>
          <p:cNvSpPr>
            <a:spLocks noGrp="1"/>
          </p:cNvSpPr>
          <p:nvPr>
            <p:ph type="ctrTitle"/>
          </p:nvPr>
        </p:nvSpPr>
        <p:spPr/>
        <p:txBody>
          <a:bodyPr/>
          <a:lstStyle/>
          <a:p>
            <a:pPr marL="0" indent="0">
              <a:defRPr/>
            </a:pPr>
            <a:r>
              <a:rPr lang="en-GB" altLang="nl-NL" dirty="0" err="1" smtClean="0">
                <a:ea typeface="Geneva"/>
              </a:rPr>
              <a:t>AutosetApp</a:t>
            </a:r>
            <a:endParaRPr lang="nl-NL" dirty="0"/>
          </a:p>
        </p:txBody>
      </p:sp>
      <p:pic>
        <p:nvPicPr>
          <p:cNvPr id="5" name="Picture 4"/>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583804" y="1315248"/>
            <a:ext cx="2024999" cy="1417660"/>
          </a:xfrm>
          <a:prstGeom prst="rect">
            <a:avLst/>
          </a:prstGeom>
        </p:spPr>
      </p:pic>
      <p:pic>
        <p:nvPicPr>
          <p:cNvPr id="7" name="Picture 6" descr="Free illustration: Black, Back, Button, Navigation - Free ...">
            <a:hlinkClick r:id="rId4" action="ppaction://hlinksldjump"/>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0" y="4776889"/>
            <a:ext cx="454131" cy="366611"/>
          </a:xfrm>
          <a:prstGeom prst="rect">
            <a:avLst/>
          </a:prstGeom>
        </p:spPr>
      </p:pic>
    </p:spTree>
    <p:extLst>
      <p:ext uri="{BB962C8B-B14F-4D97-AF65-F5344CB8AC3E}">
        <p14:creationId xmlns:p14="http://schemas.microsoft.com/office/powerpoint/2010/main" val="3616753528"/>
      </p:ext>
    </p:extLst>
  </p:cSld>
  <p:clrMapOvr>
    <a:masterClrMapping/>
  </p:clrMapOvr>
  <p:transition spd="slow"/>
  <p:timing>
    <p:tnLst>
      <p:par>
        <p:cTn id="1" dur="indefinite" restart="never" nodeType="tmRoot"/>
      </p:par>
    </p:tnLst>
  </p:timing>
</p:sld>
</file>

<file path=ppt/slides/slide1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02" name="Rectangle 3"/>
          <p:cNvSpPr>
            <a:spLocks noGrp="1" noChangeArrowheads="1"/>
          </p:cNvSpPr>
          <p:nvPr>
            <p:ph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numCol="1" anchor="t" anchorCtr="0" compatLnSpc="1">
            <a:prstTxWarp prst="textNoShape">
              <a:avLst/>
            </a:prstTxWarp>
          </a:bodyPr>
          <a:lstStyle/>
          <a:p>
            <a:pPr eaLnBrk="1" hangingPunct="1"/>
            <a:r>
              <a:rPr lang="en-GB" altLang="nl-NL" dirty="0" smtClean="0"/>
              <a:t>Easy and comfort of operation, due to not having to manually switch on or off sections or change the application rate. You can focus 100% on the driving in the field.</a:t>
            </a:r>
          </a:p>
          <a:p>
            <a:pPr eaLnBrk="1" hangingPunct="1"/>
            <a:endParaRPr lang="en-GB" altLang="nl-NL" dirty="0" smtClean="0"/>
          </a:p>
          <a:p>
            <a:pPr eaLnBrk="1" hangingPunct="1"/>
            <a:r>
              <a:rPr lang="en-GB" altLang="nl-NL" dirty="0" smtClean="0"/>
              <a:t>More efficient work and avoiding overlap leads to cost savings of 5-10% on e.g. fertiliser.</a:t>
            </a:r>
          </a:p>
          <a:p>
            <a:pPr eaLnBrk="1" hangingPunct="1"/>
            <a:endParaRPr lang="en-GB" altLang="nl-NL" dirty="0" smtClean="0"/>
          </a:p>
          <a:p>
            <a:pPr eaLnBrk="1" hangingPunct="1"/>
            <a:r>
              <a:rPr lang="en-GB" altLang="nl-NL" dirty="0" smtClean="0"/>
              <a:t>With IsoMatch GEOCONTROL</a:t>
            </a:r>
            <a:r>
              <a:rPr lang="nl-NL" altLang="nl-NL" b="1" baseline="30000" dirty="0" smtClean="0"/>
              <a:t>®</a:t>
            </a:r>
            <a:r>
              <a:rPr lang="en-GB" altLang="nl-NL" dirty="0" smtClean="0"/>
              <a:t>, working at night time becomes very easy. IsoMatch GEOCONTROL</a:t>
            </a:r>
            <a:r>
              <a:rPr lang="nl-NL" altLang="nl-NL" b="1" baseline="30000" dirty="0" smtClean="0"/>
              <a:t>®</a:t>
            </a:r>
            <a:r>
              <a:rPr lang="en-GB" altLang="nl-NL" dirty="0" smtClean="0"/>
              <a:t> reduces the workload considerably.</a:t>
            </a:r>
          </a:p>
        </p:txBody>
      </p:sp>
      <p:sp>
        <p:nvSpPr>
          <p:cNvPr id="3" name="Title 2"/>
          <p:cNvSpPr>
            <a:spLocks noGrp="1"/>
          </p:cNvSpPr>
          <p:nvPr>
            <p:ph type="ctrTitle"/>
          </p:nvPr>
        </p:nvSpPr>
        <p:spPr/>
        <p:txBody>
          <a:bodyPr/>
          <a:lstStyle/>
          <a:p>
            <a:r>
              <a:rPr lang="en-US" sz="3200" dirty="0" err="1"/>
              <a:t>IsoMatch</a:t>
            </a:r>
            <a:r>
              <a:rPr lang="en-US" sz="3200" dirty="0"/>
              <a:t> </a:t>
            </a:r>
            <a:r>
              <a:rPr lang="en-US" sz="3200" dirty="0" smtClean="0"/>
              <a:t>GEOCONTROL</a:t>
            </a:r>
            <a:r>
              <a:rPr lang="en-US" sz="3200" baseline="30000" dirty="0" smtClean="0"/>
              <a:t>®</a:t>
            </a:r>
            <a:r>
              <a:rPr lang="nl-NL" sz="3200" dirty="0">
                <a:ea typeface="Geneva"/>
              </a:rPr>
              <a:t> </a:t>
            </a:r>
            <a:r>
              <a:rPr lang="nl-NL" sz="3200" dirty="0" smtClean="0">
                <a:ea typeface="Geneva"/>
              </a:rPr>
              <a:t>- </a:t>
            </a:r>
            <a:r>
              <a:rPr lang="nl-NL" altLang="nl-NL" sz="3200" dirty="0" err="1" smtClean="0">
                <a:ea typeface="Geneva"/>
              </a:rPr>
              <a:t>Brings</a:t>
            </a:r>
            <a:r>
              <a:rPr lang="nl-NL" altLang="nl-NL" sz="3200" dirty="0" smtClean="0">
                <a:ea typeface="Geneva"/>
              </a:rPr>
              <a:t> </a:t>
            </a:r>
            <a:r>
              <a:rPr lang="nl-NL" altLang="nl-NL" sz="3200" dirty="0">
                <a:ea typeface="Geneva"/>
              </a:rPr>
              <a:t>Clear </a:t>
            </a:r>
            <a:r>
              <a:rPr lang="nl-NL" altLang="nl-NL" sz="3200" dirty="0" smtClean="0">
                <a:ea typeface="Geneva"/>
              </a:rPr>
              <a:t>Benefits</a:t>
            </a:r>
            <a:endParaRPr lang="nl-NL" dirty="0"/>
          </a:p>
        </p:txBody>
      </p:sp>
      <p:pic>
        <p:nvPicPr>
          <p:cNvPr id="5" name="Picture 4" descr="Free illustration: Black, Back, Button, Navigation - Free ...">
            <a:hlinkClick r:id="rId2" action="ppaction://hlinksldjump"/>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0" y="4776889"/>
            <a:ext cx="454131" cy="366611"/>
          </a:xfrm>
          <a:prstGeom prst="rect">
            <a:avLst/>
          </a:prstGeom>
        </p:spPr>
      </p:pic>
    </p:spTree>
    <p:extLst>
      <p:ext uri="{BB962C8B-B14F-4D97-AF65-F5344CB8AC3E}">
        <p14:creationId xmlns:p14="http://schemas.microsoft.com/office/powerpoint/2010/main" val="3055935497"/>
      </p:ext>
    </p:extLst>
  </p:cSld>
  <p:clrMapOvr>
    <a:masterClrMapping/>
  </p:clrMapOvr>
  <p:transition/>
  <p:timing>
    <p:tnLst>
      <p:par>
        <p:cTn id="1" dur="indefinite" restart="never" nodeType="tmRoot"/>
      </p:par>
    </p:tnLst>
  </p:timing>
</p:sld>
</file>

<file path=ppt/slides/slide1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4626" name="Picture 6"/>
          <p:cNvPicPr>
            <a:picLocks noChangeAspect="1" noChangeArrowheads="1"/>
          </p:cNvPicPr>
          <p:nvPr/>
        </p:nvPicPr>
        <p:blipFill>
          <a:blip r:embed="rId2" cstate="email">
            <a:extLst>
              <a:ext uri="{28A0092B-C50C-407E-A947-70E740481C1C}">
                <a14:useLocalDpi xmlns:a14="http://schemas.microsoft.com/office/drawing/2010/main"/>
              </a:ext>
            </a:extLst>
          </a:blip>
          <a:srcRect l="11169" r="258"/>
          <a:stretch>
            <a:fillRect/>
          </a:stretch>
        </p:blipFill>
        <p:spPr bwMode="auto">
          <a:xfrm>
            <a:off x="-411902" y="-519642"/>
            <a:ext cx="9555902" cy="719678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54627" name="TextBox 3"/>
          <p:cNvSpPr txBox="1">
            <a:spLocks noChangeArrowheads="1"/>
          </p:cNvSpPr>
          <p:nvPr/>
        </p:nvSpPr>
        <p:spPr bwMode="auto">
          <a:xfrm>
            <a:off x="3006328" y="250032"/>
            <a:ext cx="3024188" cy="3231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nl-NL" altLang="nl-NL" sz="1500">
                <a:solidFill>
                  <a:schemeClr val="bg1"/>
                </a:solidFill>
              </a:rPr>
              <a:t>Spreading at Night!</a:t>
            </a:r>
          </a:p>
        </p:txBody>
      </p:sp>
      <p:sp>
        <p:nvSpPr>
          <p:cNvPr id="3" name="Content Placeholder 2"/>
          <p:cNvSpPr>
            <a:spLocks noGrp="1"/>
          </p:cNvSpPr>
          <p:nvPr>
            <p:ph idx="1"/>
          </p:nvPr>
        </p:nvSpPr>
        <p:spPr/>
        <p:txBody>
          <a:bodyPr/>
          <a:lstStyle/>
          <a:p>
            <a:endParaRPr lang="nl-NL"/>
          </a:p>
        </p:txBody>
      </p:sp>
    </p:spTree>
    <p:extLst>
      <p:ext uri="{BB962C8B-B14F-4D97-AF65-F5344CB8AC3E}">
        <p14:creationId xmlns:p14="http://schemas.microsoft.com/office/powerpoint/2010/main" val="1080141465"/>
      </p:ext>
    </p:extLst>
  </p:cSld>
  <p:clrMapOvr>
    <a:masterClrMapping/>
  </p:clrMapOvr>
  <p:transition spd="slow"/>
  <p:timing>
    <p:tnLst>
      <p:par>
        <p:cTn id="1" dur="indefinite" restart="never" nodeType="tmRoot"/>
      </p:par>
    </p:tnLst>
  </p:timing>
</p:sld>
</file>

<file path=ppt/slides/slide1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err="1"/>
              <a:t>IsoMatch</a:t>
            </a:r>
            <a:r>
              <a:rPr lang="en-US" dirty="0"/>
              <a:t> Global </a:t>
            </a:r>
            <a:r>
              <a:rPr lang="en-US" dirty="0" smtClean="0"/>
              <a:t>3</a:t>
            </a:r>
            <a:endParaRPr lang="nl-NL" dirty="0"/>
          </a:p>
        </p:txBody>
      </p:sp>
      <p:sp>
        <p:nvSpPr>
          <p:cNvPr id="8" name="Content Placeholder 2"/>
          <p:cNvSpPr txBox="1">
            <a:spLocks/>
          </p:cNvSpPr>
          <p:nvPr/>
        </p:nvSpPr>
        <p:spPr>
          <a:xfrm>
            <a:off x="631717" y="1259504"/>
            <a:ext cx="4356496" cy="2938796"/>
          </a:xfrm>
          <a:prstGeom prst="rect">
            <a:avLst/>
          </a:prstGeom>
        </p:spPr>
        <p:txBody>
          <a:bodyPr/>
          <a:lstStyle>
            <a:lvl1pPr marL="342900" indent="-342900" algn="l" rtl="0" eaLnBrk="0" fontAlgn="base" hangingPunct="0">
              <a:spcBef>
                <a:spcPct val="20000"/>
              </a:spcBef>
              <a:spcAft>
                <a:spcPct val="0"/>
              </a:spcAft>
              <a:defRPr sz="2000">
                <a:solidFill>
                  <a:schemeClr val="tx1"/>
                </a:solidFill>
                <a:latin typeface="+mn-lt"/>
                <a:ea typeface="Geneva" charset="-128"/>
                <a:cs typeface="Geneva"/>
              </a:defRPr>
            </a:lvl1pPr>
            <a:lvl2pPr marL="742950" indent="-209550" algn="l" rtl="0" eaLnBrk="0" fontAlgn="base" hangingPunct="0">
              <a:spcBef>
                <a:spcPct val="20000"/>
              </a:spcBef>
              <a:spcAft>
                <a:spcPct val="0"/>
              </a:spcAft>
              <a:buFont typeface="Wingdings" panose="05000000000000000000" pitchFamily="2" charset="2"/>
              <a:defRPr>
                <a:solidFill>
                  <a:schemeClr val="tx1"/>
                </a:solidFill>
                <a:latin typeface="+mn-lt"/>
                <a:ea typeface="Geneva" charset="-128"/>
                <a:cs typeface="Geneva"/>
              </a:defRPr>
            </a:lvl2pPr>
            <a:lvl3pPr marL="1162050" indent="-228600" algn="l" rtl="0" eaLnBrk="0" fontAlgn="base" hangingPunct="0">
              <a:spcBef>
                <a:spcPct val="20000"/>
              </a:spcBef>
              <a:spcAft>
                <a:spcPct val="0"/>
              </a:spcAft>
              <a:defRPr sz="1600">
                <a:solidFill>
                  <a:schemeClr val="tx1"/>
                </a:solidFill>
                <a:latin typeface="+mn-lt"/>
                <a:ea typeface="Geneva" charset="-128"/>
                <a:cs typeface="Geneva"/>
              </a:defRPr>
            </a:lvl3pPr>
            <a:lvl4pPr marL="1600200" indent="-228600" algn="l" rtl="0" eaLnBrk="0" fontAlgn="base" hangingPunct="0">
              <a:spcBef>
                <a:spcPct val="20000"/>
              </a:spcBef>
              <a:spcAft>
                <a:spcPct val="0"/>
              </a:spcAft>
              <a:buFont typeface="Arial" panose="020B0604020202020204" pitchFamily="34" charset="0"/>
              <a:buChar char="»"/>
              <a:defRPr sz="1600">
                <a:solidFill>
                  <a:schemeClr val="tx1"/>
                </a:solidFill>
                <a:latin typeface="+mn-lt"/>
                <a:ea typeface="Geneva" charset="-128"/>
                <a:cs typeface="Geneva"/>
              </a:defRPr>
            </a:lvl4pPr>
            <a:lvl5pPr marL="2057400" indent="-228600" algn="l" rtl="0" eaLnBrk="0" fontAlgn="base" hangingPunct="0">
              <a:spcBef>
                <a:spcPct val="20000"/>
              </a:spcBef>
              <a:spcAft>
                <a:spcPct val="0"/>
              </a:spcAft>
              <a:buChar char="–"/>
              <a:defRPr sz="1600">
                <a:solidFill>
                  <a:schemeClr val="tx1"/>
                </a:solidFill>
                <a:latin typeface="+mn-lt"/>
                <a:ea typeface="Geneva" charset="-128"/>
                <a:cs typeface="Geneva"/>
              </a:defRPr>
            </a:lvl5pPr>
            <a:lvl6pPr marL="2514600" indent="-228600" algn="l" rtl="0" eaLnBrk="1" fontAlgn="base" hangingPunct="1">
              <a:spcBef>
                <a:spcPct val="20000"/>
              </a:spcBef>
              <a:spcAft>
                <a:spcPct val="0"/>
              </a:spcAft>
              <a:buChar char="–"/>
              <a:defRPr sz="1600">
                <a:solidFill>
                  <a:schemeClr val="tx1"/>
                </a:solidFill>
                <a:latin typeface="+mn-lt"/>
                <a:ea typeface="Geneva" charset="-128"/>
              </a:defRPr>
            </a:lvl6pPr>
            <a:lvl7pPr marL="2971800" indent="-228600" algn="l" rtl="0" eaLnBrk="1" fontAlgn="base" hangingPunct="1">
              <a:spcBef>
                <a:spcPct val="20000"/>
              </a:spcBef>
              <a:spcAft>
                <a:spcPct val="0"/>
              </a:spcAft>
              <a:buChar char="–"/>
              <a:defRPr sz="1600">
                <a:solidFill>
                  <a:schemeClr val="tx1"/>
                </a:solidFill>
                <a:latin typeface="+mn-lt"/>
                <a:ea typeface="Geneva" charset="-128"/>
              </a:defRPr>
            </a:lvl7pPr>
            <a:lvl8pPr marL="3429000" indent="-228600" algn="l" rtl="0" eaLnBrk="1" fontAlgn="base" hangingPunct="1">
              <a:spcBef>
                <a:spcPct val="20000"/>
              </a:spcBef>
              <a:spcAft>
                <a:spcPct val="0"/>
              </a:spcAft>
              <a:buChar char="–"/>
              <a:defRPr sz="1600">
                <a:solidFill>
                  <a:schemeClr val="tx1"/>
                </a:solidFill>
                <a:latin typeface="+mn-lt"/>
                <a:ea typeface="Geneva" charset="-128"/>
              </a:defRPr>
            </a:lvl8pPr>
            <a:lvl9pPr marL="3886200" indent="-228600" algn="l" rtl="0" eaLnBrk="1" fontAlgn="base" hangingPunct="1">
              <a:spcBef>
                <a:spcPct val="20000"/>
              </a:spcBef>
              <a:spcAft>
                <a:spcPct val="0"/>
              </a:spcAft>
              <a:buChar char="–"/>
              <a:defRPr sz="1600">
                <a:solidFill>
                  <a:schemeClr val="tx1"/>
                </a:solidFill>
                <a:latin typeface="+mn-lt"/>
                <a:ea typeface="Geneva" charset="-128"/>
              </a:defRPr>
            </a:lvl9pPr>
          </a:lstStyle>
          <a:p>
            <a:pPr>
              <a:buFont typeface="Wingdings" panose="05000000000000000000" pitchFamily="2" charset="2"/>
              <a:buChar char="§"/>
            </a:pPr>
            <a:r>
              <a:rPr lang="en-GB" sz="1800" b="0" kern="0" dirty="0"/>
              <a:t>IsoMatch Global 3 is a GPS </a:t>
            </a:r>
            <a:r>
              <a:rPr lang="en-GB" sz="1800" b="0" kern="0" dirty="0" smtClean="0"/>
              <a:t>antenna</a:t>
            </a:r>
          </a:p>
          <a:p>
            <a:pPr>
              <a:buFont typeface="Wingdings" panose="05000000000000000000" pitchFamily="2" charset="2"/>
              <a:buChar char="§"/>
            </a:pPr>
            <a:endParaRPr lang="en-GB" sz="1800" b="0" kern="0" dirty="0"/>
          </a:p>
          <a:p>
            <a:pPr>
              <a:buFont typeface="Wingdings" panose="05000000000000000000" pitchFamily="2" charset="2"/>
              <a:buChar char="§"/>
            </a:pPr>
            <a:r>
              <a:rPr lang="en-GB" sz="1800" b="0" kern="0" dirty="0"/>
              <a:t>It provides DGPS signal to the IsoMatch terminals with good level of accuracy pass to pass.</a:t>
            </a:r>
          </a:p>
          <a:p>
            <a:pPr>
              <a:buFont typeface="Wingdings" panose="05000000000000000000" pitchFamily="2" charset="2"/>
              <a:buChar char="§"/>
            </a:pPr>
            <a:endParaRPr lang="en-GB" sz="1800" b="0" kern="0" dirty="0"/>
          </a:p>
          <a:p>
            <a:pPr>
              <a:buFont typeface="Wingdings" panose="05000000000000000000" pitchFamily="2" charset="2"/>
              <a:buChar char="§"/>
            </a:pPr>
            <a:r>
              <a:rPr lang="en-GB" sz="1800" b="0" kern="0" dirty="0"/>
              <a:t>It works with satellite constellations L1 GPS, G1 GLONASS, E1 Galileo, and B1 </a:t>
            </a:r>
            <a:r>
              <a:rPr lang="en-GB" sz="1800" b="0" kern="0" dirty="0" err="1"/>
              <a:t>BeiDou</a:t>
            </a:r>
            <a:r>
              <a:rPr lang="en-GB" sz="1800" b="0" kern="0" dirty="0"/>
              <a:t>. </a:t>
            </a:r>
          </a:p>
        </p:txBody>
      </p:sp>
      <p:pic>
        <p:nvPicPr>
          <p:cNvPr id="9" name="Content Placeholder 5"/>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5653256" y="1023025"/>
            <a:ext cx="2665674" cy="3099020"/>
          </a:xfrm>
          <a:prstGeom prst="rect">
            <a:avLst/>
          </a:prstGeom>
        </p:spPr>
      </p:pic>
      <p:pic>
        <p:nvPicPr>
          <p:cNvPr id="6" name="Picture 5" descr="Free illustration: Black, Back, Button, Navigation - Free ...">
            <a:hlinkClick r:id="rId3" action="ppaction://hlinksldjump"/>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0" y="4776889"/>
            <a:ext cx="454131" cy="366611"/>
          </a:xfrm>
          <a:prstGeom prst="rect">
            <a:avLst/>
          </a:prstGeom>
        </p:spPr>
      </p:pic>
    </p:spTree>
    <p:extLst>
      <p:ext uri="{BB962C8B-B14F-4D97-AF65-F5344CB8AC3E}">
        <p14:creationId xmlns:p14="http://schemas.microsoft.com/office/powerpoint/2010/main" val="2000929460"/>
      </p:ext>
    </p:extLst>
  </p:cSld>
  <p:clrMapOvr>
    <a:masterClrMapping/>
  </p:clrMapOvr>
  <p:timing>
    <p:tnLst>
      <p:par>
        <p:cTn id="1" dur="indefinite" restart="never" nodeType="tmRoot"/>
      </p:par>
    </p:tnLst>
  </p:timing>
</p:sld>
</file>

<file path=ppt/slides/slide1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err="1"/>
              <a:t>IsoMatch</a:t>
            </a:r>
            <a:r>
              <a:rPr lang="en-US" dirty="0"/>
              <a:t> Global </a:t>
            </a:r>
            <a:r>
              <a:rPr lang="en-US" dirty="0" smtClean="0"/>
              <a:t>3</a:t>
            </a:r>
            <a:endParaRPr lang="nl-NL" dirty="0"/>
          </a:p>
        </p:txBody>
      </p:sp>
      <p:sp>
        <p:nvSpPr>
          <p:cNvPr id="6" name="Text Placeholder 5"/>
          <p:cNvSpPr>
            <a:spLocks noGrp="1"/>
          </p:cNvSpPr>
          <p:nvPr>
            <p:ph type="subTitle" idx="10"/>
          </p:nvPr>
        </p:nvSpPr>
        <p:spPr>
          <a:prstGeom prst="rect">
            <a:avLst/>
          </a:prstGeom>
        </p:spPr>
        <p:txBody>
          <a:bodyPr/>
          <a:lstStyle/>
          <a:p>
            <a:r>
              <a:rPr lang="en-GB" dirty="0"/>
              <a:t>Technical specifications</a:t>
            </a:r>
          </a:p>
          <a:p>
            <a:endParaRPr lang="en-GB" dirty="0"/>
          </a:p>
        </p:txBody>
      </p:sp>
      <p:sp>
        <p:nvSpPr>
          <p:cNvPr id="4" name="Content Placeholder 3"/>
          <p:cNvSpPr>
            <a:spLocks noGrp="1"/>
          </p:cNvSpPr>
          <p:nvPr>
            <p:ph idx="4294967295"/>
          </p:nvPr>
        </p:nvSpPr>
        <p:spPr>
          <a:xfrm>
            <a:off x="638974" y="1614006"/>
            <a:ext cx="7704137" cy="3024187"/>
          </a:xfrm>
          <a:prstGeom prst="rect">
            <a:avLst/>
          </a:prstGeom>
        </p:spPr>
        <p:txBody>
          <a:bodyPr/>
          <a:lstStyle/>
          <a:p>
            <a:r>
              <a:rPr lang="en-GB" dirty="0"/>
              <a:t>DGPS </a:t>
            </a:r>
            <a:r>
              <a:rPr lang="en-GB" dirty="0" smtClean="0"/>
              <a:t>accuracy</a:t>
            </a:r>
            <a:endParaRPr lang="en-GB" dirty="0"/>
          </a:p>
          <a:p>
            <a:r>
              <a:rPr lang="en-GB" dirty="0"/>
              <a:t>Simple installation on tractor roof. Magnetic support delivered with the standard package.</a:t>
            </a:r>
          </a:p>
          <a:p>
            <a:r>
              <a:rPr lang="en-GB" dirty="0"/>
              <a:t>One single cable to connect to IsoMatch Terminals. Plug and Play functionality.</a:t>
            </a:r>
          </a:p>
          <a:p>
            <a:r>
              <a:rPr lang="en-GB" dirty="0"/>
              <a:t>LED for signal status</a:t>
            </a:r>
          </a:p>
          <a:p>
            <a:pPr lvl="1"/>
            <a:r>
              <a:rPr lang="en-GB" dirty="0"/>
              <a:t>Blinking Red - Power on</a:t>
            </a:r>
          </a:p>
          <a:p>
            <a:pPr lvl="1"/>
            <a:r>
              <a:rPr lang="en-GB" dirty="0"/>
              <a:t>Blinking Amber - GNSS position available</a:t>
            </a:r>
          </a:p>
          <a:p>
            <a:endParaRPr lang="en-GB" dirty="0"/>
          </a:p>
        </p:txBody>
      </p:sp>
      <p:sp>
        <p:nvSpPr>
          <p:cNvPr id="8" name="Text Placeholder 4"/>
          <p:cNvSpPr txBox="1">
            <a:spLocks/>
          </p:cNvSpPr>
          <p:nvPr/>
        </p:nvSpPr>
        <p:spPr>
          <a:xfrm>
            <a:off x="2033718" y="3516752"/>
            <a:ext cx="6155531" cy="242888"/>
          </a:xfrm>
          <a:prstGeom prst="rect">
            <a:avLst/>
          </a:prstGeom>
        </p:spPr>
        <p:txBody>
          <a:bodyPr/>
          <a:lstStyle>
            <a:lvl1pPr marL="342900" indent="-342900" algn="l" rtl="0" eaLnBrk="0" fontAlgn="base" hangingPunct="0">
              <a:spcBef>
                <a:spcPct val="20000"/>
              </a:spcBef>
              <a:spcAft>
                <a:spcPct val="0"/>
              </a:spcAft>
              <a:defRPr sz="2000">
                <a:solidFill>
                  <a:schemeClr val="tx1"/>
                </a:solidFill>
                <a:latin typeface="+mn-lt"/>
                <a:ea typeface="Geneva" charset="-128"/>
                <a:cs typeface="Geneva"/>
              </a:defRPr>
            </a:lvl1pPr>
            <a:lvl2pPr marL="742950" indent="-209550" algn="l" rtl="0" eaLnBrk="0" fontAlgn="base" hangingPunct="0">
              <a:spcBef>
                <a:spcPct val="20000"/>
              </a:spcBef>
              <a:spcAft>
                <a:spcPct val="0"/>
              </a:spcAft>
              <a:buFont typeface="Wingdings" panose="05000000000000000000" pitchFamily="2" charset="2"/>
              <a:defRPr>
                <a:solidFill>
                  <a:schemeClr val="tx1"/>
                </a:solidFill>
                <a:latin typeface="+mn-lt"/>
                <a:ea typeface="Geneva" charset="-128"/>
                <a:cs typeface="Geneva"/>
              </a:defRPr>
            </a:lvl2pPr>
            <a:lvl3pPr marL="1162050" indent="-228600" algn="l" rtl="0" eaLnBrk="0" fontAlgn="base" hangingPunct="0">
              <a:spcBef>
                <a:spcPct val="20000"/>
              </a:spcBef>
              <a:spcAft>
                <a:spcPct val="0"/>
              </a:spcAft>
              <a:defRPr sz="1600">
                <a:solidFill>
                  <a:schemeClr val="tx1"/>
                </a:solidFill>
                <a:latin typeface="+mn-lt"/>
                <a:ea typeface="Geneva" charset="-128"/>
                <a:cs typeface="Geneva"/>
              </a:defRPr>
            </a:lvl3pPr>
            <a:lvl4pPr marL="1600200" indent="-228600" algn="l" rtl="0" eaLnBrk="0" fontAlgn="base" hangingPunct="0">
              <a:spcBef>
                <a:spcPct val="20000"/>
              </a:spcBef>
              <a:spcAft>
                <a:spcPct val="0"/>
              </a:spcAft>
              <a:buFont typeface="Arial" panose="020B0604020202020204" pitchFamily="34" charset="0"/>
              <a:buChar char="»"/>
              <a:defRPr sz="1600">
                <a:solidFill>
                  <a:schemeClr val="tx1"/>
                </a:solidFill>
                <a:latin typeface="+mn-lt"/>
                <a:ea typeface="Geneva" charset="-128"/>
                <a:cs typeface="Geneva"/>
              </a:defRPr>
            </a:lvl4pPr>
            <a:lvl5pPr marL="2057400" indent="-228600" algn="l" rtl="0" eaLnBrk="0" fontAlgn="base" hangingPunct="0">
              <a:spcBef>
                <a:spcPct val="20000"/>
              </a:spcBef>
              <a:spcAft>
                <a:spcPct val="0"/>
              </a:spcAft>
              <a:buChar char="–"/>
              <a:defRPr sz="1600">
                <a:solidFill>
                  <a:schemeClr val="tx1"/>
                </a:solidFill>
                <a:latin typeface="+mn-lt"/>
                <a:ea typeface="Geneva" charset="-128"/>
                <a:cs typeface="Geneva"/>
              </a:defRPr>
            </a:lvl5pPr>
            <a:lvl6pPr marL="2514600" indent="-228600" algn="l" rtl="0" eaLnBrk="1" fontAlgn="base" hangingPunct="1">
              <a:spcBef>
                <a:spcPct val="20000"/>
              </a:spcBef>
              <a:spcAft>
                <a:spcPct val="0"/>
              </a:spcAft>
              <a:buChar char="–"/>
              <a:defRPr sz="1600">
                <a:solidFill>
                  <a:schemeClr val="tx1"/>
                </a:solidFill>
                <a:latin typeface="+mn-lt"/>
                <a:ea typeface="Geneva" charset="-128"/>
              </a:defRPr>
            </a:lvl6pPr>
            <a:lvl7pPr marL="2971800" indent="-228600" algn="l" rtl="0" eaLnBrk="1" fontAlgn="base" hangingPunct="1">
              <a:spcBef>
                <a:spcPct val="20000"/>
              </a:spcBef>
              <a:spcAft>
                <a:spcPct val="0"/>
              </a:spcAft>
              <a:buChar char="–"/>
              <a:defRPr sz="1600">
                <a:solidFill>
                  <a:schemeClr val="tx1"/>
                </a:solidFill>
                <a:latin typeface="+mn-lt"/>
                <a:ea typeface="Geneva" charset="-128"/>
              </a:defRPr>
            </a:lvl7pPr>
            <a:lvl8pPr marL="3429000" indent="-228600" algn="l" rtl="0" eaLnBrk="1" fontAlgn="base" hangingPunct="1">
              <a:spcBef>
                <a:spcPct val="20000"/>
              </a:spcBef>
              <a:spcAft>
                <a:spcPct val="0"/>
              </a:spcAft>
              <a:buChar char="–"/>
              <a:defRPr sz="1600">
                <a:solidFill>
                  <a:schemeClr val="tx1"/>
                </a:solidFill>
                <a:latin typeface="+mn-lt"/>
                <a:ea typeface="Geneva" charset="-128"/>
              </a:defRPr>
            </a:lvl8pPr>
            <a:lvl9pPr marL="3886200" indent="-228600" algn="l" rtl="0" eaLnBrk="1" fontAlgn="base" hangingPunct="1">
              <a:spcBef>
                <a:spcPct val="20000"/>
              </a:spcBef>
              <a:spcAft>
                <a:spcPct val="0"/>
              </a:spcAft>
              <a:buChar char="–"/>
              <a:defRPr sz="1600">
                <a:solidFill>
                  <a:schemeClr val="tx1"/>
                </a:solidFill>
                <a:latin typeface="+mn-lt"/>
                <a:ea typeface="Geneva" charset="-128"/>
              </a:defRPr>
            </a:lvl9pPr>
          </a:lstStyle>
          <a:p>
            <a:endParaRPr lang="en-GB" sz="1500" kern="0" dirty="0"/>
          </a:p>
        </p:txBody>
      </p:sp>
      <p:sp>
        <p:nvSpPr>
          <p:cNvPr id="9" name="Text Placeholder 1"/>
          <p:cNvSpPr txBox="1">
            <a:spLocks/>
          </p:cNvSpPr>
          <p:nvPr/>
        </p:nvSpPr>
        <p:spPr>
          <a:xfrm>
            <a:off x="2148018" y="3171472"/>
            <a:ext cx="6143625" cy="323850"/>
          </a:xfrm>
          <a:prstGeom prst="rect">
            <a:avLst/>
          </a:prstGeom>
        </p:spPr>
        <p:txBody>
          <a:bodyPr lIns="0" tIns="0" rIns="0" bIns="0" anchor="b"/>
          <a:lstStyle>
            <a:lvl1pPr marL="0" indent="0" algn="l" rtl="0" eaLnBrk="1" fontAlgn="base" hangingPunct="1">
              <a:spcBef>
                <a:spcPct val="20000"/>
              </a:spcBef>
              <a:spcAft>
                <a:spcPct val="0"/>
              </a:spcAft>
              <a:buFontTx/>
              <a:buNone/>
              <a:defRPr sz="3000" b="1" i="0" baseline="0">
                <a:solidFill>
                  <a:schemeClr val="bg1"/>
                </a:solidFill>
                <a:latin typeface="+mj-lt"/>
                <a:ea typeface="Geneva" charset="-128"/>
                <a:cs typeface="+mn-cs"/>
              </a:defRPr>
            </a:lvl1pPr>
            <a:lvl2pPr marL="742950" indent="-209550" algn="l" rtl="0" eaLnBrk="1" fontAlgn="base" hangingPunct="1">
              <a:spcBef>
                <a:spcPct val="20000"/>
              </a:spcBef>
              <a:spcAft>
                <a:spcPct val="0"/>
              </a:spcAft>
              <a:buFont typeface="Wingdings" pitchFamily="2" charset="2"/>
              <a:defRPr>
                <a:solidFill>
                  <a:schemeClr val="tx1"/>
                </a:solidFill>
                <a:latin typeface="+mn-lt"/>
                <a:ea typeface="Geneva" charset="-128"/>
              </a:defRPr>
            </a:lvl2pPr>
            <a:lvl3pPr marL="1162050" indent="-228600" algn="l" rtl="0" eaLnBrk="1" fontAlgn="base" hangingPunct="1">
              <a:spcBef>
                <a:spcPct val="20000"/>
              </a:spcBef>
              <a:spcAft>
                <a:spcPct val="0"/>
              </a:spcAft>
              <a:defRPr sz="1600">
                <a:solidFill>
                  <a:schemeClr val="tx1"/>
                </a:solidFill>
                <a:latin typeface="+mn-lt"/>
                <a:ea typeface="Geneva" charset="-128"/>
              </a:defRPr>
            </a:lvl3pPr>
            <a:lvl4pPr marL="1600200" indent="-228600" algn="l" rtl="0" eaLnBrk="1" fontAlgn="base" hangingPunct="1">
              <a:spcBef>
                <a:spcPct val="20000"/>
              </a:spcBef>
              <a:spcAft>
                <a:spcPct val="0"/>
              </a:spcAft>
              <a:buFont typeface="Arial" charset="0"/>
              <a:buChar char="»"/>
              <a:defRPr sz="1600">
                <a:solidFill>
                  <a:schemeClr val="tx1"/>
                </a:solidFill>
                <a:latin typeface="+mn-lt"/>
                <a:ea typeface="Geneva" charset="-128"/>
              </a:defRPr>
            </a:lvl4pPr>
            <a:lvl5pPr marL="2057400" indent="-228600" algn="l" rtl="0" eaLnBrk="1" fontAlgn="base" hangingPunct="1">
              <a:spcBef>
                <a:spcPct val="20000"/>
              </a:spcBef>
              <a:spcAft>
                <a:spcPct val="0"/>
              </a:spcAft>
              <a:buChar char="–"/>
              <a:defRPr sz="1600">
                <a:solidFill>
                  <a:schemeClr val="tx1"/>
                </a:solidFill>
                <a:latin typeface="+mn-lt"/>
                <a:ea typeface="Geneva" charset="-128"/>
              </a:defRPr>
            </a:lvl5pPr>
            <a:lvl6pPr marL="2514600" indent="-228600" algn="l" rtl="0" eaLnBrk="1" fontAlgn="base" hangingPunct="1">
              <a:spcBef>
                <a:spcPct val="20000"/>
              </a:spcBef>
              <a:spcAft>
                <a:spcPct val="0"/>
              </a:spcAft>
              <a:buChar char="–"/>
              <a:defRPr sz="1600">
                <a:solidFill>
                  <a:schemeClr val="tx1"/>
                </a:solidFill>
                <a:latin typeface="+mn-lt"/>
                <a:ea typeface="Geneva" charset="-128"/>
              </a:defRPr>
            </a:lvl6pPr>
            <a:lvl7pPr marL="2971800" indent="-228600" algn="l" rtl="0" eaLnBrk="1" fontAlgn="base" hangingPunct="1">
              <a:spcBef>
                <a:spcPct val="20000"/>
              </a:spcBef>
              <a:spcAft>
                <a:spcPct val="0"/>
              </a:spcAft>
              <a:buChar char="–"/>
              <a:defRPr sz="1600">
                <a:solidFill>
                  <a:schemeClr val="tx1"/>
                </a:solidFill>
                <a:latin typeface="+mn-lt"/>
                <a:ea typeface="Geneva" charset="-128"/>
              </a:defRPr>
            </a:lvl7pPr>
            <a:lvl8pPr marL="3429000" indent="-228600" algn="l" rtl="0" eaLnBrk="1" fontAlgn="base" hangingPunct="1">
              <a:spcBef>
                <a:spcPct val="20000"/>
              </a:spcBef>
              <a:spcAft>
                <a:spcPct val="0"/>
              </a:spcAft>
              <a:buChar char="–"/>
              <a:defRPr sz="1600">
                <a:solidFill>
                  <a:schemeClr val="tx1"/>
                </a:solidFill>
                <a:latin typeface="+mn-lt"/>
                <a:ea typeface="Geneva" charset="-128"/>
              </a:defRPr>
            </a:lvl8pPr>
            <a:lvl9pPr marL="3886200" indent="-228600" algn="l" rtl="0" eaLnBrk="1" fontAlgn="base" hangingPunct="1">
              <a:spcBef>
                <a:spcPct val="20000"/>
              </a:spcBef>
              <a:spcAft>
                <a:spcPct val="0"/>
              </a:spcAft>
              <a:buChar char="–"/>
              <a:defRPr sz="1600">
                <a:solidFill>
                  <a:schemeClr val="tx1"/>
                </a:solidFill>
                <a:latin typeface="+mn-lt"/>
                <a:ea typeface="Geneva" charset="-128"/>
              </a:defRPr>
            </a:lvl9pPr>
          </a:lstStyle>
          <a:p>
            <a:endParaRPr lang="en-US" sz="2250" kern="0" dirty="0"/>
          </a:p>
        </p:txBody>
      </p:sp>
      <p:pic>
        <p:nvPicPr>
          <p:cNvPr id="10" name="Picture 9" descr="Free illustration: Black, Back, Button, Navigation - Free ...">
            <a:hlinkClick r:id="rId2" action="ppaction://hlinksldjump"/>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0" y="4776889"/>
            <a:ext cx="454131" cy="366611"/>
          </a:xfrm>
          <a:prstGeom prst="rect">
            <a:avLst/>
          </a:prstGeom>
        </p:spPr>
      </p:pic>
    </p:spTree>
    <p:extLst>
      <p:ext uri="{BB962C8B-B14F-4D97-AF65-F5344CB8AC3E}">
        <p14:creationId xmlns:p14="http://schemas.microsoft.com/office/powerpoint/2010/main" val="3597479280"/>
      </p:ext>
    </p:extLst>
  </p:cSld>
  <p:clrMapOvr>
    <a:masterClrMapping/>
  </p:clrMapOvr>
</p:sld>
</file>

<file path=ppt/slides/slide1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7698" name="Rectangle 4"/>
          <p:cNvSpPr>
            <a:spLocks noGrp="1" noChangeArrowheads="1"/>
          </p:cNvSpPr>
          <p:nvPr>
            <p:ph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numCol="1" anchor="t" anchorCtr="0" compatLnSpc="1">
            <a:prstTxWarp prst="textNoShape">
              <a:avLst/>
            </a:prstTxWarp>
          </a:bodyPr>
          <a:lstStyle/>
          <a:p>
            <a:pPr eaLnBrk="1" hangingPunct="1">
              <a:lnSpc>
                <a:spcPct val="90000"/>
              </a:lnSpc>
            </a:pPr>
            <a:r>
              <a:rPr lang="fr-FR" altLang="nl-NL" dirty="0" err="1" smtClean="0"/>
              <a:t>Working</a:t>
            </a:r>
            <a:r>
              <a:rPr lang="fr-FR" altLang="nl-NL" dirty="0" smtClean="0"/>
              <a:t> in the </a:t>
            </a:r>
            <a:r>
              <a:rPr lang="fr-FR" altLang="nl-NL" dirty="0" err="1" smtClean="0"/>
              <a:t>dark</a:t>
            </a:r>
            <a:r>
              <a:rPr lang="fr-FR" altLang="nl-NL" dirty="0" smtClean="0"/>
              <a:t> possible</a:t>
            </a:r>
          </a:p>
          <a:p>
            <a:pPr eaLnBrk="1" hangingPunct="1">
              <a:lnSpc>
                <a:spcPct val="90000"/>
              </a:lnSpc>
            </a:pPr>
            <a:r>
              <a:rPr lang="fr-FR" altLang="nl-NL" dirty="0" err="1" smtClean="0"/>
              <a:t>View</a:t>
            </a:r>
            <a:r>
              <a:rPr lang="fr-FR" altLang="nl-NL" dirty="0" smtClean="0"/>
              <a:t> of 120°</a:t>
            </a:r>
          </a:p>
        </p:txBody>
      </p:sp>
      <p:sp>
        <p:nvSpPr>
          <p:cNvPr id="3" name="Title 2"/>
          <p:cNvSpPr>
            <a:spLocks noGrp="1"/>
          </p:cNvSpPr>
          <p:nvPr>
            <p:ph type="ctrTitle"/>
          </p:nvPr>
        </p:nvSpPr>
        <p:spPr/>
        <p:txBody>
          <a:bodyPr/>
          <a:lstStyle/>
          <a:p>
            <a:pPr marL="0" indent="0">
              <a:defRPr/>
            </a:pPr>
            <a:r>
              <a:rPr lang="fr-FR" altLang="nl-NL" dirty="0" err="1">
                <a:ea typeface="Geneva"/>
              </a:rPr>
              <a:t>IsoMatch</a:t>
            </a:r>
            <a:r>
              <a:rPr lang="fr-FR" altLang="nl-NL" dirty="0">
                <a:ea typeface="Geneva"/>
              </a:rPr>
              <a:t> </a:t>
            </a:r>
            <a:r>
              <a:rPr lang="fr-FR" altLang="nl-NL" dirty="0" smtClean="0">
                <a:ea typeface="Geneva"/>
              </a:rPr>
              <a:t>Eye</a:t>
            </a:r>
            <a:endParaRPr lang="nl-NL" dirty="0"/>
          </a:p>
        </p:txBody>
      </p:sp>
      <p:sp>
        <p:nvSpPr>
          <p:cNvPr id="157700" name="Espace réservé du numéro de diapositive 3"/>
          <p:cNvSpPr>
            <a:spLocks noGrp="1"/>
          </p:cNvSpPr>
          <p:nvPr>
            <p:ph type="sldNum" sz="quarter" idx="4294967295"/>
          </p:nvPr>
        </p:nvSpPr>
        <p:spPr bwMode="auto">
          <a:xfrm>
            <a:off x="0" y="4684713"/>
            <a:ext cx="1600200" cy="357187"/>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557213" indent="-214313">
              <a:defRPr>
                <a:solidFill>
                  <a:schemeClr val="tx1"/>
                </a:solidFill>
                <a:latin typeface="Arial" panose="020B0604020202020204" pitchFamily="34" charset="0"/>
              </a:defRPr>
            </a:lvl2pPr>
            <a:lvl3pPr marL="857250" indent="-171450">
              <a:defRPr>
                <a:solidFill>
                  <a:schemeClr val="tx1"/>
                </a:solidFill>
                <a:latin typeface="Arial" panose="020B0604020202020204" pitchFamily="34" charset="0"/>
              </a:defRPr>
            </a:lvl3pPr>
            <a:lvl4pPr marL="1200150" indent="-171450">
              <a:defRPr>
                <a:solidFill>
                  <a:schemeClr val="tx1"/>
                </a:solidFill>
                <a:latin typeface="Arial" panose="020B0604020202020204" pitchFamily="34" charset="0"/>
              </a:defRPr>
            </a:lvl4pPr>
            <a:lvl5pPr marL="1543050" indent="-171450">
              <a:defRPr>
                <a:solidFill>
                  <a:schemeClr val="tx1"/>
                </a:solidFill>
                <a:latin typeface="Arial" panose="020B0604020202020204" pitchFamily="34" charset="0"/>
              </a:defRPr>
            </a:lvl5pPr>
            <a:lvl6pPr marL="1885950" indent="-171450" eaLnBrk="0" fontAlgn="base" hangingPunct="0">
              <a:spcBef>
                <a:spcPct val="0"/>
              </a:spcBef>
              <a:spcAft>
                <a:spcPct val="0"/>
              </a:spcAft>
              <a:defRPr>
                <a:solidFill>
                  <a:schemeClr val="tx1"/>
                </a:solidFill>
                <a:latin typeface="Arial" panose="020B0604020202020204" pitchFamily="34" charset="0"/>
              </a:defRPr>
            </a:lvl6pPr>
            <a:lvl7pPr marL="2228850" indent="-171450" eaLnBrk="0" fontAlgn="base" hangingPunct="0">
              <a:spcBef>
                <a:spcPct val="0"/>
              </a:spcBef>
              <a:spcAft>
                <a:spcPct val="0"/>
              </a:spcAft>
              <a:defRPr>
                <a:solidFill>
                  <a:schemeClr val="tx1"/>
                </a:solidFill>
                <a:latin typeface="Arial" panose="020B0604020202020204" pitchFamily="34" charset="0"/>
              </a:defRPr>
            </a:lvl7pPr>
            <a:lvl8pPr marL="2571750" indent="-171450" eaLnBrk="0" fontAlgn="base" hangingPunct="0">
              <a:spcBef>
                <a:spcPct val="0"/>
              </a:spcBef>
              <a:spcAft>
                <a:spcPct val="0"/>
              </a:spcAft>
              <a:defRPr>
                <a:solidFill>
                  <a:schemeClr val="tx1"/>
                </a:solidFill>
                <a:latin typeface="Arial" panose="020B0604020202020204" pitchFamily="34" charset="0"/>
              </a:defRPr>
            </a:lvl8pPr>
            <a:lvl9pPr marL="2914650" indent="-17145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2FFC685B-E461-4153-8A5E-8AF773F8FC34}" type="slidenum">
              <a:rPr lang="nb-NO" altLang="nl-NL" sz="750">
                <a:solidFill>
                  <a:srgbClr val="FFFFFF"/>
                </a:solidFill>
              </a:rPr>
              <a:pPr eaLnBrk="1" hangingPunct="1"/>
              <a:t>159</a:t>
            </a:fld>
            <a:endParaRPr lang="nb-NO" altLang="nl-NL" sz="750">
              <a:solidFill>
                <a:srgbClr val="FFFFFF"/>
              </a:solidFill>
            </a:endParaRPr>
          </a:p>
        </p:txBody>
      </p:sp>
      <p:pic>
        <p:nvPicPr>
          <p:cNvPr id="157701" name="Picture 5" descr="eye"/>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2574131" y="2552700"/>
            <a:ext cx="2057400" cy="1695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5" name="Group 4"/>
          <p:cNvGrpSpPr/>
          <p:nvPr/>
        </p:nvGrpSpPr>
        <p:grpSpPr>
          <a:xfrm>
            <a:off x="4916851" y="1597131"/>
            <a:ext cx="2662202" cy="2789128"/>
            <a:chOff x="5031801" y="2129507"/>
            <a:chExt cx="3549602" cy="3718837"/>
          </a:xfrm>
        </p:grpSpPr>
        <p:pic>
          <p:nvPicPr>
            <p:cNvPr id="4" name="Picture 3"/>
            <p:cNvPicPr>
              <a:picLocks noChangeAspect="1"/>
            </p:cNvPicPr>
            <p:nvPr/>
          </p:nvPicPr>
          <p:blipFill>
            <a:blip r:embed="rId3" cstate="screen">
              <a:clrChange>
                <a:clrFrom>
                  <a:srgbClr val="F0F0F0"/>
                </a:clrFrom>
                <a:clrTo>
                  <a:srgbClr val="F0F0F0">
                    <a:alpha val="0"/>
                  </a:srgbClr>
                </a:clrTo>
              </a:clrChange>
              <a:extLst>
                <a:ext uri="{28A0092B-C50C-407E-A947-70E740481C1C}">
                  <a14:useLocalDpi xmlns:a14="http://schemas.microsoft.com/office/drawing/2010/main"/>
                </a:ext>
              </a:extLst>
            </a:blip>
            <a:stretch>
              <a:fillRect/>
            </a:stretch>
          </p:blipFill>
          <p:spPr>
            <a:xfrm>
              <a:off x="5031801" y="2129507"/>
              <a:ext cx="3549602" cy="3718837"/>
            </a:xfrm>
            <a:prstGeom prst="rect">
              <a:avLst/>
            </a:prstGeom>
          </p:spPr>
        </p:pic>
        <p:pic>
          <p:nvPicPr>
            <p:cNvPr id="11" name="Picture 10"/>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5698788" y="4077071"/>
              <a:ext cx="1976221" cy="1495055"/>
            </a:xfrm>
            <a:prstGeom prst="rect">
              <a:avLst/>
            </a:prstGeom>
          </p:spPr>
        </p:pic>
      </p:grpSp>
      <p:pic>
        <p:nvPicPr>
          <p:cNvPr id="10" name="Picture 9" descr="Free illustration: Black, Back, Button, Navigation - Free ...">
            <a:hlinkClick r:id="rId5" action="ppaction://hlinksldjump"/>
          </p:cNvPr>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a:off x="0" y="4776889"/>
            <a:ext cx="454131" cy="366611"/>
          </a:xfrm>
          <a:prstGeom prst="rect">
            <a:avLst/>
          </a:prstGeom>
        </p:spPr>
      </p:pic>
    </p:spTree>
    <p:extLst>
      <p:ext uri="{BB962C8B-B14F-4D97-AF65-F5344CB8AC3E}">
        <p14:creationId xmlns:p14="http://schemas.microsoft.com/office/powerpoint/2010/main" val="3293206816"/>
      </p:ext>
    </p:extLst>
  </p:cSld>
  <p:clrMapOvr>
    <a:masterClrMapping/>
  </p:clrMapOvr>
  <p:transition spd="slow"/>
  <p:timing>
    <p:tnLst>
      <p:par>
        <p:cTn id="1" dur="indefinite" restart="never" nodeType="tmRoot"/>
      </p:par>
    </p:tnLst>
  </p:timing>
</p:sld>
</file>

<file path=ppt/slides/slide1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8722" name="Content Placeholder 2"/>
          <p:cNvSpPr>
            <a:spLocks noGrp="1"/>
          </p:cNvSpPr>
          <p:nvPr>
            <p:ph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numCol="1" anchor="t" anchorCtr="0" compatLnSpc="1">
            <a:prstTxWarp prst="textNoShape">
              <a:avLst/>
            </a:prstTxWarp>
          </a:bodyPr>
          <a:lstStyle/>
          <a:p>
            <a:pPr eaLnBrk="1" hangingPunct="1">
              <a:lnSpc>
                <a:spcPct val="90000"/>
              </a:lnSpc>
            </a:pPr>
            <a:r>
              <a:rPr lang="en-US" altLang="nl-NL" dirty="0" smtClean="0"/>
              <a:t>Distance to A-B line with LED indication and numeric display</a:t>
            </a:r>
          </a:p>
          <a:p>
            <a:pPr eaLnBrk="1" hangingPunct="1">
              <a:lnSpc>
                <a:spcPct val="90000"/>
              </a:lnSpc>
            </a:pPr>
            <a:r>
              <a:rPr lang="en-US" altLang="nl-NL" dirty="0" smtClean="0"/>
              <a:t>Manual guidance in combination with </a:t>
            </a:r>
            <a:r>
              <a:rPr lang="en-US" altLang="nl-NL" dirty="0" err="1" smtClean="0"/>
              <a:t>IsoMatch</a:t>
            </a:r>
            <a:r>
              <a:rPr lang="en-US" altLang="nl-NL" dirty="0" smtClean="0"/>
              <a:t> GEOCONTROL</a:t>
            </a:r>
            <a:r>
              <a:rPr lang="nl-NL" altLang="nl-NL" b="1" baseline="30000" dirty="0" smtClean="0"/>
              <a:t>®</a:t>
            </a:r>
            <a:endParaRPr lang="en-US" altLang="nl-NL" dirty="0" smtClean="0"/>
          </a:p>
          <a:p>
            <a:pPr eaLnBrk="1" hangingPunct="1">
              <a:lnSpc>
                <a:spcPct val="90000"/>
              </a:lnSpc>
            </a:pPr>
            <a:r>
              <a:rPr lang="en-US" altLang="nl-NL" dirty="0" smtClean="0"/>
              <a:t>Displays status of machine sections</a:t>
            </a:r>
            <a:endParaRPr lang="nl-NL" altLang="nl-NL" dirty="0" smtClean="0"/>
          </a:p>
        </p:txBody>
      </p:sp>
      <p:sp>
        <p:nvSpPr>
          <p:cNvPr id="3" name="Title 2"/>
          <p:cNvSpPr>
            <a:spLocks noGrp="1"/>
          </p:cNvSpPr>
          <p:nvPr>
            <p:ph type="ctrTitle"/>
          </p:nvPr>
        </p:nvSpPr>
        <p:spPr/>
        <p:txBody>
          <a:bodyPr/>
          <a:lstStyle/>
          <a:p>
            <a:pPr marL="0" indent="0">
              <a:defRPr/>
            </a:pPr>
            <a:r>
              <a:rPr lang="nl-NL" altLang="nl-NL" dirty="0">
                <a:ea typeface="Geneva"/>
              </a:rPr>
              <a:t>IsoMatch </a:t>
            </a:r>
            <a:r>
              <a:rPr lang="nl-NL" altLang="nl-NL" dirty="0" smtClean="0">
                <a:ea typeface="Geneva"/>
              </a:rPr>
              <a:t>InLine</a:t>
            </a:r>
            <a:endParaRPr lang="nl-NL" dirty="0"/>
          </a:p>
        </p:txBody>
      </p:sp>
      <p:pic>
        <p:nvPicPr>
          <p:cNvPr id="158724" name="Picture 2"/>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1925242" y="2799160"/>
            <a:ext cx="2955131" cy="17764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58725" name="Picture 3"/>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5208985" y="2356247"/>
            <a:ext cx="2259806" cy="188475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 name="Picture 6" descr="Free illustration: Black, Back, Button, Navigation - Free ...">
            <a:hlinkClick r:id="rId4" action="ppaction://hlinksldjump"/>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0" y="4776889"/>
            <a:ext cx="454131" cy="366611"/>
          </a:xfrm>
          <a:prstGeom prst="rect">
            <a:avLst/>
          </a:prstGeom>
        </p:spPr>
      </p:pic>
    </p:spTree>
    <p:extLst>
      <p:ext uri="{BB962C8B-B14F-4D97-AF65-F5344CB8AC3E}">
        <p14:creationId xmlns:p14="http://schemas.microsoft.com/office/powerpoint/2010/main" val="353379939"/>
      </p:ext>
    </p:extLst>
  </p:cSld>
  <p:clrMapOvr>
    <a:masterClrMapping/>
  </p:clrMapOvr>
  <p:transition spd="slow"/>
  <p:timing>
    <p:tnLst>
      <p:par>
        <p:cTn id="1" dur="indefinite" restart="never" nodeType="tmRoot"/>
      </p:par>
    </p:tnLst>
  </p:timing>
</p:sld>
</file>

<file path=ppt/slides/slide1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9746" name="Content Placeholder 2"/>
          <p:cNvSpPr>
            <a:spLocks noGrp="1"/>
          </p:cNvSpPr>
          <p:nvPr>
            <p:ph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numCol="1" anchor="t" anchorCtr="0" compatLnSpc="1">
            <a:prstTxWarp prst="textNoShape">
              <a:avLst/>
            </a:prstTxWarp>
          </a:bodyPr>
          <a:lstStyle/>
          <a:p>
            <a:pPr eaLnBrk="1" hangingPunct="1"/>
            <a:r>
              <a:rPr lang="en-GB" altLang="nl-NL" dirty="0" smtClean="0"/>
              <a:t>Internet connection to any available wireless network</a:t>
            </a:r>
          </a:p>
          <a:p>
            <a:pPr eaLnBrk="1" hangingPunct="1"/>
            <a:r>
              <a:rPr lang="en-GB" altLang="nl-NL" dirty="0" smtClean="0"/>
              <a:t>No additional costs from the internet service provider</a:t>
            </a:r>
          </a:p>
          <a:p>
            <a:pPr eaLnBrk="1" hangingPunct="1"/>
            <a:r>
              <a:rPr lang="en-GB" altLang="nl-NL" dirty="0" smtClean="0"/>
              <a:t>Browsing on the spot</a:t>
            </a:r>
          </a:p>
          <a:p>
            <a:pPr eaLnBrk="1" hangingPunct="1"/>
            <a:r>
              <a:rPr lang="en-GB" altLang="nl-NL" dirty="0" smtClean="0"/>
              <a:t>Only available in the EU/USA</a:t>
            </a:r>
          </a:p>
          <a:p>
            <a:pPr eaLnBrk="1" hangingPunct="1">
              <a:buFontTx/>
              <a:buChar char="•"/>
            </a:pPr>
            <a:endParaRPr lang="en-GB" altLang="nl-NL" dirty="0" smtClean="0"/>
          </a:p>
        </p:txBody>
      </p:sp>
      <p:sp>
        <p:nvSpPr>
          <p:cNvPr id="3" name="Title 2"/>
          <p:cNvSpPr>
            <a:spLocks noGrp="1"/>
          </p:cNvSpPr>
          <p:nvPr>
            <p:ph type="ctrTitle"/>
          </p:nvPr>
        </p:nvSpPr>
        <p:spPr/>
        <p:txBody>
          <a:bodyPr/>
          <a:lstStyle/>
          <a:p>
            <a:pPr marL="0" indent="0">
              <a:defRPr/>
            </a:pPr>
            <a:r>
              <a:rPr lang="en-GB" altLang="nl-NL" dirty="0" err="1">
                <a:ea typeface="Geneva"/>
              </a:rPr>
              <a:t>IsoMatch</a:t>
            </a:r>
            <a:r>
              <a:rPr lang="en-GB" altLang="nl-NL" dirty="0">
                <a:ea typeface="Geneva"/>
              </a:rPr>
              <a:t> </a:t>
            </a:r>
            <a:r>
              <a:rPr lang="en-GB" altLang="nl-NL" dirty="0" err="1" smtClean="0">
                <a:ea typeface="Geneva"/>
              </a:rPr>
              <a:t>WireLess</a:t>
            </a:r>
            <a:endParaRPr lang="nl-NL" dirty="0"/>
          </a:p>
        </p:txBody>
      </p:sp>
      <p:pic>
        <p:nvPicPr>
          <p:cNvPr id="159748" name="Picture 2"/>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1763316" y="2625329"/>
            <a:ext cx="2986088" cy="90368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 name="Picture 5" descr="Free illustration: Black, Back, Button, Navigation - Free ...">
            <a:hlinkClick r:id="rId3" action="ppaction://hlinksldjump"/>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0" y="4776889"/>
            <a:ext cx="454131" cy="366611"/>
          </a:xfrm>
          <a:prstGeom prst="rect">
            <a:avLst/>
          </a:prstGeom>
        </p:spPr>
      </p:pic>
    </p:spTree>
    <p:extLst>
      <p:ext uri="{BB962C8B-B14F-4D97-AF65-F5344CB8AC3E}">
        <p14:creationId xmlns:p14="http://schemas.microsoft.com/office/powerpoint/2010/main" val="3438390538"/>
      </p:ext>
    </p:extLst>
  </p:cSld>
  <p:clrMapOvr>
    <a:masterClrMapping/>
  </p:clrMapOvr>
  <p:transition spd="slow"/>
  <p:timing>
    <p:tnLst>
      <p:par>
        <p:cTn id="1" dur="indefinite" restart="never" nodeType="tmRoot"/>
      </p:par>
    </p:tnLst>
  </p:timing>
</p:sld>
</file>

<file path=ppt/slides/slide1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9"/>
          <p:cNvSpPr txBox="1">
            <a:spLocks noChangeArrowheads="1"/>
          </p:cNvSpPr>
          <p:nvPr/>
        </p:nvSpPr>
        <p:spPr bwMode="auto">
          <a:xfrm>
            <a:off x="3343832" y="1269740"/>
            <a:ext cx="4513701" cy="288012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lgn="l" rtl="0" eaLnBrk="1" fontAlgn="base" hangingPunct="1">
              <a:spcBef>
                <a:spcPct val="20000"/>
              </a:spcBef>
              <a:spcAft>
                <a:spcPct val="0"/>
              </a:spcAft>
              <a:buChar char="•"/>
              <a:defRPr sz="2800">
                <a:solidFill>
                  <a:schemeClr val="tx1"/>
                </a:solidFill>
                <a:latin typeface="+mn-lt"/>
                <a:ea typeface="+mn-ea"/>
                <a:cs typeface="+mn-cs"/>
              </a:defRPr>
            </a:lvl1pPr>
            <a:lvl2pPr marL="742950" indent="-285750" algn="l" rtl="0" eaLnBrk="1" fontAlgn="base" hangingPunct="1">
              <a:spcBef>
                <a:spcPct val="20000"/>
              </a:spcBef>
              <a:spcAft>
                <a:spcPct val="0"/>
              </a:spcAft>
              <a:buChar char="–"/>
              <a:defRPr sz="2400">
                <a:solidFill>
                  <a:schemeClr val="tx1"/>
                </a:solidFill>
                <a:latin typeface="+mn-lt"/>
              </a:defRPr>
            </a:lvl2pPr>
            <a:lvl3pPr marL="1143000" indent="-228600" algn="l" rtl="0" eaLnBrk="1" fontAlgn="base" hangingPunct="1">
              <a:spcBef>
                <a:spcPct val="20000"/>
              </a:spcBef>
              <a:spcAft>
                <a:spcPct val="0"/>
              </a:spcAft>
              <a:buChar char="•"/>
              <a:defRPr sz="2000">
                <a:solidFill>
                  <a:schemeClr val="tx1"/>
                </a:solidFill>
                <a:latin typeface="+mn-lt"/>
              </a:defRPr>
            </a:lvl3pPr>
            <a:lvl4pPr marL="1600200" indent="-228600" algn="l" rtl="0" eaLnBrk="1" fontAlgn="base" hangingPunct="1">
              <a:spcBef>
                <a:spcPct val="20000"/>
              </a:spcBef>
              <a:spcAft>
                <a:spcPct val="0"/>
              </a:spcAft>
              <a:buChar char="–"/>
              <a:defRPr sz="1800">
                <a:solidFill>
                  <a:schemeClr val="tx1"/>
                </a:solidFill>
                <a:latin typeface="+mn-lt"/>
              </a:defRPr>
            </a:lvl4pPr>
            <a:lvl5pPr marL="2057400" indent="-228600" algn="l" rtl="0" eaLnBrk="1" fontAlgn="base" hangingPunct="1">
              <a:spcBef>
                <a:spcPct val="20000"/>
              </a:spcBef>
              <a:spcAft>
                <a:spcPct val="0"/>
              </a:spcAft>
              <a:buChar char="»"/>
              <a:defRPr sz="1800">
                <a:solidFill>
                  <a:schemeClr val="tx1"/>
                </a:solidFill>
                <a:latin typeface="+mn-lt"/>
              </a:defRPr>
            </a:lvl5pPr>
            <a:lvl6pPr marL="2514600" indent="-228600" algn="l" rtl="0" eaLnBrk="1" fontAlgn="base" hangingPunct="1">
              <a:spcBef>
                <a:spcPct val="20000"/>
              </a:spcBef>
              <a:spcAft>
                <a:spcPct val="0"/>
              </a:spcAft>
              <a:buChar char="»"/>
              <a:defRPr sz="1800">
                <a:solidFill>
                  <a:schemeClr val="tx1"/>
                </a:solidFill>
                <a:latin typeface="+mn-lt"/>
              </a:defRPr>
            </a:lvl6pPr>
            <a:lvl7pPr marL="2971800" indent="-228600" algn="l" rtl="0" eaLnBrk="1" fontAlgn="base" hangingPunct="1">
              <a:spcBef>
                <a:spcPct val="20000"/>
              </a:spcBef>
              <a:spcAft>
                <a:spcPct val="0"/>
              </a:spcAft>
              <a:buChar char="»"/>
              <a:defRPr sz="1800">
                <a:solidFill>
                  <a:schemeClr val="tx1"/>
                </a:solidFill>
                <a:latin typeface="+mn-lt"/>
              </a:defRPr>
            </a:lvl7pPr>
            <a:lvl8pPr marL="3429000" indent="-228600" algn="l" rtl="0" eaLnBrk="1" fontAlgn="base" hangingPunct="1">
              <a:spcBef>
                <a:spcPct val="20000"/>
              </a:spcBef>
              <a:spcAft>
                <a:spcPct val="0"/>
              </a:spcAft>
              <a:buChar char="»"/>
              <a:defRPr sz="1800">
                <a:solidFill>
                  <a:schemeClr val="tx1"/>
                </a:solidFill>
                <a:latin typeface="+mn-lt"/>
              </a:defRPr>
            </a:lvl8pPr>
            <a:lvl9pPr marL="3886200" indent="-228600" algn="l" rtl="0" eaLnBrk="1" fontAlgn="base" hangingPunct="1">
              <a:spcBef>
                <a:spcPct val="20000"/>
              </a:spcBef>
              <a:spcAft>
                <a:spcPct val="0"/>
              </a:spcAft>
              <a:buChar char="»"/>
              <a:defRPr sz="1800">
                <a:solidFill>
                  <a:schemeClr val="tx1"/>
                </a:solidFill>
                <a:latin typeface="+mn-lt"/>
              </a:defRPr>
            </a:lvl9pPr>
          </a:lstStyle>
          <a:p>
            <a:pPr>
              <a:buFont typeface="Wingdings" panose="05000000000000000000" pitchFamily="2" charset="2"/>
              <a:buChar char="§"/>
              <a:defRPr/>
            </a:pPr>
            <a:r>
              <a:rPr lang="en-US" sz="1350" b="0" dirty="0"/>
              <a:t>In combination with </a:t>
            </a:r>
            <a:r>
              <a:rPr lang="en-US" sz="1350" b="0" dirty="0" err="1"/>
              <a:t>IsoMatch</a:t>
            </a:r>
            <a:r>
              <a:rPr lang="en-US" sz="1350" b="0" dirty="0"/>
              <a:t> </a:t>
            </a:r>
            <a:r>
              <a:rPr lang="en-US" sz="1350" b="0" dirty="0" err="1"/>
              <a:t>Tellus</a:t>
            </a:r>
            <a:r>
              <a:rPr lang="en-US" sz="1350" b="0" dirty="0"/>
              <a:t> PRO </a:t>
            </a:r>
            <a:r>
              <a:rPr lang="nl-NL" sz="1350" b="0" dirty="0"/>
              <a:t>or </a:t>
            </a:r>
            <a:r>
              <a:rPr lang="nl-NL" sz="1350" b="0" dirty="0" err="1"/>
              <a:t>IsoMatch</a:t>
            </a:r>
            <a:r>
              <a:rPr lang="nl-NL" sz="1350" b="0" dirty="0"/>
              <a:t> </a:t>
            </a:r>
            <a:r>
              <a:rPr lang="nl-NL" sz="1350" b="0" dirty="0" err="1"/>
              <a:t>Tellus</a:t>
            </a:r>
            <a:r>
              <a:rPr lang="nl-NL" sz="1350" b="0" dirty="0"/>
              <a:t> GO</a:t>
            </a:r>
            <a:r>
              <a:rPr lang="nl-NL" sz="1350" b="0" dirty="0" smtClean="0"/>
              <a:t>+</a:t>
            </a:r>
          </a:p>
          <a:p>
            <a:pPr>
              <a:buFont typeface="Wingdings" panose="05000000000000000000" pitchFamily="2" charset="2"/>
              <a:buChar char="§"/>
              <a:defRPr/>
            </a:pPr>
            <a:endParaRPr lang="nl-NL" sz="1350" b="0" dirty="0"/>
          </a:p>
          <a:p>
            <a:pPr>
              <a:buFont typeface="Wingdings" panose="05000000000000000000" pitchFamily="2" charset="2"/>
              <a:buChar char="§"/>
              <a:defRPr/>
            </a:pPr>
            <a:r>
              <a:rPr lang="en-US" sz="1350" b="0" dirty="0"/>
              <a:t>Up till 44 functions divided over 4 modes can be programmed to cover </a:t>
            </a:r>
            <a:r>
              <a:rPr lang="nl-NL" sz="1350" b="0" dirty="0" err="1"/>
              <a:t>the</a:t>
            </a:r>
            <a:r>
              <a:rPr lang="nl-NL" sz="1350" b="0" dirty="0"/>
              <a:t> </a:t>
            </a:r>
            <a:r>
              <a:rPr lang="nl-NL" sz="1350" b="0" dirty="0" err="1"/>
              <a:t>spreading</a:t>
            </a:r>
            <a:r>
              <a:rPr lang="nl-NL" sz="1350" b="0" dirty="0"/>
              <a:t> </a:t>
            </a:r>
            <a:r>
              <a:rPr lang="nl-NL" sz="1350" b="0" dirty="0" err="1" smtClean="0"/>
              <a:t>needs</a:t>
            </a:r>
            <a:endParaRPr lang="nl-NL" sz="1350" b="0" dirty="0" smtClean="0"/>
          </a:p>
          <a:p>
            <a:pPr>
              <a:buFont typeface="Wingdings" panose="05000000000000000000" pitchFamily="2" charset="2"/>
              <a:buChar char="§"/>
              <a:defRPr/>
            </a:pPr>
            <a:endParaRPr lang="nl-NL" sz="1350" b="0" dirty="0"/>
          </a:p>
          <a:p>
            <a:pPr>
              <a:buFont typeface="Wingdings" panose="05000000000000000000" pitchFamily="2" charset="2"/>
              <a:buChar char="§"/>
              <a:defRPr/>
            </a:pPr>
            <a:r>
              <a:rPr lang="nl-NL" sz="1350" b="0" dirty="0" err="1"/>
              <a:t>Fully</a:t>
            </a:r>
            <a:r>
              <a:rPr lang="nl-NL" sz="1350" b="0" dirty="0"/>
              <a:t> ISOBUS compatible</a:t>
            </a:r>
          </a:p>
          <a:p>
            <a:pPr marL="0" indent="0">
              <a:buNone/>
              <a:defRPr/>
            </a:pPr>
            <a:endParaRPr lang="nl-NL" sz="1350" dirty="0"/>
          </a:p>
          <a:p>
            <a:pPr marL="0" indent="0">
              <a:buNone/>
              <a:defRPr/>
            </a:pPr>
            <a:endParaRPr lang="en-GB" altLang="nl-NL" sz="1350" kern="0" dirty="0"/>
          </a:p>
        </p:txBody>
      </p:sp>
      <p:pic>
        <p:nvPicPr>
          <p:cNvPr id="3" name="Picture 2"/>
          <p:cNvPicPr>
            <a:picLocks noChangeAspect="1"/>
          </p:cNvPicPr>
          <p:nvPr/>
        </p:nvPicPr>
        <p:blipFill>
          <a:blip r:embed="rId2"/>
          <a:stretch>
            <a:fillRect/>
          </a:stretch>
        </p:blipFill>
        <p:spPr>
          <a:xfrm>
            <a:off x="720001" y="1347788"/>
            <a:ext cx="2464938" cy="3200847"/>
          </a:xfrm>
          <a:prstGeom prst="rect">
            <a:avLst/>
          </a:prstGeom>
        </p:spPr>
      </p:pic>
      <p:pic>
        <p:nvPicPr>
          <p:cNvPr id="8" name="Picture 7" descr="Free illustration: Black, Back, Button, Navigation - Free ...">
            <a:hlinkClick r:id="rId3" action="ppaction://hlinksldjump"/>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0" y="4776889"/>
            <a:ext cx="454131" cy="366611"/>
          </a:xfrm>
          <a:prstGeom prst="rect">
            <a:avLst/>
          </a:prstGeom>
        </p:spPr>
      </p:pic>
      <p:sp>
        <p:nvSpPr>
          <p:cNvPr id="9" name="Title 2"/>
          <p:cNvSpPr>
            <a:spLocks noGrp="1"/>
          </p:cNvSpPr>
          <p:nvPr>
            <p:ph type="ctrTitle"/>
          </p:nvPr>
        </p:nvSpPr>
        <p:spPr>
          <a:xfrm>
            <a:off x="720001" y="771525"/>
            <a:ext cx="7704862" cy="323850"/>
          </a:xfrm>
        </p:spPr>
        <p:txBody>
          <a:bodyPr/>
          <a:lstStyle/>
          <a:p>
            <a:pPr marL="0" indent="0">
              <a:defRPr/>
            </a:pPr>
            <a:r>
              <a:rPr lang="en-GB" altLang="nl-NL" dirty="0" err="1">
                <a:ea typeface="Geneva"/>
              </a:rPr>
              <a:t>IsoMatch</a:t>
            </a:r>
            <a:r>
              <a:rPr lang="en-GB" altLang="nl-NL" dirty="0">
                <a:ea typeface="Geneva"/>
              </a:rPr>
              <a:t> </a:t>
            </a:r>
            <a:r>
              <a:rPr lang="en-GB" altLang="nl-NL" dirty="0" smtClean="0">
                <a:ea typeface="Geneva"/>
              </a:rPr>
              <a:t>Grip</a:t>
            </a:r>
            <a:endParaRPr lang="nl-NL" dirty="0"/>
          </a:p>
        </p:txBody>
      </p:sp>
    </p:spTree>
    <p:extLst>
      <p:ext uri="{BB962C8B-B14F-4D97-AF65-F5344CB8AC3E}">
        <p14:creationId xmlns:p14="http://schemas.microsoft.com/office/powerpoint/2010/main" val="2669924255"/>
      </p:ext>
    </p:extLst>
  </p:cSld>
  <p:clrMapOvr>
    <a:masterClrMapping/>
  </p:clrMapOvr>
</p:sld>
</file>

<file path=ppt/slides/slide1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1" name="Picture 30"/>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358001" y="2765500"/>
            <a:ext cx="2285984" cy="1542278"/>
          </a:xfrm>
          <a:prstGeom prst="rect">
            <a:avLst/>
          </a:prstGeom>
        </p:spPr>
      </p:pic>
      <p:sp>
        <p:nvSpPr>
          <p:cNvPr id="2" name="Title 1"/>
          <p:cNvSpPr>
            <a:spLocks noGrp="1"/>
          </p:cNvSpPr>
          <p:nvPr>
            <p:ph type="ctrTitle"/>
          </p:nvPr>
        </p:nvSpPr>
        <p:spPr/>
        <p:txBody>
          <a:bodyPr/>
          <a:lstStyle/>
          <a:p>
            <a:r>
              <a:rPr lang="en-GB" dirty="0" err="1"/>
              <a:t>IsoMatch</a:t>
            </a:r>
            <a:r>
              <a:rPr lang="en-GB" dirty="0"/>
              <a:t> </a:t>
            </a:r>
            <a:r>
              <a:rPr lang="en-GB" dirty="0" err="1" smtClean="0"/>
              <a:t>FarmCentre</a:t>
            </a:r>
            <a:endParaRPr lang="nl-NL" dirty="0"/>
          </a:p>
        </p:txBody>
      </p:sp>
      <p:sp>
        <p:nvSpPr>
          <p:cNvPr id="4" name="Tijdelijke aanduiding voor tekst 3"/>
          <p:cNvSpPr>
            <a:spLocks noGrp="1"/>
          </p:cNvSpPr>
          <p:nvPr>
            <p:ph type="subTitle" idx="10"/>
          </p:nvPr>
        </p:nvSpPr>
        <p:spPr>
          <a:prstGeom prst="rect">
            <a:avLst/>
          </a:prstGeom>
        </p:spPr>
        <p:txBody>
          <a:bodyPr/>
          <a:lstStyle/>
          <a:p>
            <a:r>
              <a:rPr lang="nl-NL" dirty="0" smtClean="0"/>
              <a:t>Data Flow</a:t>
            </a:r>
            <a:endParaRPr lang="nl-NL" dirty="0"/>
          </a:p>
        </p:txBody>
      </p:sp>
      <p:pic>
        <p:nvPicPr>
          <p:cNvPr id="9" name="Picture 8"/>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3549524" y="3593256"/>
            <a:ext cx="1219112" cy="1170300"/>
          </a:xfrm>
          <a:prstGeom prst="rect">
            <a:avLst/>
          </a:prstGeom>
        </p:spPr>
      </p:pic>
      <p:pic>
        <p:nvPicPr>
          <p:cNvPr id="10" name="Picture 6" descr="Símbolo Wifi"/>
          <p:cNvPicPr>
            <a:picLocks noChangeAspect="1" noChangeArrowheads="1"/>
          </p:cNvPicPr>
          <p:nvPr/>
        </p:nvPicPr>
        <p:blipFill rotWithShape="1">
          <a:blip r:embed="rId4" cstate="email">
            <a:extLst>
              <a:ext uri="{28A0092B-C50C-407E-A947-70E740481C1C}">
                <a14:useLocalDpi xmlns:a14="http://schemas.microsoft.com/office/drawing/2010/main"/>
              </a:ext>
            </a:extLst>
          </a:blip>
          <a:srcRect/>
          <a:stretch/>
        </p:blipFill>
        <p:spPr bwMode="auto">
          <a:xfrm rot="5924878">
            <a:off x="4242731" y="3266813"/>
            <a:ext cx="333219" cy="311004"/>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0"/>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2838370" y="2225507"/>
            <a:ext cx="342575" cy="335487"/>
          </a:xfrm>
          <a:prstGeom prst="rect">
            <a:avLst/>
          </a:prstGeom>
        </p:spPr>
      </p:pic>
      <p:pic>
        <p:nvPicPr>
          <p:cNvPr id="12" name="Picture 11"/>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a:off x="5956897" y="2240498"/>
            <a:ext cx="492620" cy="482428"/>
          </a:xfrm>
          <a:prstGeom prst="rect">
            <a:avLst/>
          </a:prstGeom>
        </p:spPr>
      </p:pic>
      <p:pic>
        <p:nvPicPr>
          <p:cNvPr id="13" name="Picture 12"/>
          <p:cNvPicPr>
            <a:picLocks noChangeAspect="1"/>
          </p:cNvPicPr>
          <p:nvPr/>
        </p:nvPicPr>
        <p:blipFill>
          <a:blip r:embed="rId7" cstate="email">
            <a:extLst>
              <a:ext uri="{28A0092B-C50C-407E-A947-70E740481C1C}">
                <a14:useLocalDpi xmlns:a14="http://schemas.microsoft.com/office/drawing/2010/main"/>
              </a:ext>
            </a:extLst>
          </a:blip>
          <a:stretch>
            <a:fillRect/>
          </a:stretch>
        </p:blipFill>
        <p:spPr>
          <a:xfrm>
            <a:off x="5808119" y="3205880"/>
            <a:ext cx="1615700" cy="1211776"/>
          </a:xfrm>
          <a:prstGeom prst="roundRect">
            <a:avLst>
              <a:gd name="adj" fmla="val 16667"/>
            </a:avLst>
          </a:prstGeom>
          <a:ln w="57150">
            <a:solidFill>
              <a:srgbClr val="007A3B"/>
            </a:solid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14" name="Content Placeholder 1"/>
          <p:cNvPicPr>
            <a:picLocks noChangeAspect="1"/>
          </p:cNvPicPr>
          <p:nvPr/>
        </p:nvPicPr>
        <p:blipFill>
          <a:blip r:embed="rId8" cstate="email">
            <a:extLst>
              <a:ext uri="{28A0092B-C50C-407E-A947-70E740481C1C}">
                <a14:useLocalDpi xmlns:a14="http://schemas.microsoft.com/office/drawing/2010/main"/>
              </a:ext>
            </a:extLst>
          </a:blip>
          <a:stretch>
            <a:fillRect/>
          </a:stretch>
        </p:blipFill>
        <p:spPr>
          <a:xfrm>
            <a:off x="5807601" y="196148"/>
            <a:ext cx="1660000" cy="297156"/>
          </a:xfrm>
          <a:prstGeom prst="rect">
            <a:avLst/>
          </a:prstGeom>
        </p:spPr>
      </p:pic>
      <p:pic>
        <p:nvPicPr>
          <p:cNvPr id="16" name="Picture 6" descr="Símbolo Wifi"/>
          <p:cNvPicPr>
            <a:picLocks noChangeAspect="1" noChangeArrowheads="1"/>
          </p:cNvPicPr>
          <p:nvPr/>
        </p:nvPicPr>
        <p:blipFill rotWithShape="1">
          <a:blip r:embed="rId9" cstate="email">
            <a:extLst>
              <a:ext uri="{28A0092B-C50C-407E-A947-70E740481C1C}">
                <a14:useLocalDpi xmlns:a14="http://schemas.microsoft.com/office/drawing/2010/main"/>
              </a:ext>
            </a:extLst>
          </a:blip>
          <a:srcRect/>
          <a:stretch/>
        </p:blipFill>
        <p:spPr bwMode="auto">
          <a:xfrm rot="5924878">
            <a:off x="5391219" y="3268216"/>
            <a:ext cx="340900" cy="318173"/>
          </a:xfrm>
          <a:prstGeom prst="rect">
            <a:avLst/>
          </a:prstGeom>
          <a:noFill/>
          <a:extLst>
            <a:ext uri="{909E8E84-426E-40DD-AFC4-6F175D3DCCD1}">
              <a14:hiddenFill xmlns:a14="http://schemas.microsoft.com/office/drawing/2010/main">
                <a:solidFill>
                  <a:srgbClr val="FFFFFF"/>
                </a:solidFill>
              </a14:hiddenFill>
            </a:ext>
          </a:extLst>
        </p:spPr>
      </p:pic>
      <p:grpSp>
        <p:nvGrpSpPr>
          <p:cNvPr id="32" name="Group 31"/>
          <p:cNvGrpSpPr/>
          <p:nvPr/>
        </p:nvGrpSpPr>
        <p:grpSpPr>
          <a:xfrm>
            <a:off x="1794070" y="2074157"/>
            <a:ext cx="887720" cy="699489"/>
            <a:chOff x="429114" y="3064438"/>
            <a:chExt cx="1183626" cy="932651"/>
          </a:xfrm>
        </p:grpSpPr>
        <p:sp>
          <p:nvSpPr>
            <p:cNvPr id="20" name="Rectangle 19"/>
            <p:cNvSpPr/>
            <p:nvPr/>
          </p:nvSpPr>
          <p:spPr>
            <a:xfrm>
              <a:off x="533209" y="3064438"/>
              <a:ext cx="983695" cy="261611"/>
            </a:xfrm>
            <a:prstGeom prst="rect">
              <a:avLst/>
            </a:prstGeom>
            <a:ln>
              <a:noFill/>
            </a:ln>
          </p:spPr>
          <p:txBody>
            <a:bodyPr wrap="square" anchor="ctr">
              <a:spAutoFit/>
            </a:bodyPr>
            <a:lstStyle/>
            <a:p>
              <a:pPr>
                <a:buClr>
                  <a:srgbClr val="A0AA00"/>
                </a:buClr>
              </a:pPr>
              <a:r>
                <a:rPr lang="nl-NL" sz="675" kern="0" dirty="0">
                  <a:solidFill>
                    <a:schemeClr val="bg2"/>
                  </a:solidFill>
                </a:rPr>
                <a:t>Dongle</a:t>
              </a:r>
              <a:endParaRPr lang="nl-NL" sz="600" kern="0" dirty="0">
                <a:solidFill>
                  <a:schemeClr val="bg2"/>
                </a:solidFill>
              </a:endParaRPr>
            </a:p>
          </p:txBody>
        </p:sp>
        <p:cxnSp>
          <p:nvCxnSpPr>
            <p:cNvPr id="21" name="Straight Connector 20"/>
            <p:cNvCxnSpPr/>
            <p:nvPr/>
          </p:nvCxnSpPr>
          <p:spPr bwMode="auto">
            <a:xfrm flipV="1">
              <a:off x="429114" y="3273903"/>
              <a:ext cx="1081115" cy="9167"/>
            </a:xfrm>
            <a:prstGeom prst="line">
              <a:avLst/>
            </a:prstGeom>
            <a:solidFill>
              <a:schemeClr val="accent1"/>
            </a:solidFill>
            <a:ln w="19050" cap="flat" cmpd="sng" algn="ctr">
              <a:solidFill>
                <a:srgbClr val="007A3B"/>
              </a:solidFill>
              <a:prstDash val="solid"/>
              <a:round/>
              <a:headEnd type="none" w="med" len="med"/>
              <a:tailEnd type="none" w="med" len="med"/>
            </a:ln>
            <a:effectLst/>
          </p:spPr>
        </p:cxnSp>
        <p:sp>
          <p:nvSpPr>
            <p:cNvPr id="22" name="Rounded Rectangle 21"/>
            <p:cNvSpPr/>
            <p:nvPr/>
          </p:nvSpPr>
          <p:spPr bwMode="auto">
            <a:xfrm>
              <a:off x="430021" y="3100749"/>
              <a:ext cx="1086883" cy="850258"/>
            </a:xfrm>
            <a:prstGeom prst="roundRect">
              <a:avLst/>
            </a:prstGeom>
            <a:noFill/>
            <a:ln w="28575" cap="flat" cmpd="sng" algn="ctr">
              <a:solidFill>
                <a:srgbClr val="007A3B"/>
              </a:solidFill>
              <a:prstDash val="solid"/>
              <a:round/>
              <a:headEnd type="none" w="med" len="med"/>
              <a:tailEnd type="none" w="med" len="med"/>
            </a:ln>
            <a:effectLst/>
          </p:spPr>
          <p:txBody>
            <a:bodyPr vert="horz" wrap="none" lIns="68580" tIns="34290" rIns="68580" bIns="34290" numCol="1" rtlCol="0" anchor="ctr" anchorCtr="0" compatLnSpc="1">
              <a:prstTxWarp prst="textNoShape">
                <a:avLst/>
              </a:prstTxWarp>
            </a:bodyPr>
            <a:lstStyle/>
            <a:p>
              <a:pPr algn="ctr" defTabSz="685800"/>
              <a:endParaRPr lang="en-US" sz="750">
                <a:ln w="19050">
                  <a:solidFill>
                    <a:schemeClr val="tx1"/>
                  </a:solidFill>
                </a:ln>
                <a:latin typeface="Arial" charset="0"/>
              </a:endParaRPr>
            </a:p>
          </p:txBody>
        </p:sp>
        <p:cxnSp>
          <p:nvCxnSpPr>
            <p:cNvPr id="23" name="Straight Connector 22"/>
            <p:cNvCxnSpPr/>
            <p:nvPr/>
          </p:nvCxnSpPr>
          <p:spPr bwMode="auto">
            <a:xfrm flipV="1">
              <a:off x="429114" y="3766408"/>
              <a:ext cx="1080438" cy="1711"/>
            </a:xfrm>
            <a:prstGeom prst="line">
              <a:avLst/>
            </a:prstGeom>
            <a:solidFill>
              <a:schemeClr val="accent1"/>
            </a:solidFill>
            <a:ln w="19050" cap="flat" cmpd="sng" algn="ctr">
              <a:solidFill>
                <a:srgbClr val="007A3B"/>
              </a:solidFill>
              <a:prstDash val="solid"/>
              <a:round/>
              <a:headEnd type="none" w="med" len="med"/>
              <a:tailEnd type="none" w="med" len="med"/>
            </a:ln>
            <a:effectLst/>
          </p:spPr>
        </p:cxnSp>
        <p:sp>
          <p:nvSpPr>
            <p:cNvPr id="24" name="Rectangle 23"/>
            <p:cNvSpPr/>
            <p:nvPr/>
          </p:nvSpPr>
          <p:spPr>
            <a:xfrm>
              <a:off x="478930" y="3735478"/>
              <a:ext cx="1096326" cy="261611"/>
            </a:xfrm>
            <a:prstGeom prst="rect">
              <a:avLst/>
            </a:prstGeom>
            <a:ln>
              <a:noFill/>
            </a:ln>
          </p:spPr>
          <p:txBody>
            <a:bodyPr wrap="square" anchor="ctr">
              <a:spAutoFit/>
            </a:bodyPr>
            <a:lstStyle/>
            <a:p>
              <a:pPr>
                <a:buClr>
                  <a:srgbClr val="A0AA00"/>
                </a:buClr>
              </a:pPr>
              <a:r>
                <a:rPr lang="nl-NL" sz="675" kern="0" dirty="0" err="1">
                  <a:solidFill>
                    <a:schemeClr val="bg2"/>
                  </a:solidFill>
                </a:rPr>
                <a:t>WiFi</a:t>
              </a:r>
              <a:r>
                <a:rPr lang="nl-NL" sz="675" kern="0" dirty="0">
                  <a:solidFill>
                    <a:schemeClr val="bg2"/>
                  </a:solidFill>
                </a:rPr>
                <a:t> or Mobile</a:t>
              </a:r>
            </a:p>
          </p:txBody>
        </p:sp>
        <p:pic>
          <p:nvPicPr>
            <p:cNvPr id="25" name="Picture 24"/>
            <p:cNvPicPr>
              <a:picLocks noChangeAspect="1"/>
            </p:cNvPicPr>
            <p:nvPr/>
          </p:nvPicPr>
          <p:blipFill>
            <a:blip r:embed="rId10" cstate="email">
              <a:extLst>
                <a:ext uri="{28A0092B-C50C-407E-A947-70E740481C1C}">
                  <a14:useLocalDpi xmlns:a14="http://schemas.microsoft.com/office/drawing/2010/main"/>
                </a:ext>
              </a:extLst>
            </a:blip>
            <a:stretch>
              <a:fillRect/>
            </a:stretch>
          </p:blipFill>
          <p:spPr>
            <a:xfrm>
              <a:off x="436808" y="3285070"/>
              <a:ext cx="593871" cy="357329"/>
            </a:xfrm>
            <a:prstGeom prst="rect">
              <a:avLst/>
            </a:prstGeom>
          </p:spPr>
        </p:pic>
        <p:pic>
          <p:nvPicPr>
            <p:cNvPr id="26" name="Picture 25"/>
            <p:cNvPicPr>
              <a:picLocks noChangeAspect="1"/>
            </p:cNvPicPr>
            <p:nvPr/>
          </p:nvPicPr>
          <p:blipFill>
            <a:blip r:embed="rId11" cstate="email">
              <a:extLst>
                <a:ext uri="{28A0092B-C50C-407E-A947-70E740481C1C}">
                  <a14:useLocalDpi xmlns:a14="http://schemas.microsoft.com/office/drawing/2010/main"/>
                </a:ext>
              </a:extLst>
            </a:blip>
            <a:stretch>
              <a:fillRect/>
            </a:stretch>
          </p:blipFill>
          <p:spPr>
            <a:xfrm>
              <a:off x="687565" y="3310490"/>
              <a:ext cx="925175" cy="616783"/>
            </a:xfrm>
            <a:prstGeom prst="rect">
              <a:avLst/>
            </a:prstGeom>
          </p:spPr>
        </p:pic>
      </p:grpSp>
      <p:pic>
        <p:nvPicPr>
          <p:cNvPr id="27" name="Picture 4"/>
          <p:cNvPicPr>
            <a:picLocks noChangeAspect="1"/>
          </p:cNvPicPr>
          <p:nvPr/>
        </p:nvPicPr>
        <p:blipFill>
          <a:blip r:embed="rId12" cstate="email">
            <a:extLst>
              <a:ext uri="{28A0092B-C50C-407E-A947-70E740481C1C}">
                <a14:useLocalDpi xmlns:a14="http://schemas.microsoft.com/office/drawing/2010/main"/>
              </a:ext>
            </a:extLst>
          </a:blip>
          <a:stretch>
            <a:fillRect/>
          </a:stretch>
        </p:blipFill>
        <p:spPr>
          <a:xfrm>
            <a:off x="3831475" y="1616441"/>
            <a:ext cx="756898" cy="609066"/>
          </a:xfrm>
          <a:prstGeom prst="rect">
            <a:avLst/>
          </a:prstGeom>
        </p:spPr>
      </p:pic>
      <p:pic>
        <p:nvPicPr>
          <p:cNvPr id="28" name="Picture 6"/>
          <p:cNvPicPr>
            <a:picLocks noChangeAspect="1"/>
          </p:cNvPicPr>
          <p:nvPr/>
        </p:nvPicPr>
        <p:blipFill>
          <a:blip r:embed="rId13" cstate="email">
            <a:extLst>
              <a:ext uri="{28A0092B-C50C-407E-A947-70E740481C1C}">
                <a14:useLocalDpi xmlns:a14="http://schemas.microsoft.com/office/drawing/2010/main"/>
              </a:ext>
            </a:extLst>
          </a:blip>
          <a:stretch>
            <a:fillRect/>
          </a:stretch>
        </p:blipFill>
        <p:spPr>
          <a:xfrm>
            <a:off x="4588373" y="1499374"/>
            <a:ext cx="907161" cy="886274"/>
          </a:xfrm>
          <a:prstGeom prst="rect">
            <a:avLst/>
          </a:prstGeom>
        </p:spPr>
      </p:pic>
      <p:pic>
        <p:nvPicPr>
          <p:cNvPr id="7" name="Picture 4" descr="Image result for cloud"/>
          <p:cNvPicPr>
            <a:picLocks noChangeAspect="1" noChangeArrowheads="1"/>
          </p:cNvPicPr>
          <p:nvPr/>
        </p:nvPicPr>
        <p:blipFill>
          <a:blip r:embed="rId14" cstate="email">
            <a:extLst>
              <a:ext uri="{28A0092B-C50C-407E-A947-70E740481C1C}">
                <a14:useLocalDpi xmlns:a14="http://schemas.microsoft.com/office/drawing/2010/main"/>
              </a:ext>
            </a:extLst>
          </a:blip>
          <a:srcRect/>
          <a:stretch>
            <a:fillRect/>
          </a:stretch>
        </p:blipFill>
        <p:spPr bwMode="auto">
          <a:xfrm>
            <a:off x="3458161" y="961612"/>
            <a:ext cx="2466056" cy="1636190"/>
          </a:xfrm>
          <a:prstGeom prst="rect">
            <a:avLst/>
          </a:prstGeom>
          <a:noFill/>
          <a:extLst>
            <a:ext uri="{909E8E84-426E-40DD-AFC4-6F175D3DCCD1}">
              <a14:hiddenFill xmlns:a14="http://schemas.microsoft.com/office/drawing/2010/main">
                <a:solidFill>
                  <a:srgbClr val="FFFFFF"/>
                </a:solidFill>
              </a14:hiddenFill>
            </a:ext>
          </a:extLst>
        </p:spPr>
      </p:pic>
      <p:sp>
        <p:nvSpPr>
          <p:cNvPr id="18" name="Left-Right Arrow 17"/>
          <p:cNvSpPr/>
          <p:nvPr/>
        </p:nvSpPr>
        <p:spPr bwMode="auto">
          <a:xfrm rot="2700000">
            <a:off x="5333221" y="2523444"/>
            <a:ext cx="1127043" cy="332686"/>
          </a:xfrm>
          <a:prstGeom prst="leftRightArrow">
            <a:avLst>
              <a:gd name="adj1" fmla="val 50000"/>
              <a:gd name="adj2" fmla="val 97439"/>
            </a:avLst>
          </a:prstGeom>
          <a:solidFill>
            <a:srgbClr val="007A3B"/>
          </a:solidFill>
          <a:ln>
            <a:solidFill>
              <a:schemeClr val="tx2"/>
            </a:solidFill>
            <a:headEnd type="none" w="med" len="med"/>
            <a:tailEnd type="none" w="med" len="med"/>
          </a:ln>
        </p:spPr>
        <p:style>
          <a:lnRef idx="3">
            <a:schemeClr val="lt1"/>
          </a:lnRef>
          <a:fillRef idx="1">
            <a:schemeClr val="accent1"/>
          </a:fillRef>
          <a:effectRef idx="1">
            <a:schemeClr val="accent1"/>
          </a:effectRef>
          <a:fontRef idx="minor">
            <a:schemeClr val="lt1"/>
          </a:fontRef>
        </p:style>
        <p:txBody>
          <a:bodyPr vert="horz" wrap="none" lIns="68580" tIns="34290" rIns="68580" bIns="34290" numCol="1" rtlCol="0" anchor="ctr" anchorCtr="0" compatLnSpc="1">
            <a:prstTxWarp prst="textNoShape">
              <a:avLst/>
            </a:prstTxWarp>
          </a:bodyPr>
          <a:lstStyle/>
          <a:p>
            <a:pPr algn="ctr" defTabSz="685800"/>
            <a:endParaRPr lang="en-US" sz="1350">
              <a:solidFill>
                <a:schemeClr val="tx2"/>
              </a:solidFill>
              <a:latin typeface="Arial" charset="0"/>
            </a:endParaRPr>
          </a:p>
        </p:txBody>
      </p:sp>
      <p:sp>
        <p:nvSpPr>
          <p:cNvPr id="17" name="Left-Right Arrow 16"/>
          <p:cNvSpPr/>
          <p:nvPr/>
        </p:nvSpPr>
        <p:spPr bwMode="auto">
          <a:xfrm rot="8100000">
            <a:off x="2711811" y="2538244"/>
            <a:ext cx="1219576" cy="332686"/>
          </a:xfrm>
          <a:prstGeom prst="leftRightArrow">
            <a:avLst>
              <a:gd name="adj1" fmla="val 50000"/>
              <a:gd name="adj2" fmla="val 97439"/>
            </a:avLst>
          </a:prstGeom>
          <a:solidFill>
            <a:srgbClr val="007A3B"/>
          </a:solidFill>
          <a:ln>
            <a:solidFill>
              <a:schemeClr val="tx2"/>
            </a:solidFill>
            <a:headEnd type="none" w="med" len="med"/>
            <a:tailEnd type="none" w="med" len="med"/>
          </a:ln>
        </p:spPr>
        <p:style>
          <a:lnRef idx="3">
            <a:schemeClr val="lt1"/>
          </a:lnRef>
          <a:fillRef idx="1">
            <a:schemeClr val="accent1"/>
          </a:fillRef>
          <a:effectRef idx="1">
            <a:schemeClr val="accent1"/>
          </a:effectRef>
          <a:fontRef idx="minor">
            <a:schemeClr val="lt1"/>
          </a:fontRef>
        </p:style>
        <p:txBody>
          <a:bodyPr vert="horz" wrap="none" lIns="68580" tIns="34290" rIns="68580" bIns="34290" numCol="1" rtlCol="0" anchor="ctr" anchorCtr="0" compatLnSpc="1">
            <a:prstTxWarp prst="textNoShape">
              <a:avLst/>
            </a:prstTxWarp>
          </a:bodyPr>
          <a:lstStyle/>
          <a:p>
            <a:pPr algn="ctr" defTabSz="685800"/>
            <a:endParaRPr lang="en-US" sz="1350">
              <a:solidFill>
                <a:schemeClr val="tx2"/>
              </a:solidFill>
              <a:latin typeface="Arial" charset="0"/>
            </a:endParaRPr>
          </a:p>
        </p:txBody>
      </p:sp>
      <p:pic>
        <p:nvPicPr>
          <p:cNvPr id="33" name="Tijdelijke aanduiding voor inhoud 3"/>
          <p:cNvPicPr>
            <a:picLocks noChangeAspect="1"/>
          </p:cNvPicPr>
          <p:nvPr/>
        </p:nvPicPr>
        <p:blipFill rotWithShape="1">
          <a:blip r:embed="rId15" cstate="email">
            <a:extLst>
              <a:ext uri="{28A0092B-C50C-407E-A947-70E740481C1C}">
                <a14:useLocalDpi xmlns:a14="http://schemas.microsoft.com/office/drawing/2010/main"/>
              </a:ext>
            </a:extLst>
          </a:blip>
          <a:srcRect/>
          <a:stretch/>
        </p:blipFill>
        <p:spPr>
          <a:xfrm>
            <a:off x="2265171" y="4281064"/>
            <a:ext cx="1382197" cy="740270"/>
          </a:xfrm>
          <a:prstGeom prst="rect">
            <a:avLst/>
          </a:prstGeom>
          <a:noFill/>
          <a:ln w="12700" cap="flat" cmpd="sng" algn="ctr">
            <a:noFill/>
            <a:prstDash val="solid"/>
            <a:miter lim="800000"/>
            <a:headEnd type="none" w="med" len="med"/>
            <a:tailEnd type="none" w="med" len="med"/>
          </a:ln>
          <a:effectLst/>
        </p:spPr>
      </p:pic>
      <p:pic>
        <p:nvPicPr>
          <p:cNvPr id="34" name="Picture 33"/>
          <p:cNvPicPr>
            <a:picLocks noChangeAspect="1"/>
          </p:cNvPicPr>
          <p:nvPr/>
        </p:nvPicPr>
        <p:blipFill rotWithShape="1">
          <a:blip r:embed="rId16" cstate="email">
            <a:extLst>
              <a:ext uri="{28A0092B-C50C-407E-A947-70E740481C1C}">
                <a14:useLocalDpi xmlns:a14="http://schemas.microsoft.com/office/drawing/2010/main"/>
              </a:ext>
            </a:extLst>
          </a:blip>
          <a:srcRect/>
          <a:stretch/>
        </p:blipFill>
        <p:spPr>
          <a:xfrm>
            <a:off x="3509680" y="4876790"/>
            <a:ext cx="899660" cy="224915"/>
          </a:xfrm>
          <a:prstGeom prst="rect">
            <a:avLst/>
          </a:prstGeom>
        </p:spPr>
      </p:pic>
      <p:pic>
        <p:nvPicPr>
          <p:cNvPr id="30" name="Picture 29" descr="Free illustration: Black, Back, Button, Navigation - Free ...">
            <a:hlinkClick r:id="rId17" action="ppaction://hlinksldjump"/>
          </p:cNvPr>
          <p:cNvPicPr>
            <a:picLocks noChangeAspect="1"/>
          </p:cNvPicPr>
          <p:nvPr/>
        </p:nvPicPr>
        <p:blipFill>
          <a:blip r:embed="rId18" cstate="email">
            <a:extLst>
              <a:ext uri="{28A0092B-C50C-407E-A947-70E740481C1C}">
                <a14:useLocalDpi xmlns:a14="http://schemas.microsoft.com/office/drawing/2010/main"/>
              </a:ext>
            </a:extLst>
          </a:blip>
          <a:stretch>
            <a:fillRect/>
          </a:stretch>
        </p:blipFill>
        <p:spPr>
          <a:xfrm>
            <a:off x="0" y="4776889"/>
            <a:ext cx="454131" cy="366611"/>
          </a:xfrm>
          <a:prstGeom prst="rect">
            <a:avLst/>
          </a:prstGeom>
        </p:spPr>
      </p:pic>
    </p:spTree>
    <p:extLst>
      <p:ext uri="{BB962C8B-B14F-4D97-AF65-F5344CB8AC3E}">
        <p14:creationId xmlns:p14="http://schemas.microsoft.com/office/powerpoint/2010/main" val="2087500916"/>
      </p:ext>
    </p:extLst>
  </p:cSld>
  <p:clrMapOvr>
    <a:masterClrMapping/>
  </p:clrMapOvr>
  <p:timing>
    <p:tnLst>
      <p:par>
        <p:cTn id="1" dur="indefinite" restart="never" nodeType="tmRoot"/>
      </p:par>
    </p:tnLst>
  </p:timing>
</p:sld>
</file>

<file path=ppt/slides/slide1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jdelijke aanduiding voor inhoud 2"/>
          <p:cNvSpPr>
            <a:spLocks noGrp="1"/>
          </p:cNvSpPr>
          <p:nvPr>
            <p:ph idx="1"/>
          </p:nvPr>
        </p:nvSpPr>
        <p:spPr>
          <a:xfrm>
            <a:off x="720001" y="1303474"/>
            <a:ext cx="7704862" cy="3024187"/>
          </a:xfrm>
          <a:prstGeom prst="rect">
            <a:avLst/>
          </a:prstGeom>
        </p:spPr>
        <p:txBody>
          <a:bodyPr/>
          <a:lstStyle/>
          <a:p>
            <a:r>
              <a:rPr lang="en-US" b="1" dirty="0"/>
              <a:t>Always Connected</a:t>
            </a:r>
            <a:endParaRPr lang="nl-NL" dirty="0"/>
          </a:p>
          <a:p>
            <a:pPr marL="614363" lvl="1" indent="-214313"/>
            <a:r>
              <a:rPr lang="en-US" sz="1200" dirty="0"/>
              <a:t>With your device, stay fully up to date on what is happening on your farm</a:t>
            </a:r>
            <a:endParaRPr lang="nl-NL" sz="1200" dirty="0"/>
          </a:p>
          <a:p>
            <a:r>
              <a:rPr lang="en-US" b="1" dirty="0"/>
              <a:t>Wireless Transfer of Task Data</a:t>
            </a:r>
          </a:p>
          <a:p>
            <a:pPr marL="620316" lvl="1" indent="-214313"/>
            <a:r>
              <a:rPr lang="en-GB" sz="1200" dirty="0"/>
              <a:t>Exchange of </a:t>
            </a:r>
            <a:r>
              <a:rPr lang="en-GB" sz="1200" dirty="0" err="1"/>
              <a:t>Taskdata</a:t>
            </a:r>
            <a:r>
              <a:rPr lang="en-GB" sz="1200" dirty="0"/>
              <a:t> with Farm Management System</a:t>
            </a:r>
          </a:p>
          <a:p>
            <a:pPr marL="620316" lvl="1" indent="-214313"/>
            <a:r>
              <a:rPr lang="en-GB" sz="1200" dirty="0"/>
              <a:t>Planned tasks, Finished tasks</a:t>
            </a:r>
          </a:p>
          <a:p>
            <a:pPr marL="620316" lvl="1" indent="-214313"/>
            <a:r>
              <a:rPr lang="en-GB" sz="1200" dirty="0"/>
              <a:t>Variable rate application maps</a:t>
            </a:r>
          </a:p>
          <a:p>
            <a:pPr marL="620316" lvl="1" indent="-214313"/>
            <a:r>
              <a:rPr lang="en-GB" sz="1200" dirty="0"/>
              <a:t>Field boundaries</a:t>
            </a:r>
          </a:p>
          <a:p>
            <a:r>
              <a:rPr lang="en-US" b="1" dirty="0"/>
              <a:t>Documentation</a:t>
            </a:r>
            <a:endParaRPr lang="nl-NL" dirty="0"/>
          </a:p>
          <a:p>
            <a:pPr marL="614363" lvl="1" indent="-214313"/>
            <a:r>
              <a:rPr lang="en-US" sz="1200" dirty="0"/>
              <a:t>Increased efficiency as less time is spent on administrating tasks</a:t>
            </a:r>
          </a:p>
          <a:p>
            <a:pPr marL="257175" lvl="1" indent="-257175"/>
            <a:r>
              <a:rPr lang="en-US" b="1" dirty="0" smtClean="0"/>
              <a:t>Service support</a:t>
            </a:r>
          </a:p>
          <a:p>
            <a:pPr marL="620316" lvl="1" indent="-214313"/>
            <a:r>
              <a:rPr lang="en-US" sz="1200" dirty="0"/>
              <a:t>Report alarms &amp; notifications</a:t>
            </a:r>
            <a:endParaRPr lang="nl-NL" sz="1200" dirty="0"/>
          </a:p>
          <a:p>
            <a:endParaRPr lang="nl-NL" dirty="0"/>
          </a:p>
        </p:txBody>
      </p:sp>
      <p:sp>
        <p:nvSpPr>
          <p:cNvPr id="6" name="Title 5"/>
          <p:cNvSpPr>
            <a:spLocks noGrp="1"/>
          </p:cNvSpPr>
          <p:nvPr>
            <p:ph type="ctrTitle"/>
          </p:nvPr>
        </p:nvSpPr>
        <p:spPr/>
        <p:txBody>
          <a:bodyPr/>
          <a:lstStyle/>
          <a:p>
            <a:r>
              <a:rPr lang="en-US" dirty="0"/>
              <a:t>Benefits of </a:t>
            </a:r>
            <a:r>
              <a:rPr lang="en-US" dirty="0" err="1"/>
              <a:t>IsoMatch</a:t>
            </a:r>
            <a:r>
              <a:rPr lang="en-US" dirty="0"/>
              <a:t> </a:t>
            </a:r>
            <a:r>
              <a:rPr lang="en-US" dirty="0" err="1" smtClean="0"/>
              <a:t>FarmCentre</a:t>
            </a:r>
            <a:endParaRPr lang="nl-NL" dirty="0"/>
          </a:p>
        </p:txBody>
      </p:sp>
      <p:pic>
        <p:nvPicPr>
          <p:cNvPr id="4" name="Picture 5"/>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1793006" y="4131208"/>
            <a:ext cx="1586613" cy="961480"/>
          </a:xfrm>
          <a:prstGeom prst="rect">
            <a:avLst/>
          </a:prstGeom>
        </p:spPr>
      </p:pic>
      <p:pic>
        <p:nvPicPr>
          <p:cNvPr id="5" name="Afbeelding 4"/>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3460993" y="4187169"/>
            <a:ext cx="715877" cy="926499"/>
          </a:xfrm>
          <a:prstGeom prst="rect">
            <a:avLst/>
          </a:prstGeom>
        </p:spPr>
      </p:pic>
      <p:pic>
        <p:nvPicPr>
          <p:cNvPr id="7" name="Picture 2" descr="Image result for my data plant"/>
          <p:cNvPicPr>
            <a:picLocks noChangeAspect="1" noChangeArrowheads="1"/>
          </p:cNvPicPr>
          <p:nvPr/>
        </p:nvPicPr>
        <p:blipFill>
          <a:blip r:embed="rId4" cstate="email">
            <a:extLst>
              <a:ext uri="{28A0092B-C50C-407E-A947-70E740481C1C}">
                <a14:useLocalDpi xmlns:a14="http://schemas.microsoft.com/office/drawing/2010/main"/>
              </a:ext>
            </a:extLst>
          </a:blip>
          <a:srcRect/>
          <a:stretch>
            <a:fillRect/>
          </a:stretch>
        </p:blipFill>
        <p:spPr bwMode="auto">
          <a:xfrm>
            <a:off x="5974911" y="3823783"/>
            <a:ext cx="1492690" cy="268988"/>
          </a:xfrm>
          <a:prstGeom prst="rect">
            <a:avLst/>
          </a:prstGeom>
          <a:noFill/>
          <a:extLst>
            <a:ext uri="{909E8E84-426E-40DD-AFC4-6F175D3DCCD1}">
              <a14:hiddenFill xmlns:a14="http://schemas.microsoft.com/office/drawing/2010/main">
                <a:solidFill>
                  <a:srgbClr val="FFFFFF"/>
                </a:solidFill>
              </a14:hiddenFill>
            </a:ext>
          </a:extLst>
        </p:spPr>
      </p:pic>
      <p:pic>
        <p:nvPicPr>
          <p:cNvPr id="8" name="Afbeelding 4"/>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4258244" y="4092771"/>
            <a:ext cx="2281166" cy="999917"/>
          </a:xfrm>
          <a:prstGeom prst="rect">
            <a:avLst/>
          </a:prstGeom>
        </p:spPr>
      </p:pic>
      <p:pic>
        <p:nvPicPr>
          <p:cNvPr id="10" name="Picture 9" descr="Free illustration: Black, Back, Button, Navigation - Free ...">
            <a:hlinkClick r:id="rId6" action="ppaction://hlinksldjump"/>
          </p:cNvPr>
          <p:cNvPicPr>
            <a:picLocks noChangeAspect="1"/>
          </p:cNvPicPr>
          <p:nvPr/>
        </p:nvPicPr>
        <p:blipFill>
          <a:blip r:embed="rId7" cstate="email">
            <a:extLst>
              <a:ext uri="{28A0092B-C50C-407E-A947-70E740481C1C}">
                <a14:useLocalDpi xmlns:a14="http://schemas.microsoft.com/office/drawing/2010/main"/>
              </a:ext>
            </a:extLst>
          </a:blip>
          <a:stretch>
            <a:fillRect/>
          </a:stretch>
        </p:blipFill>
        <p:spPr>
          <a:xfrm>
            <a:off x="0" y="4776889"/>
            <a:ext cx="454131" cy="366611"/>
          </a:xfrm>
          <a:prstGeom prst="rect">
            <a:avLst/>
          </a:prstGeom>
        </p:spPr>
      </p:pic>
    </p:spTree>
    <p:extLst>
      <p:ext uri="{BB962C8B-B14F-4D97-AF65-F5344CB8AC3E}">
        <p14:creationId xmlns:p14="http://schemas.microsoft.com/office/powerpoint/2010/main" val="1886617198"/>
      </p:ext>
    </p:extLst>
  </p:cSld>
  <p:clrMapOvr>
    <a:masterClrMapping/>
  </p:clrMapOvr>
  <p:timing>
    <p:tnLst>
      <p:par>
        <p:cTn id="1" dur="indefinite" restart="never" nodeType="tmRoot"/>
      </p:par>
    </p:tnLst>
  </p:timing>
</p:sld>
</file>

<file path=ppt/slides/slide1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60" name="Titel 1"/>
          <p:cNvSpPr txBox="1">
            <a:spLocks/>
          </p:cNvSpPr>
          <p:nvPr/>
        </p:nvSpPr>
        <p:spPr bwMode="auto">
          <a:xfrm>
            <a:off x="1494235" y="701279"/>
            <a:ext cx="6155531" cy="3262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endParaRPr lang="en-GB" altLang="nl-NL" sz="2400" dirty="0">
              <a:solidFill>
                <a:srgbClr val="007A3B"/>
              </a:solidFill>
              <a:ea typeface="Geneva" charset="-128"/>
            </a:endParaRPr>
          </a:p>
        </p:txBody>
      </p:sp>
      <p:sp>
        <p:nvSpPr>
          <p:cNvPr id="2" name="Title 1"/>
          <p:cNvSpPr>
            <a:spLocks noGrp="1"/>
          </p:cNvSpPr>
          <p:nvPr>
            <p:ph type="ctrTitle"/>
          </p:nvPr>
        </p:nvSpPr>
        <p:spPr>
          <a:xfrm>
            <a:off x="323850" y="967016"/>
            <a:ext cx="8496299" cy="323850"/>
          </a:xfrm>
        </p:spPr>
        <p:txBody>
          <a:bodyPr/>
          <a:lstStyle/>
          <a:p>
            <a:r>
              <a:rPr lang="nl-NL" altLang="nl-NL" dirty="0" smtClean="0"/>
              <a:t>MULTIRATE</a:t>
            </a:r>
            <a:br>
              <a:rPr lang="nl-NL" altLang="nl-NL" dirty="0" smtClean="0"/>
            </a:br>
            <a:endParaRPr lang="nl-NL" dirty="0"/>
          </a:p>
        </p:txBody>
      </p:sp>
      <p:pic>
        <p:nvPicPr>
          <p:cNvPr id="6" name="Picture Placeholder 5"/>
          <p:cNvPicPr>
            <a:picLocks noGrp="1" noChangeAspect="1"/>
          </p:cNvPicPr>
          <p:nvPr>
            <p:ph type="pic" sz="quarter" idx="4294967295"/>
          </p:nvPr>
        </p:nvPicPr>
        <p:blipFill>
          <a:blip r:embed="rId2" cstate="screen">
            <a:extLst>
              <a:ext uri="{28A0092B-C50C-407E-A947-70E740481C1C}">
                <a14:useLocalDpi xmlns:a14="http://schemas.microsoft.com/office/drawing/2010/main"/>
              </a:ext>
            </a:extLst>
          </a:blip>
          <a:srcRect/>
          <a:stretch>
            <a:fillRect/>
          </a:stretch>
        </p:blipFill>
        <p:spPr>
          <a:xfrm>
            <a:off x="-11113" y="1995488"/>
            <a:ext cx="9155113" cy="3148012"/>
          </a:xfrm>
          <a:prstGeom prst="rect">
            <a:avLst/>
          </a:prstGeom>
        </p:spPr>
      </p:pic>
      <p:pic>
        <p:nvPicPr>
          <p:cNvPr id="7" name="Afbeelding 7" descr="C:\Users\gr_evdv\AppData\Local\Microsoft\Windows\INetCache\Content.Outlook\10T69RF9\iMFARMING logo - Kverneland.png"/>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7399735" y="1828800"/>
            <a:ext cx="500063" cy="485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989830225"/>
      </p:ext>
    </p:extLst>
  </p:cSld>
  <p:clrMapOvr>
    <a:masterClrMapping/>
  </p:clrMapOvr>
  <p:timing>
    <p:tnLst>
      <p:par>
        <p:cTn id="1" dur="indefinite" restart="never" nodeType="tmRoot"/>
      </p:par>
    </p:tnLst>
  </p:timing>
</p:sld>
</file>

<file path=ppt/slides/slide1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20001" y="733689"/>
            <a:ext cx="7704861" cy="323850"/>
          </a:xfrm>
        </p:spPr>
        <p:txBody>
          <a:bodyPr/>
          <a:lstStyle/>
          <a:p>
            <a:r>
              <a:rPr lang="en-US" dirty="0" err="1"/>
              <a:t>IsoMatch</a:t>
            </a:r>
            <a:r>
              <a:rPr lang="en-US" dirty="0"/>
              <a:t> GEOCONTROL</a:t>
            </a:r>
            <a:r>
              <a:rPr lang="en-US" baseline="30000" dirty="0"/>
              <a:t>®</a:t>
            </a:r>
            <a:endParaRPr lang="nl-NL" dirty="0"/>
          </a:p>
        </p:txBody>
      </p:sp>
      <p:sp>
        <p:nvSpPr>
          <p:cNvPr id="144388" name="Text Placeholder 3"/>
          <p:cNvSpPr>
            <a:spLocks noGrp="1"/>
          </p:cNvSpPr>
          <p:nvPr>
            <p:ph type="subTitle" idx="10"/>
          </p:nvPr>
        </p:nvSpPr>
        <p:spPr bwMode="auto">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numCol="1" anchor="t" anchorCtr="0" compatLnSpc="1">
            <a:prstTxWarp prst="textNoShape">
              <a:avLst/>
            </a:prstTxWarp>
          </a:bodyPr>
          <a:lstStyle/>
          <a:p>
            <a:pPr marL="0" indent="0"/>
            <a:r>
              <a:rPr lang="de-DE" altLang="nl-NL" sz="1500" dirty="0"/>
              <a:t>Variable Rate Control</a:t>
            </a:r>
          </a:p>
        </p:txBody>
      </p:sp>
      <p:sp>
        <p:nvSpPr>
          <p:cNvPr id="144386" name="Content Placeholder 1"/>
          <p:cNvSpPr>
            <a:spLocks noGrp="1"/>
          </p:cNvSpPr>
          <p:nvPr>
            <p:ph idx="4294967295"/>
          </p:nvPr>
        </p:nvSpPr>
        <p:spPr bwMode="auto">
          <a:xfrm>
            <a:off x="635526" y="1633052"/>
            <a:ext cx="5402263" cy="3024187"/>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numCol="1" anchor="t" anchorCtr="0" compatLnSpc="1">
            <a:prstTxWarp prst="textNoShape">
              <a:avLst/>
            </a:prstTxWarp>
          </a:bodyPr>
          <a:lstStyle/>
          <a:p>
            <a:r>
              <a:rPr lang="en-GB" altLang="nl-NL" sz="1400" dirty="0" smtClean="0"/>
              <a:t>Automatically adjusts the implement application rate based on input from the field prescription</a:t>
            </a:r>
          </a:p>
          <a:p>
            <a:r>
              <a:rPr lang="en-GB" altLang="nl-NL" sz="1400" dirty="0" smtClean="0"/>
              <a:t>The IsoMatch Tellus PRO requires field maps in ISO-XML format</a:t>
            </a:r>
          </a:p>
          <a:p>
            <a:r>
              <a:rPr lang="en-GB" altLang="nl-NL" sz="1400" dirty="0" smtClean="0"/>
              <a:t>The task map is displayed in the IsoMatch GEOCONTROL</a:t>
            </a:r>
            <a:r>
              <a:rPr lang="en-GB" altLang="nl-NL" sz="1400" b="1" baseline="30000" dirty="0" smtClean="0"/>
              <a:t>®</a:t>
            </a:r>
            <a:r>
              <a:rPr lang="en-GB" altLang="nl-NL" sz="1400" dirty="0" smtClean="0"/>
              <a:t> screen</a:t>
            </a:r>
          </a:p>
          <a:p>
            <a:r>
              <a:rPr lang="en-GB" altLang="nl-NL" sz="1400" dirty="0" smtClean="0"/>
              <a:t>To operate variable rate application with two or more rates a licence must be activated</a:t>
            </a:r>
          </a:p>
          <a:p>
            <a:r>
              <a:rPr lang="en-GB" altLang="nl-NL" sz="1400" dirty="0" smtClean="0"/>
              <a:t>Spreaders with software version 1.20 and higher support MULTIRATE</a:t>
            </a:r>
          </a:p>
          <a:p>
            <a:r>
              <a:rPr lang="en-GB" altLang="nl-NL" sz="1400" dirty="0" smtClean="0"/>
              <a:t>Needs to be checked ISBUS terminal is supporting MULTIRATE functionality</a:t>
            </a:r>
          </a:p>
          <a:p>
            <a:r>
              <a:rPr lang="en-GB" altLang="nl-NL" sz="1400" b="1" dirty="0" smtClean="0">
                <a:solidFill>
                  <a:srgbClr val="F08800"/>
                </a:solidFill>
              </a:rPr>
              <a:t>MULTIRATE control NOT SUITABLE i.c.w. IsoMatch Tellus GO+ !!!</a:t>
            </a:r>
          </a:p>
        </p:txBody>
      </p:sp>
      <p:pic>
        <p:nvPicPr>
          <p:cNvPr id="144389" name="Picture 5"/>
          <p:cNvPicPr>
            <a:picLocks noChangeAspect="1"/>
          </p:cNvPicPr>
          <p:nvPr/>
        </p:nvPicPr>
        <p:blipFill>
          <a:blip r:embed="rId2"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6219183" y="623161"/>
            <a:ext cx="2339371" cy="42314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5"/>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549236" y="2600473"/>
            <a:ext cx="486054" cy="354415"/>
          </a:xfrm>
          <a:prstGeom prst="rect">
            <a:avLst/>
          </a:prstGeom>
        </p:spPr>
      </p:pic>
      <p:pic>
        <p:nvPicPr>
          <p:cNvPr id="8" name="Picture 7" descr="Free illustration: Black, Back, Button, Navigation - Free ...">
            <a:hlinkClick r:id="rId4" action="ppaction://hlinksldjump"/>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0" y="4776889"/>
            <a:ext cx="454131" cy="366611"/>
          </a:xfrm>
          <a:prstGeom prst="rect">
            <a:avLst/>
          </a:prstGeom>
        </p:spPr>
      </p:pic>
    </p:spTree>
    <p:extLst>
      <p:ext uri="{BB962C8B-B14F-4D97-AF65-F5344CB8AC3E}">
        <p14:creationId xmlns:p14="http://schemas.microsoft.com/office/powerpoint/2010/main" val="3450293936"/>
      </p:ext>
    </p:extLst>
  </p:cSld>
  <p:clrMapOvr>
    <a:masterClrMapping/>
  </p:clrMapOvr>
  <p:timing>
    <p:tnLst>
      <p:par>
        <p:cTn id="1" dur="indefinite" restart="never" nodeType="tmRoot"/>
      </p:par>
    </p:tnLst>
  </p:timing>
</p:sld>
</file>

<file path=ppt/slides/slide1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20001" y="739995"/>
            <a:ext cx="7704861" cy="323850"/>
          </a:xfrm>
        </p:spPr>
        <p:txBody>
          <a:bodyPr/>
          <a:lstStyle/>
          <a:p>
            <a:r>
              <a:rPr lang="en-US" dirty="0" err="1"/>
              <a:t>IsoMatch</a:t>
            </a:r>
            <a:r>
              <a:rPr lang="en-US" dirty="0"/>
              <a:t> GEOCONTROL</a:t>
            </a:r>
            <a:r>
              <a:rPr lang="en-US" baseline="30000" dirty="0"/>
              <a:t>®</a:t>
            </a:r>
            <a:endParaRPr lang="nl-NL" dirty="0"/>
          </a:p>
        </p:txBody>
      </p:sp>
      <p:sp>
        <p:nvSpPr>
          <p:cNvPr id="145412" name="Text Placeholder 1"/>
          <p:cNvSpPr>
            <a:spLocks noGrp="1"/>
          </p:cNvSpPr>
          <p:nvPr>
            <p:ph type="subTitle" idx="10"/>
          </p:nvPr>
        </p:nvSpPr>
        <p:spPr bwMode="auto">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numCol="1" anchor="t" anchorCtr="0" compatLnSpc="1">
            <a:prstTxWarp prst="textNoShape">
              <a:avLst/>
            </a:prstTxWarp>
          </a:bodyPr>
          <a:lstStyle/>
          <a:p>
            <a:pPr marL="0" indent="0"/>
            <a:r>
              <a:rPr lang="de-DE" altLang="nl-NL" dirty="0" smtClean="0"/>
              <a:t>Example single rate</a:t>
            </a:r>
          </a:p>
        </p:txBody>
      </p:sp>
      <p:pic>
        <p:nvPicPr>
          <p:cNvPr id="145413" name="Picture Placeholder 9"/>
          <p:cNvPicPr>
            <a:picLocks noGrp="1" noChangeAspect="1"/>
          </p:cNvPicPr>
          <p:nvPr>
            <p:ph sz="quarter" idx="11"/>
          </p:nvPr>
        </p:nvPicPr>
        <p:blipFill>
          <a:blip r:embed="rId2" cstate="email">
            <a:extLst>
              <a:ext uri="{28A0092B-C50C-407E-A947-70E740481C1C}">
                <a14:useLocalDpi xmlns:a14="http://schemas.microsoft.com/office/drawing/2010/main"/>
              </a:ext>
            </a:extLst>
          </a:blip>
          <a:stretch>
            <a:fillRect/>
          </a:stretch>
        </p:blipFill>
        <p:spPr bwMode="auto">
          <a:xfrm>
            <a:off x="5799323" y="1041629"/>
            <a:ext cx="3308721" cy="2700338"/>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5410" name="Content Placeholder 5"/>
          <p:cNvSpPr>
            <a:spLocks noGrp="1"/>
          </p:cNvSpPr>
          <p:nvPr>
            <p:ph idx="4294967295"/>
          </p:nvPr>
        </p:nvSpPr>
        <p:spPr bwMode="auto">
          <a:xfrm>
            <a:off x="639052" y="1639359"/>
            <a:ext cx="5461000" cy="3024188"/>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numCol="1" anchor="t" anchorCtr="0" compatLnSpc="1">
            <a:prstTxWarp prst="textNoShape">
              <a:avLst/>
            </a:prstTxWarp>
          </a:bodyPr>
          <a:lstStyle/>
          <a:p>
            <a:r>
              <a:rPr lang="en-GB" altLang="nl-NL" sz="1400" dirty="0" smtClean="0"/>
              <a:t>The input rate is determined at the GEOPOINT</a:t>
            </a:r>
            <a:r>
              <a:rPr lang="en-GB" altLang="nl-NL" sz="1400" baseline="30000" dirty="0" smtClean="0"/>
              <a:t>®</a:t>
            </a:r>
            <a:r>
              <a:rPr lang="en-GB" altLang="nl-NL" sz="1400" dirty="0" smtClean="0"/>
              <a:t>. The value </a:t>
            </a:r>
            <a:br>
              <a:rPr lang="en-GB" altLang="nl-NL" sz="1400" dirty="0" smtClean="0"/>
            </a:br>
            <a:r>
              <a:rPr lang="en-GB" altLang="nl-NL" sz="1400" dirty="0" smtClean="0"/>
              <a:t>in the Variable Rate map provides a value of </a:t>
            </a:r>
            <a:r>
              <a:rPr lang="en-GB" altLang="nl-NL" sz="1400" b="1" dirty="0" smtClean="0">
                <a:solidFill>
                  <a:srgbClr val="FF0000"/>
                </a:solidFill>
              </a:rPr>
              <a:t>170 kg/ha</a:t>
            </a:r>
            <a:r>
              <a:rPr lang="en-GB" altLang="nl-NL" sz="1400" dirty="0" smtClean="0"/>
              <a:t>.</a:t>
            </a:r>
          </a:p>
          <a:p>
            <a:r>
              <a:rPr lang="en-GB" altLang="nl-NL" sz="1400" dirty="0" smtClean="0"/>
              <a:t>But the spreader covers area on the map with </a:t>
            </a:r>
            <a:r>
              <a:rPr lang="en-GB" altLang="nl-NL" sz="1400" b="1" dirty="0" smtClean="0">
                <a:solidFill>
                  <a:srgbClr val="FF0000"/>
                </a:solidFill>
              </a:rPr>
              <a:t>150 kg/ha </a:t>
            </a:r>
            <a:br>
              <a:rPr lang="en-GB" altLang="nl-NL" sz="1400" b="1" dirty="0" smtClean="0">
                <a:solidFill>
                  <a:srgbClr val="FF0000"/>
                </a:solidFill>
              </a:rPr>
            </a:br>
            <a:r>
              <a:rPr lang="en-GB" altLang="nl-NL" sz="1400" b="1" dirty="0" smtClean="0">
                <a:solidFill>
                  <a:srgbClr val="FF0000"/>
                </a:solidFill>
              </a:rPr>
              <a:t>till 195 kg/ha</a:t>
            </a:r>
            <a:r>
              <a:rPr lang="en-GB" altLang="nl-NL" sz="1400" dirty="0" smtClean="0"/>
              <a:t> input rate as well.</a:t>
            </a:r>
          </a:p>
          <a:p>
            <a:r>
              <a:rPr lang="en-GB" altLang="nl-NL" sz="1400" dirty="0" smtClean="0"/>
              <a:t>The deviation from the VRA map is </a:t>
            </a:r>
            <a:r>
              <a:rPr lang="en-GB" altLang="nl-NL" sz="1400" b="1" dirty="0" smtClean="0">
                <a:solidFill>
                  <a:srgbClr val="FF0000"/>
                </a:solidFill>
              </a:rPr>
              <a:t>-25 till +20 kg/ha.</a:t>
            </a:r>
            <a:endParaRPr lang="en-GB" altLang="nl-NL" sz="1400" dirty="0" smtClean="0"/>
          </a:p>
          <a:p>
            <a:r>
              <a:rPr lang="en-GB" altLang="nl-NL" sz="1400" dirty="0" smtClean="0"/>
              <a:t>The average deviation on the left disc is </a:t>
            </a:r>
            <a:r>
              <a:rPr lang="en-GB" altLang="nl-NL" sz="1400" b="1" dirty="0" smtClean="0">
                <a:solidFill>
                  <a:srgbClr val="FF0000"/>
                </a:solidFill>
              </a:rPr>
              <a:t>-21 kg/ha</a:t>
            </a:r>
            <a:r>
              <a:rPr lang="en-GB" altLang="nl-NL" sz="1400" dirty="0" smtClean="0"/>
              <a:t>. </a:t>
            </a:r>
          </a:p>
          <a:p>
            <a:r>
              <a:rPr lang="en-GB" altLang="nl-NL" sz="1400" dirty="0" smtClean="0"/>
              <a:t>The average deviation and for the right disc </a:t>
            </a:r>
            <a:r>
              <a:rPr lang="en-GB" altLang="nl-NL" sz="1400" b="1" dirty="0" smtClean="0">
                <a:solidFill>
                  <a:srgbClr val="FF0000"/>
                </a:solidFill>
              </a:rPr>
              <a:t>+10 kg/ha</a:t>
            </a:r>
            <a:r>
              <a:rPr lang="en-GB" altLang="nl-NL" sz="1400" dirty="0" smtClean="0"/>
              <a:t>.</a:t>
            </a:r>
          </a:p>
        </p:txBody>
      </p:sp>
      <p:pic>
        <p:nvPicPr>
          <p:cNvPr id="145414" name="Picture 13"/>
          <p:cNvPicPr>
            <a:picLocks noChangeAspect="1"/>
          </p:cNvPicPr>
          <p:nvPr/>
        </p:nvPicPr>
        <p:blipFill>
          <a:blip r:embed="rId3" cstate="email">
            <a:extLst>
              <a:ext uri="{28A0092B-C50C-407E-A947-70E740481C1C}">
                <a14:useLocalDpi xmlns:a14="http://schemas.microsoft.com/office/drawing/2010/main"/>
              </a:ext>
            </a:extLst>
          </a:blip>
          <a:srcRect/>
          <a:stretch>
            <a:fillRect/>
          </a:stretch>
        </p:blipFill>
        <p:spPr bwMode="auto">
          <a:xfrm>
            <a:off x="5852889" y="3738668"/>
            <a:ext cx="3201590" cy="7929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Picture 7" descr="Free illustration: Black, Back, Button, Navigation - Free ...">
            <a:hlinkClick r:id="rId4" action="ppaction://hlinksldjump"/>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0" y="4776889"/>
            <a:ext cx="454131" cy="366611"/>
          </a:xfrm>
          <a:prstGeom prst="rect">
            <a:avLst/>
          </a:prstGeom>
        </p:spPr>
      </p:pic>
    </p:spTree>
    <p:extLst>
      <p:ext uri="{BB962C8B-B14F-4D97-AF65-F5344CB8AC3E}">
        <p14:creationId xmlns:p14="http://schemas.microsoft.com/office/powerpoint/2010/main" val="1979875044"/>
      </p:ext>
    </p:extLst>
  </p:cSld>
  <p:clrMapOvr>
    <a:masterClrMapping/>
  </p:clrMapOvr>
  <p:timing>
    <p:tnLst>
      <p:par>
        <p:cTn id="1" dur="indefinite" restart="never" nodeType="tmRoot"/>
      </p:par>
    </p:tnLst>
  </p:timing>
</p:sld>
</file>

<file path=ppt/slides/slide1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err="1"/>
              <a:t>IsoMatch</a:t>
            </a:r>
            <a:r>
              <a:rPr lang="en-US" dirty="0"/>
              <a:t> GEOCONTROL</a:t>
            </a:r>
            <a:r>
              <a:rPr lang="en-US" baseline="30000" dirty="0"/>
              <a:t>®</a:t>
            </a:r>
            <a:endParaRPr lang="nl-NL" dirty="0"/>
          </a:p>
        </p:txBody>
      </p:sp>
      <p:sp>
        <p:nvSpPr>
          <p:cNvPr id="146435" name="Text Placeholder 1"/>
          <p:cNvSpPr>
            <a:spLocks noGrp="1"/>
          </p:cNvSpPr>
          <p:nvPr>
            <p:ph type="subTitle" idx="10"/>
          </p:nvPr>
        </p:nvSpPr>
        <p:spPr bwMode="auto">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numCol="1" anchor="t" anchorCtr="0" compatLnSpc="1">
            <a:prstTxWarp prst="textNoShape">
              <a:avLst/>
            </a:prstTxWarp>
          </a:bodyPr>
          <a:lstStyle/>
          <a:p>
            <a:pPr marL="0" indent="0"/>
            <a:r>
              <a:rPr lang="de-DE" altLang="nl-NL" dirty="0" smtClean="0"/>
              <a:t>Example MULTIRATE 2 rates</a:t>
            </a:r>
          </a:p>
        </p:txBody>
      </p:sp>
      <p:sp>
        <p:nvSpPr>
          <p:cNvPr id="6" name="Content Placeholder 5"/>
          <p:cNvSpPr>
            <a:spLocks noGrp="1"/>
          </p:cNvSpPr>
          <p:nvPr>
            <p:ph idx="4294967295"/>
          </p:nvPr>
        </p:nvSpPr>
        <p:spPr>
          <a:xfrm>
            <a:off x="630620" y="1634511"/>
            <a:ext cx="4721225" cy="3024188"/>
          </a:xfrm>
          <a:prstGeom prst="rect">
            <a:avLst/>
          </a:prstGeom>
        </p:spPr>
        <p:txBody>
          <a:bodyPr/>
          <a:lstStyle/>
          <a:p>
            <a:pPr>
              <a:defRPr/>
            </a:pPr>
            <a:r>
              <a:rPr lang="en-GB" sz="1400" dirty="0"/>
              <a:t>The input </a:t>
            </a:r>
            <a:r>
              <a:rPr lang="en-GB" sz="1400" dirty="0" smtClean="0"/>
              <a:t>rates are </a:t>
            </a:r>
            <a:r>
              <a:rPr lang="en-GB" sz="1400" dirty="0"/>
              <a:t>determined at the </a:t>
            </a:r>
            <a:r>
              <a:rPr lang="en-GB" sz="1400" dirty="0" smtClean="0"/>
              <a:t>middle of the left and right of the spreader “boom”. The Variable </a:t>
            </a:r>
            <a:r>
              <a:rPr lang="en-GB" sz="1400" dirty="0"/>
              <a:t>Rate map </a:t>
            </a:r>
            <a:r>
              <a:rPr lang="en-GB" sz="1400" dirty="0" smtClean="0"/>
              <a:t>provides different values of (</a:t>
            </a:r>
            <a:r>
              <a:rPr lang="en-GB" sz="1400" b="1" dirty="0" smtClean="0">
                <a:solidFill>
                  <a:srgbClr val="FF0000"/>
                </a:solidFill>
              </a:rPr>
              <a:t>190 vs 170 kg/ha</a:t>
            </a:r>
            <a:r>
              <a:rPr lang="en-GB" sz="1400" dirty="0"/>
              <a:t>)</a:t>
            </a:r>
            <a:r>
              <a:rPr lang="en-GB" sz="1400" dirty="0" smtClean="0"/>
              <a:t> for the left and right disc.</a:t>
            </a:r>
          </a:p>
          <a:p>
            <a:pPr>
              <a:defRPr/>
            </a:pPr>
            <a:r>
              <a:rPr lang="en-GB" sz="1400" dirty="0"/>
              <a:t>The deviation from the VRA map </a:t>
            </a:r>
            <a:r>
              <a:rPr lang="en-GB" sz="1400" dirty="0" smtClean="0"/>
              <a:t>is reduced to </a:t>
            </a:r>
            <a:r>
              <a:rPr lang="en-GB" sz="1400" b="1" dirty="0" smtClean="0">
                <a:solidFill>
                  <a:srgbClr val="FF0000"/>
                </a:solidFill>
              </a:rPr>
              <a:t>-5 </a:t>
            </a:r>
            <a:r>
              <a:rPr lang="en-GB" sz="1400" b="1" dirty="0">
                <a:solidFill>
                  <a:srgbClr val="FF0000"/>
                </a:solidFill>
              </a:rPr>
              <a:t>till +20 kg/ha</a:t>
            </a:r>
            <a:r>
              <a:rPr lang="en-GB" sz="1400" b="1" dirty="0" smtClean="0">
                <a:solidFill>
                  <a:srgbClr val="FF0000"/>
                </a:solidFill>
              </a:rPr>
              <a:t>.</a:t>
            </a:r>
            <a:endParaRPr lang="en-GB" sz="1400" dirty="0" smtClean="0"/>
          </a:p>
          <a:p>
            <a:pPr>
              <a:defRPr/>
            </a:pPr>
            <a:r>
              <a:rPr lang="en-GB" sz="1400" dirty="0" smtClean="0"/>
              <a:t>The average deviation for the left disc is </a:t>
            </a:r>
            <a:r>
              <a:rPr lang="en-GB" sz="1400" dirty="0"/>
              <a:t>reduced to</a:t>
            </a:r>
            <a:r>
              <a:rPr lang="en-GB" sz="1400" b="1" dirty="0">
                <a:solidFill>
                  <a:srgbClr val="FF0000"/>
                </a:solidFill>
              </a:rPr>
              <a:t> -1,2 kg/ha</a:t>
            </a:r>
            <a:r>
              <a:rPr lang="en-GB" sz="1400" dirty="0" smtClean="0"/>
              <a:t> and for the right disc to </a:t>
            </a:r>
            <a:r>
              <a:rPr lang="en-GB" sz="1400" b="1" dirty="0" smtClean="0">
                <a:solidFill>
                  <a:srgbClr val="FF0000"/>
                </a:solidFill>
              </a:rPr>
              <a:t>+10 kg/ha</a:t>
            </a:r>
            <a:r>
              <a:rPr lang="en-GB" sz="1400" dirty="0" smtClean="0"/>
              <a:t>.</a:t>
            </a:r>
          </a:p>
          <a:p>
            <a:pPr>
              <a:defRPr/>
            </a:pPr>
            <a:endParaRPr lang="en-GB" dirty="0"/>
          </a:p>
          <a:p>
            <a:pPr marL="0" indent="0">
              <a:buNone/>
              <a:defRPr/>
            </a:pPr>
            <a:endParaRPr lang="en-GB" dirty="0"/>
          </a:p>
        </p:txBody>
      </p:sp>
      <p:pic>
        <p:nvPicPr>
          <p:cNvPr id="146437" name="Picture 10"/>
          <p:cNvPicPr>
            <a:picLocks noChangeAspect="1"/>
          </p:cNvPicPr>
          <p:nvPr/>
        </p:nvPicPr>
        <p:blipFill>
          <a:blip r:embed="rId2" cstate="email">
            <a:extLst>
              <a:ext uri="{28A0092B-C50C-407E-A947-70E740481C1C}">
                <a14:useLocalDpi xmlns:a14="http://schemas.microsoft.com/office/drawing/2010/main"/>
              </a:ext>
            </a:extLst>
          </a:blip>
          <a:srcRect/>
          <a:stretch>
            <a:fillRect/>
          </a:stretch>
        </p:blipFill>
        <p:spPr bwMode="auto">
          <a:xfrm>
            <a:off x="6109800" y="1682354"/>
            <a:ext cx="2516981" cy="2057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6438" name="Picture 12"/>
          <p:cNvPicPr>
            <a:picLocks noChangeAspect="1"/>
          </p:cNvPicPr>
          <p:nvPr/>
        </p:nvPicPr>
        <p:blipFill>
          <a:blip r:embed="rId3" cstate="email">
            <a:extLst>
              <a:ext uri="{28A0092B-C50C-407E-A947-70E740481C1C}">
                <a14:useLocalDpi xmlns:a14="http://schemas.microsoft.com/office/drawing/2010/main"/>
              </a:ext>
            </a:extLst>
          </a:blip>
          <a:srcRect/>
          <a:stretch>
            <a:fillRect/>
          </a:stretch>
        </p:blipFill>
        <p:spPr bwMode="auto">
          <a:xfrm>
            <a:off x="5319225" y="3739754"/>
            <a:ext cx="3296840" cy="8298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Picture 7" descr="Free illustration: Black, Back, Button, Navigation - Free ...">
            <a:hlinkClick r:id="rId4" action="ppaction://hlinksldjump"/>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0" y="4776889"/>
            <a:ext cx="454131" cy="366611"/>
          </a:xfrm>
          <a:prstGeom prst="rect">
            <a:avLst/>
          </a:prstGeom>
        </p:spPr>
      </p:pic>
    </p:spTree>
    <p:extLst>
      <p:ext uri="{BB962C8B-B14F-4D97-AF65-F5344CB8AC3E}">
        <p14:creationId xmlns:p14="http://schemas.microsoft.com/office/powerpoint/2010/main" val="4035986689"/>
      </p:ext>
    </p:extLst>
  </p:cSld>
  <p:clrMapOvr>
    <a:masterClrMapping/>
  </p:clrMapOvr>
  <p:timing>
    <p:tnLst>
      <p:par>
        <p:cTn id="1" dur="indefinite" restart="never" nodeType="tmRoot"/>
      </p:par>
    </p:tnLst>
  </p:timing>
</p:sld>
</file>

<file path=ppt/slides/slide1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err="1"/>
              <a:t>IsoMatch</a:t>
            </a:r>
            <a:r>
              <a:rPr lang="en-US" dirty="0"/>
              <a:t> GEOCONTROL</a:t>
            </a:r>
            <a:r>
              <a:rPr lang="en-US" baseline="30000" dirty="0"/>
              <a:t>®</a:t>
            </a:r>
            <a:endParaRPr lang="nl-NL" dirty="0"/>
          </a:p>
        </p:txBody>
      </p:sp>
      <p:sp>
        <p:nvSpPr>
          <p:cNvPr id="147459" name="Text Placeholder 2"/>
          <p:cNvSpPr>
            <a:spLocks noGrp="1"/>
          </p:cNvSpPr>
          <p:nvPr>
            <p:ph type="subTitle" idx="10"/>
          </p:nvPr>
        </p:nvSpPr>
        <p:spPr bwMode="auto">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numCol="1" anchor="t" anchorCtr="0" compatLnSpc="1">
            <a:prstTxWarp prst="textNoShape">
              <a:avLst/>
            </a:prstTxWarp>
          </a:bodyPr>
          <a:lstStyle/>
          <a:p>
            <a:pPr marL="0" indent="0"/>
            <a:r>
              <a:rPr lang="de-DE" altLang="nl-NL" dirty="0" smtClean="0"/>
              <a:t>Example MULTIRATE 8 rates</a:t>
            </a:r>
          </a:p>
        </p:txBody>
      </p:sp>
      <p:sp>
        <p:nvSpPr>
          <p:cNvPr id="147458" name="Content Placeholder 5"/>
          <p:cNvSpPr>
            <a:spLocks noGrp="1"/>
          </p:cNvSpPr>
          <p:nvPr>
            <p:ph idx="4294967295"/>
          </p:nvPr>
        </p:nvSpPr>
        <p:spPr bwMode="auto">
          <a:xfrm>
            <a:off x="618009" y="1632925"/>
            <a:ext cx="4805363" cy="3024187"/>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numCol="1" anchor="t" anchorCtr="0" compatLnSpc="1">
            <a:prstTxWarp prst="textNoShape">
              <a:avLst/>
            </a:prstTxWarp>
          </a:bodyPr>
          <a:lstStyle/>
          <a:p>
            <a:r>
              <a:rPr lang="en-GB" altLang="nl-NL" sz="1400" dirty="0" smtClean="0"/>
              <a:t>The input rates are determined at 8 points at the spreader “boom”. The VRA map provides different values of (</a:t>
            </a:r>
            <a:r>
              <a:rPr lang="en-GB" altLang="nl-NL" sz="1400" b="1" dirty="0" smtClean="0">
                <a:solidFill>
                  <a:srgbClr val="FF0000"/>
                </a:solidFill>
              </a:rPr>
              <a:t>192 vs 160 kg/ha</a:t>
            </a:r>
            <a:r>
              <a:rPr lang="en-GB" altLang="nl-NL" sz="1400" dirty="0" smtClean="0"/>
              <a:t>) for the left and right disc.</a:t>
            </a:r>
          </a:p>
          <a:p>
            <a:r>
              <a:rPr lang="en-GB" altLang="nl-NL" sz="1400" dirty="0" smtClean="0"/>
              <a:t>The deviation from the VRA map is reduced to </a:t>
            </a:r>
            <a:r>
              <a:rPr lang="en-GB" altLang="nl-NL" sz="1400" b="1" dirty="0" smtClean="0">
                <a:solidFill>
                  <a:srgbClr val="FF0000"/>
                </a:solidFill>
              </a:rPr>
              <a:t>-10 till +10 kg/ha.</a:t>
            </a:r>
            <a:endParaRPr lang="en-GB" altLang="nl-NL" sz="1400" dirty="0" smtClean="0"/>
          </a:p>
          <a:p>
            <a:r>
              <a:rPr lang="en-GB" altLang="nl-NL" sz="1400" dirty="0" smtClean="0"/>
              <a:t>The average deviation for the left disc is reduced to</a:t>
            </a:r>
            <a:r>
              <a:rPr lang="en-GB" altLang="nl-NL" sz="1400" b="1" dirty="0" smtClean="0">
                <a:solidFill>
                  <a:srgbClr val="FF0000"/>
                </a:solidFill>
              </a:rPr>
              <a:t> +0,8 kg/ha</a:t>
            </a:r>
            <a:r>
              <a:rPr lang="en-GB" altLang="nl-NL" sz="1400" dirty="0" smtClean="0"/>
              <a:t> and for the right disc to </a:t>
            </a:r>
            <a:r>
              <a:rPr lang="en-GB" altLang="nl-NL" sz="1400" b="1" dirty="0" smtClean="0">
                <a:solidFill>
                  <a:srgbClr val="FF0000"/>
                </a:solidFill>
              </a:rPr>
              <a:t>+0 kg/ha</a:t>
            </a:r>
            <a:r>
              <a:rPr lang="en-GB" altLang="nl-NL" sz="1400" dirty="0" smtClean="0"/>
              <a:t>.</a:t>
            </a:r>
          </a:p>
        </p:txBody>
      </p:sp>
      <p:pic>
        <p:nvPicPr>
          <p:cNvPr id="147461" name="Picture 1"/>
          <p:cNvPicPr>
            <a:picLocks noChangeAspect="1"/>
          </p:cNvPicPr>
          <p:nvPr/>
        </p:nvPicPr>
        <p:blipFill>
          <a:blip r:embed="rId2" cstate="email">
            <a:extLst>
              <a:ext uri="{28A0092B-C50C-407E-A947-70E740481C1C}">
                <a14:useLocalDpi xmlns:a14="http://schemas.microsoft.com/office/drawing/2010/main"/>
              </a:ext>
            </a:extLst>
          </a:blip>
          <a:srcRect/>
          <a:stretch>
            <a:fillRect/>
          </a:stretch>
        </p:blipFill>
        <p:spPr bwMode="auto">
          <a:xfrm>
            <a:off x="6347535" y="1771154"/>
            <a:ext cx="2564606" cy="2095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7462" name="Picture 3"/>
          <p:cNvPicPr>
            <a:picLocks noChangeAspect="1"/>
          </p:cNvPicPr>
          <p:nvPr/>
        </p:nvPicPr>
        <p:blipFill>
          <a:blip r:embed="rId3" cstate="email">
            <a:extLst>
              <a:ext uri="{28A0092B-C50C-407E-A947-70E740481C1C}">
                <a14:useLocalDpi xmlns:a14="http://schemas.microsoft.com/office/drawing/2010/main"/>
              </a:ext>
            </a:extLst>
          </a:blip>
          <a:srcRect/>
          <a:stretch>
            <a:fillRect/>
          </a:stretch>
        </p:blipFill>
        <p:spPr bwMode="auto">
          <a:xfrm>
            <a:off x="5617682" y="3866654"/>
            <a:ext cx="3294459" cy="8274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Picture 7" descr="Free illustration: Black, Back, Button, Navigation - Free ...">
            <a:hlinkClick r:id="rId4" action="ppaction://hlinksldjump"/>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0" y="4776889"/>
            <a:ext cx="454131" cy="366611"/>
          </a:xfrm>
          <a:prstGeom prst="rect">
            <a:avLst/>
          </a:prstGeom>
        </p:spPr>
      </p:pic>
    </p:spTree>
    <p:extLst>
      <p:ext uri="{BB962C8B-B14F-4D97-AF65-F5344CB8AC3E}">
        <p14:creationId xmlns:p14="http://schemas.microsoft.com/office/powerpoint/2010/main" val="2940347588"/>
      </p:ext>
    </p:extLst>
  </p:cSld>
  <p:clrMapOvr>
    <a:masterClrMapping/>
  </p:clrMapOvr>
  <p:timing>
    <p:tnLst>
      <p:par>
        <p:cTn id="1" dur="indefinite" restart="never" nodeType="tmRoot"/>
      </p:par>
    </p:tnLst>
  </p:timing>
</p:sld>
</file>

<file path=ppt/slides/slide1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60" name="Titel 1"/>
          <p:cNvSpPr txBox="1">
            <a:spLocks/>
          </p:cNvSpPr>
          <p:nvPr/>
        </p:nvSpPr>
        <p:spPr bwMode="auto">
          <a:xfrm>
            <a:off x="1494235" y="701279"/>
            <a:ext cx="6155531" cy="3262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endParaRPr lang="en-GB" altLang="nl-NL" sz="2400" dirty="0">
              <a:solidFill>
                <a:srgbClr val="007A3B"/>
              </a:solidFill>
              <a:ea typeface="Geneva" charset="-128"/>
            </a:endParaRPr>
          </a:p>
        </p:txBody>
      </p:sp>
      <p:sp>
        <p:nvSpPr>
          <p:cNvPr id="2" name="Title 1"/>
          <p:cNvSpPr>
            <a:spLocks noGrp="1"/>
          </p:cNvSpPr>
          <p:nvPr>
            <p:ph type="ctrTitle"/>
          </p:nvPr>
        </p:nvSpPr>
        <p:spPr>
          <a:xfrm>
            <a:off x="323850" y="967016"/>
            <a:ext cx="8496299" cy="323850"/>
          </a:xfrm>
        </p:spPr>
        <p:txBody>
          <a:bodyPr/>
          <a:lstStyle/>
          <a:p>
            <a:r>
              <a:rPr lang="nl-NL" altLang="nl-NL" dirty="0" err="1" smtClean="0"/>
              <a:t>Others</a:t>
            </a:r>
            <a:r>
              <a:rPr lang="nl-NL" altLang="nl-NL" dirty="0" smtClean="0"/>
              <a:t> – </a:t>
            </a:r>
            <a:r>
              <a:rPr lang="nl-NL" altLang="nl-NL" dirty="0" err="1" smtClean="0"/>
              <a:t>Vanes</a:t>
            </a:r>
            <a:r>
              <a:rPr lang="nl-NL" altLang="nl-NL" dirty="0" smtClean="0"/>
              <a:t> &amp; </a:t>
            </a:r>
            <a:r>
              <a:rPr lang="nl-NL" altLang="nl-NL" dirty="0" err="1" smtClean="0"/>
              <a:t>Accessories</a:t>
            </a:r>
            <a:r>
              <a:rPr lang="nl-NL" altLang="nl-NL" dirty="0" smtClean="0"/>
              <a:t/>
            </a:r>
            <a:br>
              <a:rPr lang="nl-NL" altLang="nl-NL" dirty="0" smtClean="0"/>
            </a:br>
            <a:endParaRPr lang="nl-NL" dirty="0"/>
          </a:p>
        </p:txBody>
      </p:sp>
      <p:pic>
        <p:nvPicPr>
          <p:cNvPr id="8" name="Tijdelijke aanduiding voor afbeelding 1"/>
          <p:cNvPicPr>
            <a:picLocks noGrp="1" noChangeAspect="1"/>
          </p:cNvPicPr>
          <p:nvPr>
            <p:ph type="pic" sz="quarter" idx="4294967295"/>
          </p:nvPr>
        </p:nvPicPr>
        <p:blipFill>
          <a:blip r:embed="rId2" cstate="screen">
            <a:extLst>
              <a:ext uri="{28A0092B-C50C-407E-A947-70E740481C1C}">
                <a14:useLocalDpi xmlns:a14="http://schemas.microsoft.com/office/drawing/2010/main"/>
              </a:ext>
            </a:extLst>
          </a:blip>
          <a:srcRect/>
          <a:stretch>
            <a:fillRect/>
          </a:stretch>
        </p:blipFill>
        <p:spPr bwMode="auto">
          <a:xfrm>
            <a:off x="-11113" y="1995488"/>
            <a:ext cx="9155113" cy="3148012"/>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843701919"/>
      </p:ext>
    </p:extLst>
  </p:cSld>
  <p:clrMapOvr>
    <a:masterClrMapping/>
  </p:clrMapOvr>
  <p:timing>
    <p:tnLst>
      <p:par>
        <p:cTn id="1" dur="indefinite" restart="never" nodeType="tmRoot"/>
      </p:par>
    </p:tnLst>
  </p:timing>
</p:sld>
</file>

<file path=ppt/slides/slide1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Standard Range of Vanes (Straight</a:t>
            </a:r>
            <a:r>
              <a:rPr lang="en-GB" dirty="0" smtClean="0"/>
              <a:t>)</a:t>
            </a:r>
            <a:endParaRPr lang="nl-NL" dirty="0"/>
          </a:p>
        </p:txBody>
      </p:sp>
      <p:pic>
        <p:nvPicPr>
          <p:cNvPr id="4" name="Content Placeholder 3"/>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3889639" y="2795137"/>
            <a:ext cx="2743841" cy="911924"/>
          </a:xfrm>
          <a:prstGeom prst="rect">
            <a:avLst/>
          </a:prstGeom>
        </p:spPr>
      </p:pic>
      <p:pic>
        <p:nvPicPr>
          <p:cNvPr id="5" name="Picture 4"/>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3889639" y="1168779"/>
            <a:ext cx="2246357" cy="697692"/>
          </a:xfrm>
          <a:prstGeom prst="rect">
            <a:avLst/>
          </a:prstGeom>
        </p:spPr>
      </p:pic>
      <p:sp>
        <p:nvSpPr>
          <p:cNvPr id="6" name="TextBox 5"/>
          <p:cNvSpPr txBox="1"/>
          <p:nvPr/>
        </p:nvSpPr>
        <p:spPr>
          <a:xfrm>
            <a:off x="1671638" y="1379882"/>
            <a:ext cx="1517082" cy="369332"/>
          </a:xfrm>
          <a:prstGeom prst="rect">
            <a:avLst/>
          </a:prstGeom>
          <a:noFill/>
        </p:spPr>
        <p:txBody>
          <a:bodyPr wrap="none" rtlCol="0">
            <a:spAutoFit/>
          </a:bodyPr>
          <a:lstStyle/>
          <a:p>
            <a:pPr marL="214313" indent="-214313">
              <a:buFont typeface="Wingdings" panose="05000000000000000000" pitchFamily="2" charset="2"/>
              <a:buChar char="§"/>
            </a:pPr>
            <a:r>
              <a:rPr lang="en-GB" dirty="0" smtClean="0"/>
              <a:t>Exacta-EL</a:t>
            </a:r>
            <a:endParaRPr lang="en-GB" dirty="0"/>
          </a:p>
        </p:txBody>
      </p:sp>
      <p:sp>
        <p:nvSpPr>
          <p:cNvPr id="7" name="TextBox 6"/>
          <p:cNvSpPr txBox="1"/>
          <p:nvPr/>
        </p:nvSpPr>
        <p:spPr>
          <a:xfrm>
            <a:off x="1655348" y="3036138"/>
            <a:ext cx="2385844" cy="646331"/>
          </a:xfrm>
          <a:prstGeom prst="rect">
            <a:avLst/>
          </a:prstGeom>
          <a:noFill/>
        </p:spPr>
        <p:txBody>
          <a:bodyPr wrap="square" rtlCol="0">
            <a:spAutoFit/>
          </a:bodyPr>
          <a:lstStyle/>
          <a:p>
            <a:pPr marL="214313" indent="-214313">
              <a:buFont typeface="Wingdings" panose="05000000000000000000" pitchFamily="2" charset="2"/>
              <a:buChar char="§"/>
            </a:pPr>
            <a:r>
              <a:rPr lang="en-GB" dirty="0" smtClean="0"/>
              <a:t>Exacta-CL </a:t>
            </a:r>
            <a:r>
              <a:rPr lang="en-GB" dirty="0"/>
              <a:t>/ </a:t>
            </a:r>
            <a:r>
              <a:rPr lang="en-GB" dirty="0" smtClean="0"/>
              <a:t>CL-EW</a:t>
            </a:r>
            <a:endParaRPr lang="en-GB" dirty="0"/>
          </a:p>
        </p:txBody>
      </p:sp>
      <p:pic>
        <p:nvPicPr>
          <p:cNvPr id="8" name="Picture 7"/>
          <p:cNvPicPr>
            <a:picLocks noChangeAspect="1"/>
          </p:cNvPicPr>
          <p:nvPr/>
        </p:nvPicPr>
        <p:blipFill>
          <a:blip r:embed="rId4" cstate="screen">
            <a:clrChange>
              <a:clrFrom>
                <a:srgbClr val="FFFFFF"/>
              </a:clrFrom>
              <a:clrTo>
                <a:srgbClr val="FFFFFF">
                  <a:alpha val="0"/>
                </a:srgbClr>
              </a:clrTo>
            </a:clrChange>
            <a:extLst>
              <a:ext uri="{28A0092B-C50C-407E-A947-70E740481C1C}">
                <a14:useLocalDpi xmlns:a14="http://schemas.microsoft.com/office/drawing/2010/main"/>
              </a:ext>
            </a:extLst>
          </a:blip>
          <a:stretch>
            <a:fillRect/>
          </a:stretch>
        </p:blipFill>
        <p:spPr>
          <a:xfrm>
            <a:off x="3628442" y="1707655"/>
            <a:ext cx="1745554" cy="1065656"/>
          </a:xfrm>
          <a:prstGeom prst="rect">
            <a:avLst/>
          </a:prstGeom>
        </p:spPr>
      </p:pic>
      <p:pic>
        <p:nvPicPr>
          <p:cNvPr id="9" name="Picture 8"/>
          <p:cNvPicPr>
            <a:picLocks noChangeAspect="1"/>
          </p:cNvPicPr>
          <p:nvPr/>
        </p:nvPicPr>
        <p:blipFill>
          <a:blip r:embed="rId5" cstate="screen">
            <a:clrChange>
              <a:clrFrom>
                <a:srgbClr val="FFFFFF"/>
              </a:clrFrom>
              <a:clrTo>
                <a:srgbClr val="FFFFFF">
                  <a:alpha val="0"/>
                </a:srgbClr>
              </a:clrTo>
            </a:clrChange>
            <a:extLst>
              <a:ext uri="{28A0092B-C50C-407E-A947-70E740481C1C}">
                <a14:useLocalDpi xmlns:a14="http://schemas.microsoft.com/office/drawing/2010/main"/>
              </a:ext>
            </a:extLst>
          </a:blip>
          <a:stretch>
            <a:fillRect/>
          </a:stretch>
        </p:blipFill>
        <p:spPr>
          <a:xfrm>
            <a:off x="5269242" y="1676819"/>
            <a:ext cx="1920095" cy="1107747"/>
          </a:xfrm>
          <a:prstGeom prst="rect">
            <a:avLst/>
          </a:prstGeom>
        </p:spPr>
      </p:pic>
      <p:pic>
        <p:nvPicPr>
          <p:cNvPr id="10" name="Picture 9"/>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3447126" y="3707061"/>
            <a:ext cx="2061962" cy="1115702"/>
          </a:xfrm>
          <a:prstGeom prst="rect">
            <a:avLst/>
          </a:prstGeom>
        </p:spPr>
      </p:pic>
      <p:pic>
        <p:nvPicPr>
          <p:cNvPr id="11" name="Picture 10"/>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5528472" y="3711098"/>
            <a:ext cx="2083073" cy="1111665"/>
          </a:xfrm>
          <a:prstGeom prst="rect">
            <a:avLst/>
          </a:prstGeom>
        </p:spPr>
      </p:pic>
      <p:pic>
        <p:nvPicPr>
          <p:cNvPr id="12" name="Picture 11"/>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3510597" y="3704754"/>
            <a:ext cx="2061962" cy="1115702"/>
          </a:xfrm>
          <a:prstGeom prst="rect">
            <a:avLst/>
          </a:prstGeom>
        </p:spPr>
      </p:pic>
      <p:pic>
        <p:nvPicPr>
          <p:cNvPr id="13" name="Picture 12"/>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5591943" y="3708791"/>
            <a:ext cx="2083073" cy="1111665"/>
          </a:xfrm>
          <a:prstGeom prst="rect">
            <a:avLst/>
          </a:prstGeom>
        </p:spPr>
      </p:pic>
      <p:pic>
        <p:nvPicPr>
          <p:cNvPr id="15" name="Picture 14" descr="Free illustration: Black, Back, Button, Navigation - Free ...">
            <a:hlinkClick r:id="rId8" action="ppaction://hlinksldjump"/>
          </p:cNvPr>
          <p:cNvPicPr>
            <a:picLocks noChangeAspect="1"/>
          </p:cNvPicPr>
          <p:nvPr/>
        </p:nvPicPr>
        <p:blipFill>
          <a:blip r:embed="rId9" cstate="email">
            <a:extLst>
              <a:ext uri="{28A0092B-C50C-407E-A947-70E740481C1C}">
                <a14:useLocalDpi xmlns:a14="http://schemas.microsoft.com/office/drawing/2010/main"/>
              </a:ext>
            </a:extLst>
          </a:blip>
          <a:stretch>
            <a:fillRect/>
          </a:stretch>
        </p:blipFill>
        <p:spPr>
          <a:xfrm>
            <a:off x="0" y="4776889"/>
            <a:ext cx="454131" cy="366611"/>
          </a:xfrm>
          <a:prstGeom prst="rect">
            <a:avLst/>
          </a:prstGeom>
        </p:spPr>
      </p:pic>
    </p:spTree>
    <p:extLst>
      <p:ext uri="{BB962C8B-B14F-4D97-AF65-F5344CB8AC3E}">
        <p14:creationId xmlns:p14="http://schemas.microsoft.com/office/powerpoint/2010/main" val="2336629967"/>
      </p:ext>
    </p:extLst>
  </p:cSld>
  <p:clrMapOvr>
    <a:masterClrMapping/>
  </p:clrMapOvr>
</p:sld>
</file>

<file path=ppt/slides/slide1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Standard Range of Vanes (Straight</a:t>
            </a:r>
            <a:r>
              <a:rPr lang="en-GB" dirty="0" smtClean="0"/>
              <a:t>)</a:t>
            </a:r>
            <a:endParaRPr lang="nl-NL" dirty="0"/>
          </a:p>
        </p:txBody>
      </p:sp>
      <p:pic>
        <p:nvPicPr>
          <p:cNvPr id="4" name="Content Placeholder 3"/>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4117240" y="1179952"/>
            <a:ext cx="2743841" cy="911924"/>
          </a:xfrm>
          <a:prstGeom prst="rect">
            <a:avLst/>
          </a:prstGeom>
        </p:spPr>
      </p:pic>
      <p:pic>
        <p:nvPicPr>
          <p:cNvPr id="5" name="Picture 4"/>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181692" y="3244462"/>
            <a:ext cx="991511" cy="815800"/>
          </a:xfrm>
          <a:prstGeom prst="rect">
            <a:avLst/>
          </a:prstGeom>
        </p:spPr>
      </p:pic>
      <p:sp>
        <p:nvSpPr>
          <p:cNvPr id="6" name="TextBox 5"/>
          <p:cNvSpPr txBox="1"/>
          <p:nvPr/>
        </p:nvSpPr>
        <p:spPr>
          <a:xfrm>
            <a:off x="1604878" y="1335612"/>
            <a:ext cx="2385844" cy="646331"/>
          </a:xfrm>
          <a:prstGeom prst="rect">
            <a:avLst/>
          </a:prstGeom>
          <a:noFill/>
        </p:spPr>
        <p:txBody>
          <a:bodyPr wrap="square" rtlCol="0">
            <a:spAutoFit/>
          </a:bodyPr>
          <a:lstStyle/>
          <a:p>
            <a:pPr marL="214313" indent="-214313">
              <a:buFont typeface="Wingdings" panose="05000000000000000000" pitchFamily="2" charset="2"/>
              <a:buChar char="§"/>
            </a:pPr>
            <a:r>
              <a:rPr lang="en-GB" dirty="0" smtClean="0"/>
              <a:t>Exacta-CL W PRO / CL GEOSPREAD</a:t>
            </a:r>
            <a:endParaRPr lang="en-GB" dirty="0"/>
          </a:p>
        </p:txBody>
      </p:sp>
      <p:sp>
        <p:nvSpPr>
          <p:cNvPr id="7" name="TextBox 6"/>
          <p:cNvSpPr txBox="1"/>
          <p:nvPr/>
        </p:nvSpPr>
        <p:spPr>
          <a:xfrm>
            <a:off x="1671638" y="3417521"/>
            <a:ext cx="4620817" cy="369332"/>
          </a:xfrm>
          <a:prstGeom prst="rect">
            <a:avLst/>
          </a:prstGeom>
          <a:noFill/>
        </p:spPr>
        <p:txBody>
          <a:bodyPr wrap="none" rtlCol="0">
            <a:spAutoFit/>
          </a:bodyPr>
          <a:lstStyle/>
          <a:p>
            <a:pPr marL="214313" indent="-214313">
              <a:buFont typeface="Wingdings" panose="05000000000000000000" pitchFamily="2" charset="2"/>
              <a:buChar char="§"/>
            </a:pPr>
            <a:r>
              <a:rPr lang="en-GB" dirty="0" smtClean="0"/>
              <a:t>Exacta-HL / TL / TL GEOSPREAD (</a:t>
            </a:r>
            <a:r>
              <a:rPr lang="en-GB" dirty="0" err="1" smtClean="0"/>
              <a:t>iDC</a:t>
            </a:r>
            <a:r>
              <a:rPr lang="en-GB" dirty="0" smtClean="0"/>
              <a:t>)</a:t>
            </a:r>
            <a:endParaRPr lang="en-GB" dirty="0"/>
          </a:p>
        </p:txBody>
      </p:sp>
      <p:pic>
        <p:nvPicPr>
          <p:cNvPr id="8" name="Picture 7"/>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3631187" y="2056384"/>
            <a:ext cx="2061962" cy="1115702"/>
          </a:xfrm>
          <a:prstGeom prst="rect">
            <a:avLst/>
          </a:prstGeom>
        </p:spPr>
      </p:pic>
      <p:pic>
        <p:nvPicPr>
          <p:cNvPr id="9" name="Picture 8"/>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5712533" y="2060421"/>
            <a:ext cx="2083073" cy="1111665"/>
          </a:xfrm>
          <a:prstGeom prst="rect">
            <a:avLst/>
          </a:prstGeom>
        </p:spPr>
      </p:pic>
      <p:pic>
        <p:nvPicPr>
          <p:cNvPr id="10" name="Picture 9"/>
          <p:cNvPicPr>
            <a:picLocks noChangeAspect="1"/>
          </p:cNvPicPr>
          <p:nvPr/>
        </p:nvPicPr>
        <p:blipFill>
          <a:blip r:embed="rId6" cstate="screen">
            <a:clrChange>
              <a:clrFrom>
                <a:srgbClr val="FFFFFF"/>
              </a:clrFrom>
              <a:clrTo>
                <a:srgbClr val="FFFFFF">
                  <a:alpha val="0"/>
                </a:srgbClr>
              </a:clrTo>
            </a:clrChange>
            <a:extLst>
              <a:ext uri="{28A0092B-C50C-407E-A947-70E740481C1C}">
                <a14:useLocalDpi xmlns:a14="http://schemas.microsoft.com/office/drawing/2010/main"/>
              </a:ext>
            </a:extLst>
          </a:blip>
          <a:stretch>
            <a:fillRect/>
          </a:stretch>
        </p:blipFill>
        <p:spPr>
          <a:xfrm>
            <a:off x="4893232" y="4035753"/>
            <a:ext cx="2160240" cy="1088081"/>
          </a:xfrm>
          <a:prstGeom prst="rect">
            <a:avLst/>
          </a:prstGeom>
        </p:spPr>
      </p:pic>
      <p:pic>
        <p:nvPicPr>
          <p:cNvPr id="12" name="Picture 11" descr="Free illustration: Black, Back, Button, Navigation - Free ...">
            <a:hlinkClick r:id="rId7" action="ppaction://hlinksldjump"/>
          </p:cNvPr>
          <p:cNvPicPr>
            <a:picLocks noChangeAspect="1"/>
          </p:cNvPicPr>
          <p:nvPr/>
        </p:nvPicPr>
        <p:blipFill>
          <a:blip r:embed="rId8" cstate="email">
            <a:extLst>
              <a:ext uri="{28A0092B-C50C-407E-A947-70E740481C1C}">
                <a14:useLocalDpi xmlns:a14="http://schemas.microsoft.com/office/drawing/2010/main"/>
              </a:ext>
            </a:extLst>
          </a:blip>
          <a:stretch>
            <a:fillRect/>
          </a:stretch>
        </p:blipFill>
        <p:spPr>
          <a:xfrm>
            <a:off x="0" y="4776889"/>
            <a:ext cx="454131" cy="366611"/>
          </a:xfrm>
          <a:prstGeom prst="rect">
            <a:avLst/>
          </a:prstGeom>
        </p:spPr>
      </p:pic>
    </p:spTree>
    <p:extLst>
      <p:ext uri="{BB962C8B-B14F-4D97-AF65-F5344CB8AC3E}">
        <p14:creationId xmlns:p14="http://schemas.microsoft.com/office/powerpoint/2010/main" val="2690016254"/>
      </p:ext>
    </p:extLst>
  </p:cSld>
  <p:clrMapOvr>
    <a:masterClrMapping/>
  </p:clrMapOvr>
</p:sld>
</file>

<file path=ppt/slides/slide1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Standard Range of Vanes (Straight</a:t>
            </a:r>
            <a:r>
              <a:rPr lang="en-GB" dirty="0" smtClean="0"/>
              <a:t>)</a:t>
            </a:r>
            <a:endParaRPr lang="nl-NL" dirty="0"/>
          </a:p>
        </p:txBody>
      </p:sp>
      <p:pic>
        <p:nvPicPr>
          <p:cNvPr id="4" name="Picture 3"/>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4619927" y="1686809"/>
            <a:ext cx="1865222" cy="751727"/>
          </a:xfrm>
          <a:prstGeom prst="rect">
            <a:avLst/>
          </a:prstGeom>
        </p:spPr>
      </p:pic>
      <p:sp>
        <p:nvSpPr>
          <p:cNvPr id="5" name="TextBox 4"/>
          <p:cNvSpPr txBox="1"/>
          <p:nvPr/>
        </p:nvSpPr>
        <p:spPr>
          <a:xfrm>
            <a:off x="610522" y="1260723"/>
            <a:ext cx="3812582" cy="369332"/>
          </a:xfrm>
          <a:prstGeom prst="rect">
            <a:avLst/>
          </a:prstGeom>
          <a:noFill/>
        </p:spPr>
        <p:txBody>
          <a:bodyPr wrap="none" rtlCol="0">
            <a:spAutoFit/>
          </a:bodyPr>
          <a:lstStyle/>
          <a:p>
            <a:pPr marL="214313" indent="-214313">
              <a:buFont typeface="Wingdings" panose="05000000000000000000" pitchFamily="2" charset="2"/>
              <a:buChar char="§"/>
            </a:pPr>
            <a:r>
              <a:rPr lang="en-GB" dirty="0" smtClean="0"/>
              <a:t>Exacta-TLX GEOSPREAD (</a:t>
            </a:r>
            <a:r>
              <a:rPr lang="en-GB" dirty="0" err="1" smtClean="0"/>
              <a:t>iDC</a:t>
            </a:r>
            <a:r>
              <a:rPr lang="en-GB" dirty="0" smtClean="0"/>
              <a:t>)</a:t>
            </a:r>
            <a:endParaRPr lang="en-GB" dirty="0"/>
          </a:p>
        </p:txBody>
      </p:sp>
      <p:pic>
        <p:nvPicPr>
          <p:cNvPr id="6" name="Picture 5"/>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5601736" y="1479082"/>
            <a:ext cx="632786" cy="223415"/>
          </a:xfrm>
          <a:prstGeom prst="rect">
            <a:avLst/>
          </a:prstGeom>
        </p:spPr>
      </p:pic>
      <p:sp>
        <p:nvSpPr>
          <p:cNvPr id="7" name="Rectangle 6"/>
          <p:cNvSpPr/>
          <p:nvPr/>
        </p:nvSpPr>
        <p:spPr>
          <a:xfrm>
            <a:off x="4798540" y="1493602"/>
            <a:ext cx="570990" cy="196208"/>
          </a:xfrm>
          <a:prstGeom prst="rect">
            <a:avLst/>
          </a:prstGeom>
        </p:spPr>
        <p:txBody>
          <a:bodyPr wrap="none">
            <a:spAutoFit/>
          </a:bodyPr>
          <a:lstStyle/>
          <a:p>
            <a:r>
              <a:rPr lang="en-GB" sz="675" b="0" dirty="0">
                <a:latin typeface="72 Black" panose="020B0A04030603020204" pitchFamily="34" charset="0"/>
                <a:cs typeface="72 Black" panose="020B0A04030603020204" pitchFamily="34" charset="0"/>
              </a:rPr>
              <a:t>85 3 3/8"</a:t>
            </a:r>
          </a:p>
        </p:txBody>
      </p:sp>
      <p:sp>
        <p:nvSpPr>
          <p:cNvPr id="8" name="Rectangle 7"/>
          <p:cNvSpPr/>
          <p:nvPr/>
        </p:nvSpPr>
        <p:spPr bwMode="auto">
          <a:xfrm>
            <a:off x="4829486" y="1520120"/>
            <a:ext cx="501341" cy="125649"/>
          </a:xfrm>
          <a:prstGeom prst="rect">
            <a:avLst/>
          </a:prstGeom>
          <a:noFill/>
          <a:ln w="12700" cap="flat" cmpd="sng" algn="ctr">
            <a:solidFill>
              <a:schemeClr val="bg1">
                <a:lumMod val="85000"/>
              </a:schemeClr>
            </a:solidFill>
            <a:prstDash val="solid"/>
            <a:round/>
            <a:headEnd type="none" w="med" len="med"/>
            <a:tailEnd type="none" w="med" len="med"/>
          </a:ln>
          <a:effectLst/>
        </p:spPr>
        <p:txBody>
          <a:bodyPr vert="horz" wrap="none" lIns="68580" tIns="34290" rIns="68580" bIns="34290" numCol="1" rtlCol="0" anchor="ctr" anchorCtr="0" compatLnSpc="1">
            <a:prstTxWarp prst="textNoShape">
              <a:avLst/>
            </a:prstTxWarp>
          </a:bodyPr>
          <a:lstStyle/>
          <a:p>
            <a:pPr algn="ctr" defTabSz="685800"/>
            <a:endParaRPr lang="en-GB" sz="1350">
              <a:latin typeface="Arial" charset="0"/>
            </a:endParaRPr>
          </a:p>
        </p:txBody>
      </p:sp>
      <p:pic>
        <p:nvPicPr>
          <p:cNvPr id="9" name="Picture 8"/>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4271905" y="2500715"/>
            <a:ext cx="3083276" cy="2091350"/>
          </a:xfrm>
          <a:prstGeom prst="rect">
            <a:avLst/>
          </a:prstGeom>
        </p:spPr>
      </p:pic>
      <p:pic>
        <p:nvPicPr>
          <p:cNvPr id="11" name="Picture 10" descr="Free illustration: Black, Back, Button, Navigation - Free ...">
            <a:hlinkClick r:id="rId5" action="ppaction://hlinksldjump"/>
          </p:cNvPr>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a:off x="0" y="4776889"/>
            <a:ext cx="454131" cy="366611"/>
          </a:xfrm>
          <a:prstGeom prst="rect">
            <a:avLst/>
          </a:prstGeom>
        </p:spPr>
      </p:pic>
    </p:spTree>
    <p:extLst>
      <p:ext uri="{BB962C8B-B14F-4D97-AF65-F5344CB8AC3E}">
        <p14:creationId xmlns:p14="http://schemas.microsoft.com/office/powerpoint/2010/main" val="304669347"/>
      </p:ext>
    </p:extLst>
  </p:cSld>
  <p:clrMapOvr>
    <a:masterClrMapping/>
  </p:clrMapOvr>
</p:sld>
</file>

<file path=ppt/slides/slide1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b="1" dirty="0" smtClean="0"/>
              <a:t>Exacta-HL </a:t>
            </a:r>
            <a:r>
              <a:rPr lang="en-GB" b="1" dirty="0"/>
              <a:t>/ TL / </a:t>
            </a:r>
            <a:r>
              <a:rPr lang="en-GB" b="1" dirty="0" smtClean="0"/>
              <a:t>TL/TLX GEOSPREAD (</a:t>
            </a:r>
            <a:r>
              <a:rPr lang="en-GB" b="1" dirty="0" err="1" smtClean="0"/>
              <a:t>iDC</a:t>
            </a:r>
            <a:r>
              <a:rPr lang="en-GB" b="1" dirty="0" smtClean="0"/>
              <a:t>)</a:t>
            </a:r>
            <a:endParaRPr lang="en-GB" b="1" dirty="0"/>
          </a:p>
          <a:p>
            <a:r>
              <a:rPr lang="en-GB" dirty="0"/>
              <a:t>HD carbon hardened - KTL painted black</a:t>
            </a:r>
          </a:p>
          <a:p>
            <a:endParaRPr lang="nl-NL" dirty="0"/>
          </a:p>
        </p:txBody>
      </p:sp>
      <p:sp>
        <p:nvSpPr>
          <p:cNvPr id="4" name="Title 3"/>
          <p:cNvSpPr>
            <a:spLocks noGrp="1"/>
          </p:cNvSpPr>
          <p:nvPr>
            <p:ph type="ctrTitle"/>
          </p:nvPr>
        </p:nvSpPr>
        <p:spPr/>
        <p:txBody>
          <a:bodyPr/>
          <a:lstStyle/>
          <a:p>
            <a:r>
              <a:rPr lang="en-GB" dirty="0"/>
              <a:t>Optional Range of Vanes (HD Straight</a:t>
            </a:r>
            <a:r>
              <a:rPr lang="en-GB" dirty="0" smtClean="0"/>
              <a:t>)</a:t>
            </a:r>
            <a:endParaRPr lang="nl-NL" dirty="0"/>
          </a:p>
        </p:txBody>
      </p:sp>
      <p:pic>
        <p:nvPicPr>
          <p:cNvPr id="6" name="Picture 5"/>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5689151" y="1506956"/>
            <a:ext cx="1315547" cy="1082411"/>
          </a:xfrm>
          <a:prstGeom prst="rect">
            <a:avLst/>
          </a:prstGeom>
        </p:spPr>
      </p:pic>
      <p:pic>
        <p:nvPicPr>
          <p:cNvPr id="5" name="Picture 4"/>
          <p:cNvPicPr>
            <a:picLocks noChangeAspect="1"/>
          </p:cNvPicPr>
          <p:nvPr/>
        </p:nvPicPr>
        <p:blipFill>
          <a:blip r:embed="rId3" cstate="screen">
            <a:clrChange>
              <a:clrFrom>
                <a:srgbClr val="FFFFFF"/>
              </a:clrFrom>
              <a:clrTo>
                <a:srgbClr val="FFFFFF">
                  <a:alpha val="0"/>
                </a:srgbClr>
              </a:clrTo>
            </a:clrChange>
            <a:extLst>
              <a:ext uri="{28A0092B-C50C-407E-A947-70E740481C1C}">
                <a14:useLocalDpi xmlns:a14="http://schemas.microsoft.com/office/drawing/2010/main"/>
              </a:ext>
            </a:extLst>
          </a:blip>
          <a:stretch>
            <a:fillRect/>
          </a:stretch>
        </p:blipFill>
        <p:spPr>
          <a:xfrm>
            <a:off x="4842030" y="2841780"/>
            <a:ext cx="2560165" cy="1289518"/>
          </a:xfrm>
          <a:prstGeom prst="rect">
            <a:avLst/>
          </a:prstGeom>
        </p:spPr>
      </p:pic>
      <p:pic>
        <p:nvPicPr>
          <p:cNvPr id="8" name="Picture 7" descr="Free illustration: Black, Back, Button, Navigation - Free ...">
            <a:hlinkClick r:id="rId4" action="ppaction://hlinksldjump"/>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0" y="4776889"/>
            <a:ext cx="454131" cy="366611"/>
          </a:xfrm>
          <a:prstGeom prst="rect">
            <a:avLst/>
          </a:prstGeom>
        </p:spPr>
      </p:pic>
    </p:spTree>
    <p:extLst>
      <p:ext uri="{BB962C8B-B14F-4D97-AF65-F5344CB8AC3E}">
        <p14:creationId xmlns:p14="http://schemas.microsoft.com/office/powerpoint/2010/main" val="4263058612"/>
      </p:ext>
    </p:extLst>
  </p:cSld>
  <p:clrMapOvr>
    <a:masterClrMapping/>
  </p:clrMapOvr>
</p:sld>
</file>

<file path=ppt/slides/slide1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1490" name="Content Placeholder 3"/>
          <p:cNvSpPr>
            <a:spLocks noGrp="1"/>
          </p:cNvSpPr>
          <p:nvPr>
            <p:ph idx="1"/>
          </p:nvPr>
        </p:nvSpPr>
        <p:spPr bwMode="auto">
          <a:xfrm>
            <a:off x="3678669" y="1347788"/>
            <a:ext cx="4745332" cy="3024187"/>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numCol="1" anchor="t" anchorCtr="0" compatLnSpc="1">
            <a:prstTxWarp prst="textNoShape">
              <a:avLst/>
            </a:prstTxWarp>
          </a:bodyPr>
          <a:lstStyle/>
          <a:p>
            <a:pPr marL="571500" lvl="1" indent="-214313"/>
            <a:r>
              <a:rPr lang="en-GB" altLang="nl-NL" dirty="0" smtClean="0"/>
              <a:t>For spreading width up to 54m</a:t>
            </a:r>
          </a:p>
          <a:p>
            <a:pPr marL="571500" lvl="1" indent="-214313"/>
            <a:r>
              <a:rPr lang="en-GB" altLang="nl-NL" dirty="0" smtClean="0"/>
              <a:t>Spreading Urea up to 36m</a:t>
            </a:r>
          </a:p>
          <a:p>
            <a:pPr marL="571500" lvl="1" indent="-214313"/>
            <a:r>
              <a:rPr lang="en-GB" altLang="nl-NL" dirty="0" smtClean="0"/>
              <a:t>Only dedicated spreading tables</a:t>
            </a:r>
          </a:p>
          <a:p>
            <a:pPr marL="571500" lvl="1" indent="-214313"/>
            <a:r>
              <a:rPr lang="en-GB" altLang="nl-NL" dirty="0" smtClean="0"/>
              <a:t>DUPLEX Stainless steel</a:t>
            </a:r>
          </a:p>
          <a:p>
            <a:pPr marL="571500" lvl="1" indent="-214313"/>
            <a:r>
              <a:rPr lang="en-GB" altLang="nl-NL" dirty="0" smtClean="0"/>
              <a:t>Only for HL/TL/TLX/</a:t>
            </a:r>
            <a:r>
              <a:rPr lang="en-GB" altLang="nl-NL" dirty="0" smtClean="0">
                <a:cs typeface="Arial" panose="020B0604020202020204" pitchFamily="34" charset="0"/>
              </a:rPr>
              <a:t> GEOSPREAD</a:t>
            </a:r>
            <a:r>
              <a:rPr lang="en-GB" altLang="nl-NL" baseline="30000" dirty="0" smtClean="0">
                <a:cs typeface="Arial" panose="020B0604020202020204" pitchFamily="34" charset="0"/>
              </a:rPr>
              <a:t>®</a:t>
            </a:r>
            <a:r>
              <a:rPr lang="en-GB" altLang="nl-NL" baseline="30000" dirty="0" smtClean="0"/>
              <a:t> </a:t>
            </a:r>
          </a:p>
          <a:p>
            <a:pPr marL="571500" lvl="1" indent="-214313"/>
            <a:r>
              <a:rPr lang="en-GB" altLang="nl-NL" dirty="0" smtClean="0"/>
              <a:t>Possible in combination with </a:t>
            </a:r>
            <a:r>
              <a:rPr lang="en-GB" altLang="nl-NL" dirty="0" err="1" smtClean="0"/>
              <a:t>ExactLine</a:t>
            </a:r>
            <a:r>
              <a:rPr lang="en-GB" altLang="nl-NL" dirty="0" smtClean="0"/>
              <a:t> border spreading system</a:t>
            </a:r>
          </a:p>
        </p:txBody>
      </p:sp>
      <p:sp>
        <p:nvSpPr>
          <p:cNvPr id="3" name="Title 2"/>
          <p:cNvSpPr>
            <a:spLocks noGrp="1"/>
          </p:cNvSpPr>
          <p:nvPr>
            <p:ph type="ctrTitle"/>
          </p:nvPr>
        </p:nvSpPr>
        <p:spPr/>
        <p:txBody>
          <a:bodyPr/>
          <a:lstStyle/>
          <a:p>
            <a:pPr marL="0" indent="0">
              <a:defRPr/>
            </a:pPr>
            <a:r>
              <a:rPr lang="en-GB" altLang="nl-NL" dirty="0">
                <a:ea typeface="Geneva"/>
              </a:rPr>
              <a:t>Lift </a:t>
            </a:r>
            <a:r>
              <a:rPr lang="en-GB" altLang="nl-NL" dirty="0" smtClean="0">
                <a:ea typeface="Geneva"/>
              </a:rPr>
              <a:t>Vanes</a:t>
            </a:r>
            <a:endParaRPr lang="nl-NL" dirty="0"/>
          </a:p>
        </p:txBody>
      </p:sp>
      <p:pic>
        <p:nvPicPr>
          <p:cNvPr id="6" name="Picture 5"/>
          <p:cNvPicPr>
            <a:picLocks noChangeAspect="1"/>
          </p:cNvPicPr>
          <p:nvPr/>
        </p:nvPicPr>
        <p:blipFill rotWithShape="1">
          <a:blip r:embed="rId2"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a:xfrm>
            <a:off x="1033149" y="1095375"/>
            <a:ext cx="3132348" cy="1634269"/>
          </a:xfrm>
          <a:prstGeom prst="rect">
            <a:avLst/>
          </a:prstGeom>
        </p:spPr>
      </p:pic>
      <p:pic>
        <p:nvPicPr>
          <p:cNvPr id="5" name="Picture 4"/>
          <p:cNvPicPr>
            <a:picLocks noChangeAspect="1"/>
          </p:cNvPicPr>
          <p:nvPr/>
        </p:nvPicPr>
        <p:blipFill>
          <a:blip r:embed="rId3">
            <a:clrChange>
              <a:clrFrom>
                <a:srgbClr val="FFFFFF"/>
              </a:clrFrom>
              <a:clrTo>
                <a:srgbClr val="FFFFFF">
                  <a:alpha val="0"/>
                </a:srgbClr>
              </a:clrTo>
            </a:clrChange>
          </a:blip>
          <a:stretch>
            <a:fillRect/>
          </a:stretch>
        </p:blipFill>
        <p:spPr>
          <a:xfrm>
            <a:off x="578388" y="2306805"/>
            <a:ext cx="3536650" cy="1879069"/>
          </a:xfrm>
          <a:prstGeom prst="rect">
            <a:avLst/>
          </a:prstGeom>
        </p:spPr>
      </p:pic>
      <p:pic>
        <p:nvPicPr>
          <p:cNvPr id="7" name="Picture 6"/>
          <p:cNvPicPr>
            <a:picLocks noChangeAspect="1"/>
          </p:cNvPicPr>
          <p:nvPr/>
        </p:nvPicPr>
        <p:blipFill>
          <a:blip r:embed="rId4"/>
          <a:stretch>
            <a:fillRect/>
          </a:stretch>
        </p:blipFill>
        <p:spPr>
          <a:xfrm>
            <a:off x="578388" y="3246340"/>
            <a:ext cx="1564226" cy="1646554"/>
          </a:xfrm>
          <a:prstGeom prst="rect">
            <a:avLst/>
          </a:prstGeom>
        </p:spPr>
      </p:pic>
      <p:pic>
        <p:nvPicPr>
          <p:cNvPr id="9" name="Picture 8" descr="Free illustration: Black, Back, Button, Navigation - Free ...">
            <a:hlinkClick r:id="rId5" action="ppaction://hlinksldjump"/>
          </p:cNvPr>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a:off x="0" y="4776889"/>
            <a:ext cx="454131" cy="366611"/>
          </a:xfrm>
          <a:prstGeom prst="rect">
            <a:avLst/>
          </a:prstGeom>
        </p:spPr>
      </p:pic>
    </p:spTree>
    <p:extLst>
      <p:ext uri="{BB962C8B-B14F-4D97-AF65-F5344CB8AC3E}">
        <p14:creationId xmlns:p14="http://schemas.microsoft.com/office/powerpoint/2010/main" val="2848543752"/>
      </p:ext>
    </p:extLst>
  </p:cSld>
  <p:clrMapOvr>
    <a:masterClrMapping/>
  </p:clrMapOvr>
  <p:transition spd="slow"/>
  <p:timing>
    <p:tnLst>
      <p:par>
        <p:cTn id="1" dur="indefinite" restart="never" nodeType="tmRoot"/>
      </p:par>
    </p:tnLst>
  </p:timing>
</p:sld>
</file>

<file path=ppt/slides/slide1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0466" name="Content Placeholder 2"/>
          <p:cNvSpPr>
            <a:spLocks noGrp="1"/>
          </p:cNvSpPr>
          <p:nvPr>
            <p:ph idx="1"/>
          </p:nvPr>
        </p:nvSpPr>
        <p:spPr bwMode="auto">
          <a:xfrm>
            <a:off x="2941249" y="1347788"/>
            <a:ext cx="5482751" cy="3024187"/>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numCol="1" anchor="t" anchorCtr="0" compatLnSpc="1">
            <a:prstTxWarp prst="textNoShape">
              <a:avLst/>
            </a:prstTxWarp>
          </a:bodyPr>
          <a:lstStyle/>
          <a:p>
            <a:pPr marL="671513" lvl="1" indent="-214313"/>
            <a:r>
              <a:rPr lang="en-GB" altLang="nl-NL" dirty="0" smtClean="0"/>
              <a:t>More wear resistant (Tungsten carbide) lift vanes for Exacta-HL/TL/TL/TLX (GEOSPREAD)</a:t>
            </a:r>
          </a:p>
          <a:p>
            <a:pPr marL="671513" lvl="1" indent="-214313"/>
            <a:r>
              <a:rPr lang="en-GB" altLang="nl-NL" dirty="0" smtClean="0"/>
              <a:t>For hard granules, high flow (rate &amp; working width) i.c.w. a lot of hectares</a:t>
            </a:r>
          </a:p>
          <a:p>
            <a:pPr eaLnBrk="1" hangingPunct="1"/>
            <a:endParaRPr lang="en-GB" altLang="nl-NL" dirty="0" smtClean="0"/>
          </a:p>
        </p:txBody>
      </p:sp>
      <p:sp>
        <p:nvSpPr>
          <p:cNvPr id="4" name="Title 3"/>
          <p:cNvSpPr>
            <a:spLocks noGrp="1"/>
          </p:cNvSpPr>
          <p:nvPr>
            <p:ph type="ctrTitle"/>
          </p:nvPr>
        </p:nvSpPr>
        <p:spPr/>
        <p:txBody>
          <a:bodyPr/>
          <a:lstStyle/>
          <a:p>
            <a:r>
              <a:rPr lang="en-GB" altLang="nl-NL" dirty="0">
                <a:ea typeface="Geneva"/>
              </a:rPr>
              <a:t>Heavy Duty Vanes (Coated</a:t>
            </a:r>
            <a:r>
              <a:rPr lang="en-GB" altLang="nl-NL" dirty="0" smtClean="0">
                <a:ea typeface="Geneva"/>
              </a:rPr>
              <a:t>)</a:t>
            </a:r>
            <a:endParaRPr lang="nl-NL" dirty="0"/>
          </a:p>
        </p:txBody>
      </p:sp>
      <p:pic>
        <p:nvPicPr>
          <p:cNvPr id="5" name="Picture 4"/>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82241" y="1372056"/>
            <a:ext cx="3132348" cy="1634269"/>
          </a:xfrm>
          <a:prstGeom prst="rect">
            <a:avLst/>
          </a:prstGeom>
        </p:spPr>
      </p:pic>
      <p:sp>
        <p:nvSpPr>
          <p:cNvPr id="6" name="Tijdelijke aanduiding voor tekst 1"/>
          <p:cNvSpPr txBox="1">
            <a:spLocks/>
          </p:cNvSpPr>
          <p:nvPr/>
        </p:nvSpPr>
        <p:spPr>
          <a:xfrm>
            <a:off x="718688" y="3011392"/>
            <a:ext cx="5795963" cy="323850"/>
          </a:xfrm>
          <a:prstGeom prst="rect">
            <a:avLst/>
          </a:prstGeom>
        </p:spPr>
        <p:txBody>
          <a:bodyPr lIns="0" tIns="0" rIns="0" bIns="0"/>
          <a:lstStyle>
            <a:lvl1pPr marL="342900" indent="-342900" algn="l" rtl="0" eaLnBrk="0" fontAlgn="base" hangingPunct="0">
              <a:spcBef>
                <a:spcPct val="20000"/>
              </a:spcBef>
              <a:spcAft>
                <a:spcPct val="0"/>
              </a:spcAft>
              <a:defRPr sz="3000" b="1" i="0" baseline="0">
                <a:solidFill>
                  <a:srgbClr val="007A3B"/>
                </a:solidFill>
                <a:latin typeface="+mj-lt"/>
                <a:ea typeface="Geneva" charset="-128"/>
                <a:cs typeface="Geneva"/>
              </a:defRPr>
            </a:lvl1pPr>
            <a:lvl2pPr marL="742950" indent="-209550" algn="l" rtl="0" eaLnBrk="0" fontAlgn="base" hangingPunct="0">
              <a:spcBef>
                <a:spcPct val="20000"/>
              </a:spcBef>
              <a:spcAft>
                <a:spcPct val="0"/>
              </a:spcAft>
              <a:buFont typeface="Wingdings" panose="05000000000000000000" pitchFamily="2" charset="2"/>
              <a:defRPr>
                <a:solidFill>
                  <a:schemeClr val="tx1"/>
                </a:solidFill>
                <a:latin typeface="+mn-lt"/>
                <a:ea typeface="Geneva" charset="-128"/>
                <a:cs typeface="Geneva"/>
              </a:defRPr>
            </a:lvl2pPr>
            <a:lvl3pPr marL="1162050" indent="-228600" algn="l" rtl="0" eaLnBrk="0" fontAlgn="base" hangingPunct="0">
              <a:spcBef>
                <a:spcPct val="20000"/>
              </a:spcBef>
              <a:spcAft>
                <a:spcPct val="0"/>
              </a:spcAft>
              <a:defRPr sz="1600">
                <a:solidFill>
                  <a:schemeClr val="tx1"/>
                </a:solidFill>
                <a:latin typeface="+mn-lt"/>
                <a:ea typeface="Geneva" charset="-128"/>
                <a:cs typeface="Geneva"/>
              </a:defRPr>
            </a:lvl3pPr>
            <a:lvl4pPr marL="1600200" indent="-228600" algn="l" rtl="0" eaLnBrk="0" fontAlgn="base" hangingPunct="0">
              <a:spcBef>
                <a:spcPct val="20000"/>
              </a:spcBef>
              <a:spcAft>
                <a:spcPct val="0"/>
              </a:spcAft>
              <a:buFont typeface="Arial" panose="020B0604020202020204" pitchFamily="34" charset="0"/>
              <a:buChar char="»"/>
              <a:defRPr sz="1600">
                <a:solidFill>
                  <a:schemeClr val="tx1"/>
                </a:solidFill>
                <a:latin typeface="+mn-lt"/>
                <a:ea typeface="Geneva" charset="-128"/>
                <a:cs typeface="Geneva"/>
              </a:defRPr>
            </a:lvl4pPr>
            <a:lvl5pPr marL="2057400" indent="-228600" algn="l" rtl="0" eaLnBrk="0" fontAlgn="base" hangingPunct="0">
              <a:spcBef>
                <a:spcPct val="20000"/>
              </a:spcBef>
              <a:spcAft>
                <a:spcPct val="0"/>
              </a:spcAft>
              <a:buChar char="–"/>
              <a:defRPr sz="1600">
                <a:solidFill>
                  <a:schemeClr val="tx1"/>
                </a:solidFill>
                <a:latin typeface="+mn-lt"/>
                <a:ea typeface="Geneva" charset="-128"/>
                <a:cs typeface="Geneva"/>
              </a:defRPr>
            </a:lvl5pPr>
            <a:lvl6pPr marL="2514600" indent="-228600" algn="l" rtl="0" eaLnBrk="1" fontAlgn="base" hangingPunct="1">
              <a:spcBef>
                <a:spcPct val="20000"/>
              </a:spcBef>
              <a:spcAft>
                <a:spcPct val="0"/>
              </a:spcAft>
              <a:buChar char="–"/>
              <a:defRPr sz="1600">
                <a:solidFill>
                  <a:schemeClr val="tx1"/>
                </a:solidFill>
                <a:latin typeface="+mn-lt"/>
                <a:ea typeface="Geneva" charset="-128"/>
              </a:defRPr>
            </a:lvl6pPr>
            <a:lvl7pPr marL="2971800" indent="-228600" algn="l" rtl="0" eaLnBrk="1" fontAlgn="base" hangingPunct="1">
              <a:spcBef>
                <a:spcPct val="20000"/>
              </a:spcBef>
              <a:spcAft>
                <a:spcPct val="0"/>
              </a:spcAft>
              <a:buChar char="–"/>
              <a:defRPr sz="1600">
                <a:solidFill>
                  <a:schemeClr val="tx1"/>
                </a:solidFill>
                <a:latin typeface="+mn-lt"/>
                <a:ea typeface="Geneva" charset="-128"/>
              </a:defRPr>
            </a:lvl7pPr>
            <a:lvl8pPr marL="3429000" indent="-228600" algn="l" rtl="0" eaLnBrk="1" fontAlgn="base" hangingPunct="1">
              <a:spcBef>
                <a:spcPct val="20000"/>
              </a:spcBef>
              <a:spcAft>
                <a:spcPct val="0"/>
              </a:spcAft>
              <a:buChar char="–"/>
              <a:defRPr sz="1600">
                <a:solidFill>
                  <a:schemeClr val="tx1"/>
                </a:solidFill>
                <a:latin typeface="+mn-lt"/>
                <a:ea typeface="Geneva" charset="-128"/>
              </a:defRPr>
            </a:lvl8pPr>
            <a:lvl9pPr marL="3886200" indent="-228600" algn="l" rtl="0" eaLnBrk="1" fontAlgn="base" hangingPunct="1">
              <a:spcBef>
                <a:spcPct val="20000"/>
              </a:spcBef>
              <a:spcAft>
                <a:spcPct val="0"/>
              </a:spcAft>
              <a:buChar char="–"/>
              <a:defRPr sz="1600">
                <a:solidFill>
                  <a:schemeClr val="tx1"/>
                </a:solidFill>
                <a:latin typeface="+mn-lt"/>
                <a:ea typeface="Geneva" charset="-128"/>
              </a:defRPr>
            </a:lvl9pPr>
          </a:lstStyle>
          <a:p>
            <a:pPr marL="0" indent="0" eaLnBrk="1" hangingPunct="1">
              <a:defRPr/>
            </a:pPr>
            <a:r>
              <a:rPr lang="en-GB" altLang="nl-NL" kern="0" dirty="0">
                <a:ea typeface="Geneva"/>
              </a:rPr>
              <a:t>Heavy Duty Vanes (Hardened)</a:t>
            </a:r>
          </a:p>
        </p:txBody>
      </p:sp>
      <p:sp>
        <p:nvSpPr>
          <p:cNvPr id="3" name="Rectangle 2"/>
          <p:cNvSpPr/>
          <p:nvPr/>
        </p:nvSpPr>
        <p:spPr>
          <a:xfrm>
            <a:off x="2821731" y="3453450"/>
            <a:ext cx="5811466" cy="1077218"/>
          </a:xfrm>
          <a:prstGeom prst="rect">
            <a:avLst/>
          </a:prstGeom>
        </p:spPr>
        <p:txBody>
          <a:bodyPr wrap="square">
            <a:spAutoFit/>
          </a:bodyPr>
          <a:lstStyle/>
          <a:p>
            <a:pPr marL="671513" lvl="1" indent="-214313">
              <a:buFont typeface="Wingdings" panose="05000000000000000000" pitchFamily="2" charset="2"/>
              <a:buChar char="§"/>
            </a:pPr>
            <a:r>
              <a:rPr lang="en-GB" altLang="nl-NL" sz="1600" b="0" dirty="0" smtClean="0"/>
              <a:t>More wear resistant (carbonised - hardened) straight vanes for HL/TL/TL (GEOSPREAD)</a:t>
            </a:r>
          </a:p>
          <a:p>
            <a:pPr marL="671513" lvl="1" indent="-214313">
              <a:buFont typeface="Wingdings" panose="05000000000000000000" pitchFamily="2" charset="2"/>
              <a:buChar char="§"/>
            </a:pPr>
            <a:r>
              <a:rPr lang="en-GB" altLang="nl-NL" sz="1600" b="0" dirty="0" smtClean="0"/>
              <a:t>For hard granules and high flow (rate &amp; working width) i.c.w. a lot of hectares</a:t>
            </a:r>
            <a:endParaRPr lang="en-GB" altLang="nl-NL" sz="1600" b="0" dirty="0"/>
          </a:p>
        </p:txBody>
      </p:sp>
      <p:pic>
        <p:nvPicPr>
          <p:cNvPr id="8" name="Picture 7" descr="Free illustration: Black, Back, Button, Navigation - Free ...">
            <a:hlinkClick r:id="rId3" action="ppaction://hlinksldjump"/>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0" y="4776889"/>
            <a:ext cx="454131" cy="366611"/>
          </a:xfrm>
          <a:prstGeom prst="rect">
            <a:avLst/>
          </a:prstGeom>
        </p:spPr>
      </p:pic>
    </p:spTree>
    <p:extLst>
      <p:ext uri="{BB962C8B-B14F-4D97-AF65-F5344CB8AC3E}">
        <p14:creationId xmlns:p14="http://schemas.microsoft.com/office/powerpoint/2010/main" val="3446916726"/>
      </p:ext>
    </p:extLst>
  </p:cSld>
  <p:clrMapOvr>
    <a:masterClrMapping/>
  </p:clrMapOvr>
  <p:transition spd="slow"/>
  <p:timing>
    <p:tnLst>
      <p:par>
        <p:cTn id="1" dur="indefinite" restart="never" nodeType="tmRoot"/>
      </p:par>
    </p:tnLst>
  </p:timing>
</p:sld>
</file>

<file path=ppt/slides/slide1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idx="1"/>
          </p:nvPr>
        </p:nvSpPr>
        <p:spPr/>
        <p:txBody>
          <a:bodyPr/>
          <a:lstStyle/>
          <a:p>
            <a:r>
              <a:rPr lang="en-GB" dirty="0" smtClean="0"/>
              <a:t>Exacta-HL </a:t>
            </a:r>
            <a:r>
              <a:rPr lang="en-GB" dirty="0"/>
              <a:t>/ TL / TL </a:t>
            </a:r>
            <a:r>
              <a:rPr lang="en-GB" dirty="0" smtClean="0"/>
              <a:t>GEOSPREAD (</a:t>
            </a:r>
            <a:r>
              <a:rPr lang="en-GB" dirty="0" err="1" smtClean="0"/>
              <a:t>iDC</a:t>
            </a:r>
            <a:r>
              <a:rPr lang="en-GB" dirty="0" smtClean="0"/>
              <a:t>)</a:t>
            </a:r>
            <a:endParaRPr lang="en-GB" dirty="0"/>
          </a:p>
          <a:p>
            <a:r>
              <a:rPr lang="en-GB" dirty="0" smtClean="0"/>
              <a:t>Duplex </a:t>
            </a:r>
            <a:r>
              <a:rPr lang="en-GB" dirty="0"/>
              <a:t>or HD (carbide coated)</a:t>
            </a:r>
          </a:p>
          <a:p>
            <a:endParaRPr lang="nl-NL" dirty="0"/>
          </a:p>
        </p:txBody>
      </p:sp>
      <p:sp>
        <p:nvSpPr>
          <p:cNvPr id="5" name="Title 4"/>
          <p:cNvSpPr>
            <a:spLocks noGrp="1"/>
          </p:cNvSpPr>
          <p:nvPr>
            <p:ph type="ctrTitle"/>
          </p:nvPr>
        </p:nvSpPr>
        <p:spPr/>
        <p:txBody>
          <a:bodyPr/>
          <a:lstStyle/>
          <a:p>
            <a:r>
              <a:rPr lang="en-GB" dirty="0"/>
              <a:t>Optional Range of Vanes (Lift Vanes</a:t>
            </a:r>
            <a:r>
              <a:rPr lang="en-GB" dirty="0" smtClean="0"/>
              <a:t>)</a:t>
            </a:r>
            <a:endParaRPr lang="nl-NL" dirty="0"/>
          </a:p>
        </p:txBody>
      </p:sp>
      <p:pic>
        <p:nvPicPr>
          <p:cNvPr id="15" name="Picture 14"/>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5210970" y="1264708"/>
            <a:ext cx="2833845" cy="1729032"/>
          </a:xfrm>
          <a:prstGeom prst="rect">
            <a:avLst/>
          </a:prstGeom>
        </p:spPr>
      </p:pic>
      <p:sp>
        <p:nvSpPr>
          <p:cNvPr id="17" name="Rectangle 16"/>
          <p:cNvSpPr/>
          <p:nvPr/>
        </p:nvSpPr>
        <p:spPr>
          <a:xfrm>
            <a:off x="5874591" y="2129224"/>
            <a:ext cx="551754" cy="196208"/>
          </a:xfrm>
          <a:prstGeom prst="rect">
            <a:avLst/>
          </a:prstGeom>
        </p:spPr>
        <p:txBody>
          <a:bodyPr wrap="none">
            <a:spAutoFit/>
          </a:bodyPr>
          <a:lstStyle/>
          <a:p>
            <a:r>
              <a:rPr lang="en-GB" sz="675" dirty="0">
                <a:latin typeface="72 Black" panose="020B0A04030603020204" pitchFamily="34" charset="0"/>
                <a:cs typeface="72 Black" panose="020B0A04030603020204" pitchFamily="34" charset="0"/>
              </a:rPr>
              <a:t>330  13 "</a:t>
            </a:r>
          </a:p>
        </p:txBody>
      </p:sp>
      <p:sp>
        <p:nvSpPr>
          <p:cNvPr id="18" name="Rectangle 17"/>
          <p:cNvSpPr/>
          <p:nvPr/>
        </p:nvSpPr>
        <p:spPr bwMode="auto">
          <a:xfrm>
            <a:off x="5813437" y="2139702"/>
            <a:ext cx="627497" cy="152168"/>
          </a:xfrm>
          <a:prstGeom prst="rect">
            <a:avLst/>
          </a:prstGeom>
          <a:noFill/>
          <a:ln w="12700" cap="flat" cmpd="sng" algn="ctr">
            <a:solidFill>
              <a:schemeClr val="accent3">
                <a:lumMod val="75000"/>
              </a:schemeClr>
            </a:solidFill>
            <a:prstDash val="solid"/>
            <a:round/>
            <a:headEnd type="none" w="med" len="med"/>
            <a:tailEnd type="none" w="med" len="med"/>
          </a:ln>
          <a:effectLst/>
        </p:spPr>
        <p:txBody>
          <a:bodyPr vert="horz" wrap="none" lIns="68580" tIns="34290" rIns="68580" bIns="34290" numCol="1" rtlCol="0" anchor="ctr" anchorCtr="0" compatLnSpc="1">
            <a:prstTxWarp prst="textNoShape">
              <a:avLst/>
            </a:prstTxWarp>
          </a:bodyPr>
          <a:lstStyle/>
          <a:p>
            <a:pPr algn="ctr" defTabSz="685800"/>
            <a:endParaRPr lang="en-GB" sz="1350">
              <a:latin typeface="Arial" charset="0"/>
            </a:endParaRPr>
          </a:p>
        </p:txBody>
      </p:sp>
      <p:pic>
        <p:nvPicPr>
          <p:cNvPr id="2" name="Picture 1"/>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5195231" y="3087014"/>
            <a:ext cx="2804927" cy="1408868"/>
          </a:xfrm>
          <a:prstGeom prst="rect">
            <a:avLst/>
          </a:prstGeom>
        </p:spPr>
      </p:pic>
      <p:pic>
        <p:nvPicPr>
          <p:cNvPr id="9" name="Picture 8" descr="Free illustration: Black, Back, Button, Navigation - Free ...">
            <a:hlinkClick r:id="rId4" action="ppaction://hlinksldjump"/>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0" y="4776889"/>
            <a:ext cx="454131" cy="366611"/>
          </a:xfrm>
          <a:prstGeom prst="rect">
            <a:avLst/>
          </a:prstGeom>
        </p:spPr>
      </p:pic>
    </p:spTree>
    <p:extLst>
      <p:ext uri="{BB962C8B-B14F-4D97-AF65-F5344CB8AC3E}">
        <p14:creationId xmlns:p14="http://schemas.microsoft.com/office/powerpoint/2010/main" val="1730609051"/>
      </p:ext>
    </p:extLst>
  </p:cSld>
  <p:clrMapOvr>
    <a:masterClrMapping/>
  </p:clrMapOvr>
</p:sld>
</file>

<file path=ppt/slides/slide1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idx="1"/>
          </p:nvPr>
        </p:nvSpPr>
        <p:spPr/>
        <p:txBody>
          <a:bodyPr/>
          <a:lstStyle/>
          <a:p>
            <a:r>
              <a:rPr lang="en-GB" dirty="0" smtClean="0"/>
              <a:t>Exacta-TLX GEOSPREAD (</a:t>
            </a:r>
            <a:r>
              <a:rPr lang="en-GB" dirty="0" err="1" smtClean="0"/>
              <a:t>iDC</a:t>
            </a:r>
            <a:r>
              <a:rPr lang="en-GB" dirty="0" smtClean="0"/>
              <a:t>)</a:t>
            </a:r>
            <a:endParaRPr lang="en-GB" dirty="0"/>
          </a:p>
          <a:p>
            <a:r>
              <a:rPr lang="en-GB" dirty="0" smtClean="0"/>
              <a:t>Duplex </a:t>
            </a:r>
            <a:r>
              <a:rPr lang="en-GB" dirty="0"/>
              <a:t>or HD (carbide coated)</a:t>
            </a:r>
          </a:p>
          <a:p>
            <a:endParaRPr lang="nl-NL" dirty="0"/>
          </a:p>
        </p:txBody>
      </p:sp>
      <p:sp>
        <p:nvSpPr>
          <p:cNvPr id="5" name="Title 4"/>
          <p:cNvSpPr>
            <a:spLocks noGrp="1"/>
          </p:cNvSpPr>
          <p:nvPr>
            <p:ph type="ctrTitle"/>
          </p:nvPr>
        </p:nvSpPr>
        <p:spPr/>
        <p:txBody>
          <a:bodyPr/>
          <a:lstStyle/>
          <a:p>
            <a:r>
              <a:rPr lang="en-GB" dirty="0"/>
              <a:t>Optional Range of Vanes (Lift Vanes</a:t>
            </a:r>
            <a:r>
              <a:rPr lang="en-GB" dirty="0" smtClean="0"/>
              <a:t>)</a:t>
            </a:r>
            <a:endParaRPr lang="nl-NL" dirty="0"/>
          </a:p>
        </p:txBody>
      </p:sp>
      <p:pic>
        <p:nvPicPr>
          <p:cNvPr id="16" name="Picture 15"/>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4512112" y="1167594"/>
            <a:ext cx="3260777" cy="1535530"/>
          </a:xfrm>
          <a:prstGeom prst="rect">
            <a:avLst/>
          </a:prstGeom>
        </p:spPr>
      </p:pic>
      <p:sp>
        <p:nvSpPr>
          <p:cNvPr id="9" name="Rectangle 8"/>
          <p:cNvSpPr/>
          <p:nvPr/>
        </p:nvSpPr>
        <p:spPr>
          <a:xfrm>
            <a:off x="6492283" y="1789033"/>
            <a:ext cx="574196" cy="196208"/>
          </a:xfrm>
          <a:prstGeom prst="rect">
            <a:avLst/>
          </a:prstGeom>
        </p:spPr>
        <p:txBody>
          <a:bodyPr wrap="none">
            <a:spAutoFit/>
          </a:bodyPr>
          <a:lstStyle/>
          <a:p>
            <a:r>
              <a:rPr lang="en-GB" sz="675" dirty="0">
                <a:latin typeface="72 Black" panose="020B0A04030603020204" pitchFamily="34" charset="0"/>
                <a:cs typeface="72 Black" panose="020B0A04030603020204" pitchFamily="34" charset="0"/>
              </a:rPr>
              <a:t>330   13 "</a:t>
            </a:r>
          </a:p>
        </p:txBody>
      </p:sp>
      <p:sp>
        <p:nvSpPr>
          <p:cNvPr id="12" name="Rectangle 11"/>
          <p:cNvSpPr/>
          <p:nvPr/>
        </p:nvSpPr>
        <p:spPr bwMode="auto">
          <a:xfrm>
            <a:off x="6440934" y="1809989"/>
            <a:ext cx="627497" cy="152168"/>
          </a:xfrm>
          <a:prstGeom prst="rect">
            <a:avLst/>
          </a:prstGeom>
          <a:noFill/>
          <a:ln w="12700" cap="flat" cmpd="sng" algn="ctr">
            <a:solidFill>
              <a:schemeClr val="accent3">
                <a:lumMod val="75000"/>
              </a:schemeClr>
            </a:solidFill>
            <a:prstDash val="solid"/>
            <a:round/>
            <a:headEnd type="none" w="med" len="med"/>
            <a:tailEnd type="none" w="med" len="med"/>
          </a:ln>
          <a:effectLst/>
        </p:spPr>
        <p:txBody>
          <a:bodyPr vert="horz" wrap="none" lIns="68580" tIns="34290" rIns="68580" bIns="34290" numCol="1" rtlCol="0" anchor="ctr" anchorCtr="0" compatLnSpc="1">
            <a:prstTxWarp prst="textNoShape">
              <a:avLst/>
            </a:prstTxWarp>
          </a:bodyPr>
          <a:lstStyle/>
          <a:p>
            <a:pPr algn="ctr" defTabSz="685800"/>
            <a:endParaRPr lang="en-GB" sz="1350">
              <a:latin typeface="Arial" charset="0"/>
            </a:endParaRPr>
          </a:p>
        </p:txBody>
      </p:sp>
      <p:sp>
        <p:nvSpPr>
          <p:cNvPr id="13" name="Rectangle 12"/>
          <p:cNvSpPr/>
          <p:nvPr/>
        </p:nvSpPr>
        <p:spPr>
          <a:xfrm>
            <a:off x="4395784" y="1952078"/>
            <a:ext cx="665567" cy="196208"/>
          </a:xfrm>
          <a:prstGeom prst="rect">
            <a:avLst/>
          </a:prstGeom>
        </p:spPr>
        <p:txBody>
          <a:bodyPr wrap="none">
            <a:spAutoFit/>
          </a:bodyPr>
          <a:lstStyle/>
          <a:p>
            <a:r>
              <a:rPr lang="en-GB" sz="675" dirty="0">
                <a:latin typeface="72 Black" panose="020B0A04030603020204" pitchFamily="34" charset="0"/>
                <a:cs typeface="72 Black" panose="020B0A04030603020204" pitchFamily="34" charset="0"/>
              </a:rPr>
              <a:t>230   9 </a:t>
            </a:r>
            <a:r>
              <a:rPr lang="en-GB" sz="675" baseline="30000" dirty="0">
                <a:latin typeface="72 Black" panose="020B0A04030603020204" pitchFamily="34" charset="0"/>
                <a:cs typeface="72 Black" panose="020B0A04030603020204" pitchFamily="34" charset="0"/>
              </a:rPr>
              <a:t>1</a:t>
            </a:r>
            <a:r>
              <a:rPr lang="en-GB" sz="675" dirty="0">
                <a:latin typeface="72 Black" panose="020B0A04030603020204" pitchFamily="34" charset="0"/>
                <a:cs typeface="72 Black" panose="020B0A04030603020204" pitchFamily="34" charset="0"/>
              </a:rPr>
              <a:t>/</a:t>
            </a:r>
            <a:r>
              <a:rPr lang="en-GB" sz="675" baseline="-25000" dirty="0">
                <a:latin typeface="72 Black" panose="020B0A04030603020204" pitchFamily="34" charset="0"/>
                <a:cs typeface="72 Black" panose="020B0A04030603020204" pitchFamily="34" charset="0"/>
              </a:rPr>
              <a:t>16</a:t>
            </a:r>
            <a:r>
              <a:rPr lang="en-GB" sz="675" dirty="0">
                <a:latin typeface="72 Black" panose="020B0A04030603020204" pitchFamily="34" charset="0"/>
                <a:cs typeface="72 Black" panose="020B0A04030603020204" pitchFamily="34" charset="0"/>
              </a:rPr>
              <a:t>"</a:t>
            </a:r>
          </a:p>
        </p:txBody>
      </p:sp>
      <p:sp>
        <p:nvSpPr>
          <p:cNvPr id="14" name="Rectangle 13"/>
          <p:cNvSpPr/>
          <p:nvPr/>
        </p:nvSpPr>
        <p:spPr bwMode="auto">
          <a:xfrm>
            <a:off x="4436402" y="1962556"/>
            <a:ext cx="627497" cy="152168"/>
          </a:xfrm>
          <a:prstGeom prst="rect">
            <a:avLst/>
          </a:prstGeom>
          <a:noFill/>
          <a:ln w="12700" cap="flat" cmpd="sng" algn="ctr">
            <a:solidFill>
              <a:schemeClr val="accent3">
                <a:lumMod val="75000"/>
              </a:schemeClr>
            </a:solidFill>
            <a:prstDash val="solid"/>
            <a:round/>
            <a:headEnd type="none" w="med" len="med"/>
            <a:tailEnd type="none" w="med" len="med"/>
          </a:ln>
          <a:effectLst/>
        </p:spPr>
        <p:txBody>
          <a:bodyPr vert="horz" wrap="none" lIns="68580" tIns="34290" rIns="68580" bIns="34290" numCol="1" rtlCol="0" anchor="ctr" anchorCtr="0" compatLnSpc="1">
            <a:prstTxWarp prst="textNoShape">
              <a:avLst/>
            </a:prstTxWarp>
          </a:bodyPr>
          <a:lstStyle/>
          <a:p>
            <a:pPr algn="ctr" defTabSz="685800"/>
            <a:endParaRPr lang="en-GB" sz="1350">
              <a:latin typeface="Arial" charset="0"/>
            </a:endParaRPr>
          </a:p>
        </p:txBody>
      </p:sp>
      <p:pic>
        <p:nvPicPr>
          <p:cNvPr id="2" name="Picture 1"/>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4547074" y="2851395"/>
            <a:ext cx="2531626" cy="1576778"/>
          </a:xfrm>
          <a:prstGeom prst="rect">
            <a:avLst/>
          </a:prstGeom>
        </p:spPr>
      </p:pic>
      <p:pic>
        <p:nvPicPr>
          <p:cNvPr id="11" name="Picture 10" descr="Free illustration: Black, Back, Button, Navigation - Free ...">
            <a:hlinkClick r:id="rId4" action="ppaction://hlinksldjump"/>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0" y="4776889"/>
            <a:ext cx="454131" cy="366611"/>
          </a:xfrm>
          <a:prstGeom prst="rect">
            <a:avLst/>
          </a:prstGeom>
        </p:spPr>
      </p:pic>
    </p:spTree>
    <p:extLst>
      <p:ext uri="{BB962C8B-B14F-4D97-AF65-F5344CB8AC3E}">
        <p14:creationId xmlns:p14="http://schemas.microsoft.com/office/powerpoint/2010/main" val="3519541975"/>
      </p:ext>
    </p:extLst>
  </p:cSld>
  <p:clrMapOvr>
    <a:masterClrMapping/>
  </p:clrMapOvr>
  <p:timing>
    <p:tnLst>
      <p:par>
        <p:cTn id="1" dur="indefinite" restart="never" nodeType="tmRoot"/>
      </p:par>
    </p:tnLst>
  </p:timing>
</p:sld>
</file>

<file path=ppt/slides/slide1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Range of Vanes - Total </a:t>
            </a:r>
            <a:r>
              <a:rPr lang="en-GB" dirty="0" smtClean="0"/>
              <a:t>Overview</a:t>
            </a:r>
            <a:endParaRPr lang="nl-NL" dirty="0"/>
          </a:p>
        </p:txBody>
      </p:sp>
      <p:graphicFrame>
        <p:nvGraphicFramePr>
          <p:cNvPr id="13" name="Table 12"/>
          <p:cNvGraphicFramePr>
            <a:graphicFrameLocks noGrp="1"/>
          </p:cNvGraphicFramePr>
          <p:nvPr>
            <p:extLst>
              <p:ext uri="{D42A27DB-BD31-4B8C-83A1-F6EECF244321}">
                <p14:modId xmlns:p14="http://schemas.microsoft.com/office/powerpoint/2010/main" val="4219728986"/>
              </p:ext>
            </p:extLst>
          </p:nvPr>
        </p:nvGraphicFramePr>
        <p:xfrm>
          <a:off x="720001" y="1388399"/>
          <a:ext cx="7320414" cy="2414242"/>
        </p:xfrm>
        <a:graphic>
          <a:graphicData uri="http://schemas.openxmlformats.org/drawingml/2006/table">
            <a:tbl>
              <a:tblPr/>
              <a:tblGrid>
                <a:gridCol w="1043014">
                  <a:extLst>
                    <a:ext uri="{9D8B030D-6E8A-4147-A177-3AD203B41FA5}">
                      <a16:colId xmlns:a16="http://schemas.microsoft.com/office/drawing/2014/main" val="764893130"/>
                    </a:ext>
                  </a:extLst>
                </a:gridCol>
                <a:gridCol w="721096">
                  <a:extLst>
                    <a:ext uri="{9D8B030D-6E8A-4147-A177-3AD203B41FA5}">
                      <a16:colId xmlns:a16="http://schemas.microsoft.com/office/drawing/2014/main" val="159834182"/>
                    </a:ext>
                  </a:extLst>
                </a:gridCol>
                <a:gridCol w="663151">
                  <a:extLst>
                    <a:ext uri="{9D8B030D-6E8A-4147-A177-3AD203B41FA5}">
                      <a16:colId xmlns:a16="http://schemas.microsoft.com/office/drawing/2014/main" val="1023117698"/>
                    </a:ext>
                  </a:extLst>
                </a:gridCol>
                <a:gridCol w="663151">
                  <a:extLst>
                    <a:ext uri="{9D8B030D-6E8A-4147-A177-3AD203B41FA5}">
                      <a16:colId xmlns:a16="http://schemas.microsoft.com/office/drawing/2014/main" val="3703831403"/>
                    </a:ext>
                  </a:extLst>
                </a:gridCol>
                <a:gridCol w="663151">
                  <a:extLst>
                    <a:ext uri="{9D8B030D-6E8A-4147-A177-3AD203B41FA5}">
                      <a16:colId xmlns:a16="http://schemas.microsoft.com/office/drawing/2014/main" val="866637607"/>
                    </a:ext>
                  </a:extLst>
                </a:gridCol>
                <a:gridCol w="811233">
                  <a:extLst>
                    <a:ext uri="{9D8B030D-6E8A-4147-A177-3AD203B41FA5}">
                      <a16:colId xmlns:a16="http://schemas.microsoft.com/office/drawing/2014/main" val="2759280563"/>
                    </a:ext>
                  </a:extLst>
                </a:gridCol>
                <a:gridCol w="875617">
                  <a:extLst>
                    <a:ext uri="{9D8B030D-6E8A-4147-A177-3AD203B41FA5}">
                      <a16:colId xmlns:a16="http://schemas.microsoft.com/office/drawing/2014/main" val="2182395414"/>
                    </a:ext>
                  </a:extLst>
                </a:gridCol>
                <a:gridCol w="836987">
                  <a:extLst>
                    <a:ext uri="{9D8B030D-6E8A-4147-A177-3AD203B41FA5}">
                      <a16:colId xmlns:a16="http://schemas.microsoft.com/office/drawing/2014/main" val="2157004392"/>
                    </a:ext>
                  </a:extLst>
                </a:gridCol>
                <a:gridCol w="1043014">
                  <a:extLst>
                    <a:ext uri="{9D8B030D-6E8A-4147-A177-3AD203B41FA5}">
                      <a16:colId xmlns:a16="http://schemas.microsoft.com/office/drawing/2014/main" val="2097104558"/>
                    </a:ext>
                  </a:extLst>
                </a:gridCol>
              </a:tblGrid>
              <a:tr h="392492">
                <a:tc>
                  <a:txBody>
                    <a:bodyPr/>
                    <a:lstStyle/>
                    <a:p>
                      <a:pPr algn="l" fontAlgn="b"/>
                      <a:r>
                        <a:rPr lang="nl-NL" sz="500" b="0" i="0" u="none" strike="noStrike">
                          <a:solidFill>
                            <a:srgbClr val="FFFFFF"/>
                          </a:solidFill>
                          <a:effectLst/>
                          <a:latin typeface="Calibri" panose="020F0502020204030204" pitchFamily="34" charset="0"/>
                        </a:rPr>
                        <a:t> </a:t>
                      </a:r>
                      <a:endParaRPr lang="nl-NL" sz="500" b="0" i="0" u="none" strike="noStrike">
                        <a:solidFill>
                          <a:srgbClr val="000000"/>
                        </a:solidFill>
                        <a:effectLst/>
                        <a:latin typeface="Calibri" panose="020F0502020204030204" pitchFamily="34" charset="0"/>
                      </a:endParaRPr>
                    </a:p>
                  </a:txBody>
                  <a:tcPr marL="0" marR="0" marT="0" marB="0" anchor="ctr">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6350" cap="flat" cmpd="sng" algn="ctr">
                      <a:solidFill>
                        <a:srgbClr val="000000"/>
                      </a:solidFill>
                      <a:prstDash val="solid"/>
                      <a:round/>
                      <a:headEnd type="none" w="med" len="med"/>
                      <a:tailEnd type="none" w="med" len="med"/>
                    </a:lnTlToBr>
                    <a:solidFill>
                      <a:srgbClr val="005833"/>
                    </a:solidFill>
                  </a:tcPr>
                </a:tc>
                <a:tc>
                  <a:txBody>
                    <a:bodyPr/>
                    <a:lstStyle/>
                    <a:p>
                      <a:pPr algn="l" fontAlgn="ctr"/>
                      <a:r>
                        <a:rPr lang="nl-NL" sz="500" b="0" i="0" u="none" strike="noStrike">
                          <a:solidFill>
                            <a:srgbClr val="FFFFFF"/>
                          </a:solidFill>
                          <a:effectLst/>
                          <a:latin typeface="Calibri" panose="020F0502020204030204" pitchFamily="34" charset="0"/>
                        </a:rPr>
                        <a:t> </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005833"/>
                    </a:solidFill>
                  </a:tcPr>
                </a:tc>
                <a:tc>
                  <a:txBody>
                    <a:bodyPr/>
                    <a:lstStyle/>
                    <a:p>
                      <a:pPr algn="ctr" fontAlgn="ctr"/>
                      <a:r>
                        <a:rPr lang="nl-NL" sz="500" b="1" i="0" u="none" strike="noStrike">
                          <a:solidFill>
                            <a:srgbClr val="FFFFFF"/>
                          </a:solidFill>
                          <a:effectLst/>
                          <a:latin typeface="Calibri" panose="020F0502020204030204" pitchFamily="34" charset="0"/>
                        </a:rPr>
                        <a:t>EL</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005833"/>
                    </a:solidFill>
                  </a:tcPr>
                </a:tc>
                <a:tc>
                  <a:txBody>
                    <a:bodyPr/>
                    <a:lstStyle/>
                    <a:p>
                      <a:pPr algn="ctr" fontAlgn="ctr"/>
                      <a:r>
                        <a:rPr lang="nl-NL" sz="500" b="1" i="0" u="none" strike="noStrike">
                          <a:solidFill>
                            <a:srgbClr val="FFFFFF"/>
                          </a:solidFill>
                          <a:effectLst/>
                          <a:latin typeface="Calibri" panose="020F0502020204030204" pitchFamily="34" charset="0"/>
                        </a:rPr>
                        <a:t>CL</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005833"/>
                    </a:solidFill>
                  </a:tcPr>
                </a:tc>
                <a:tc>
                  <a:txBody>
                    <a:bodyPr/>
                    <a:lstStyle/>
                    <a:p>
                      <a:pPr algn="ctr" fontAlgn="ctr"/>
                      <a:r>
                        <a:rPr lang="nl-NL" sz="500" b="1" i="0" u="none" strike="noStrike" dirty="0">
                          <a:solidFill>
                            <a:srgbClr val="FFFFFF"/>
                          </a:solidFill>
                          <a:effectLst/>
                          <a:latin typeface="Calibri" panose="020F0502020204030204" pitchFamily="34" charset="0"/>
                        </a:rPr>
                        <a:t>CL-EW                       </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005833"/>
                    </a:solidFill>
                  </a:tcPr>
                </a:tc>
                <a:tc>
                  <a:txBody>
                    <a:bodyPr/>
                    <a:lstStyle/>
                    <a:p>
                      <a:pPr algn="ctr" fontAlgn="ctr"/>
                      <a:r>
                        <a:rPr lang="nl-NL" sz="500" b="1" i="0" u="none" strike="noStrike" dirty="0" smtClean="0">
                          <a:solidFill>
                            <a:srgbClr val="FFFFFF"/>
                          </a:solidFill>
                          <a:effectLst/>
                          <a:latin typeface="Calibri" panose="020F0502020204030204" pitchFamily="34" charset="0"/>
                        </a:rPr>
                        <a:t>CL W PRO/CL </a:t>
                      </a:r>
                      <a:r>
                        <a:rPr lang="nl-NL" sz="500" b="1" i="0" u="none" strike="noStrike" dirty="0">
                          <a:solidFill>
                            <a:srgbClr val="FFFFFF"/>
                          </a:solidFill>
                          <a:effectLst/>
                          <a:latin typeface="Calibri" panose="020F0502020204030204" pitchFamily="34" charset="0"/>
                        </a:rPr>
                        <a:t>GEOSPREAD                               </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005833"/>
                    </a:solidFill>
                  </a:tcPr>
                </a:tc>
                <a:tc>
                  <a:txBody>
                    <a:bodyPr/>
                    <a:lstStyle/>
                    <a:p>
                      <a:pPr algn="ctr" fontAlgn="ctr"/>
                      <a:r>
                        <a:rPr lang="nl-NL" sz="500" b="1" i="0" u="none" strike="noStrike">
                          <a:solidFill>
                            <a:srgbClr val="FFFFFF"/>
                          </a:solidFill>
                          <a:effectLst/>
                          <a:latin typeface="Calibri" panose="020F0502020204030204" pitchFamily="34" charset="0"/>
                        </a:rPr>
                        <a:t>HL</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005833"/>
                    </a:solidFill>
                  </a:tcPr>
                </a:tc>
                <a:tc>
                  <a:txBody>
                    <a:bodyPr/>
                    <a:lstStyle/>
                    <a:p>
                      <a:pPr algn="ctr" fontAlgn="ctr"/>
                      <a:r>
                        <a:rPr lang="nl-NL" sz="500" b="1" i="0" u="none" strike="noStrike" dirty="0">
                          <a:solidFill>
                            <a:srgbClr val="FFFFFF"/>
                          </a:solidFill>
                          <a:effectLst/>
                          <a:latin typeface="Calibri" panose="020F0502020204030204" pitchFamily="34" charset="0"/>
                        </a:rPr>
                        <a:t>TL/TL </a:t>
                      </a:r>
                      <a:r>
                        <a:rPr lang="nl-NL" sz="500" b="1" i="0" u="none" strike="noStrike" dirty="0" smtClean="0">
                          <a:solidFill>
                            <a:srgbClr val="FFFFFF"/>
                          </a:solidFill>
                          <a:effectLst/>
                          <a:latin typeface="Calibri" panose="020F0502020204030204" pitchFamily="34" charset="0"/>
                        </a:rPr>
                        <a:t>GEOSPREAD</a:t>
                      </a:r>
                      <a:r>
                        <a:rPr lang="nl-NL" sz="500" b="1" i="0" u="none" strike="noStrike" baseline="0" dirty="0" smtClean="0">
                          <a:solidFill>
                            <a:srgbClr val="FFFFFF"/>
                          </a:solidFill>
                          <a:effectLst/>
                          <a:latin typeface="Calibri" panose="020F0502020204030204" pitchFamily="34" charset="0"/>
                        </a:rPr>
                        <a:t> (</a:t>
                      </a:r>
                      <a:r>
                        <a:rPr lang="nl-NL" sz="500" b="1" i="0" u="none" strike="noStrike" baseline="0" dirty="0" err="1" smtClean="0">
                          <a:solidFill>
                            <a:srgbClr val="FFFFFF"/>
                          </a:solidFill>
                          <a:effectLst/>
                          <a:latin typeface="Calibri" panose="020F0502020204030204" pitchFamily="34" charset="0"/>
                        </a:rPr>
                        <a:t>iDC</a:t>
                      </a:r>
                      <a:r>
                        <a:rPr lang="nl-NL" sz="500" b="1" i="0" u="none" strike="noStrike" baseline="0" dirty="0" smtClean="0">
                          <a:solidFill>
                            <a:srgbClr val="FFFFFF"/>
                          </a:solidFill>
                          <a:effectLst/>
                          <a:latin typeface="Calibri" panose="020F0502020204030204" pitchFamily="34" charset="0"/>
                        </a:rPr>
                        <a:t>)</a:t>
                      </a:r>
                      <a:r>
                        <a:rPr lang="nl-NL" sz="500" b="1" i="0" u="none" strike="noStrike" dirty="0" smtClean="0">
                          <a:solidFill>
                            <a:srgbClr val="FFFFFF"/>
                          </a:solidFill>
                          <a:effectLst/>
                          <a:latin typeface="Calibri" panose="020F0502020204030204" pitchFamily="34" charset="0"/>
                        </a:rPr>
                        <a:t> </a:t>
                      </a:r>
                      <a:endParaRPr lang="nl-NL" sz="500" b="1" i="0" u="none" strike="noStrike" dirty="0">
                        <a:solidFill>
                          <a:srgbClr val="FFFFFF"/>
                        </a:solidFill>
                        <a:effectLst/>
                        <a:latin typeface="Calibri" panose="020F0502020204030204" pitchFamily="34" charset="0"/>
                      </a:endParaRP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005833"/>
                    </a:solidFill>
                  </a:tcPr>
                </a:tc>
                <a:tc>
                  <a:txBody>
                    <a:bodyPr/>
                    <a:lstStyle/>
                    <a:p>
                      <a:pPr algn="ctr" fontAlgn="ctr"/>
                      <a:r>
                        <a:rPr lang="nl-NL" sz="500" b="1" i="0" u="none" strike="noStrike" dirty="0">
                          <a:solidFill>
                            <a:srgbClr val="FFFFFF"/>
                          </a:solidFill>
                          <a:effectLst/>
                          <a:latin typeface="Calibri" panose="020F0502020204030204" pitchFamily="34" charset="0"/>
                        </a:rPr>
                        <a:t>TLX </a:t>
                      </a:r>
                      <a:r>
                        <a:rPr lang="nl-NL" sz="500" b="1" i="0" u="none" strike="noStrike" dirty="0" smtClean="0">
                          <a:solidFill>
                            <a:srgbClr val="FFFFFF"/>
                          </a:solidFill>
                          <a:effectLst/>
                          <a:latin typeface="Calibri" panose="020F0502020204030204" pitchFamily="34" charset="0"/>
                        </a:rPr>
                        <a:t>GEOSPREAD (</a:t>
                      </a:r>
                      <a:r>
                        <a:rPr lang="nl-NL" sz="500" b="1" i="0" u="none" strike="noStrike" dirty="0" err="1" smtClean="0">
                          <a:solidFill>
                            <a:srgbClr val="FFFFFF"/>
                          </a:solidFill>
                          <a:effectLst/>
                          <a:latin typeface="Calibri" panose="020F0502020204030204" pitchFamily="34" charset="0"/>
                        </a:rPr>
                        <a:t>iDC</a:t>
                      </a:r>
                      <a:r>
                        <a:rPr lang="nl-NL" sz="500" b="1" i="0" u="none" strike="noStrike" dirty="0" smtClean="0">
                          <a:solidFill>
                            <a:srgbClr val="FFFFFF"/>
                          </a:solidFill>
                          <a:effectLst/>
                          <a:latin typeface="Calibri" panose="020F0502020204030204" pitchFamily="34" charset="0"/>
                        </a:rPr>
                        <a:t>)</a:t>
                      </a:r>
                      <a:endParaRPr lang="nl-NL" sz="500" b="1" i="0" u="none" strike="noStrike" dirty="0">
                        <a:solidFill>
                          <a:srgbClr val="FFFFFF"/>
                        </a:solidFill>
                        <a:effectLst/>
                        <a:latin typeface="Calibri" panose="020F0502020204030204" pitchFamily="34" charset="0"/>
                      </a:endParaRPr>
                    </a:p>
                  </a:txBody>
                  <a:tcPr marL="0" marR="0" marT="0" marB="0" anchor="ctr">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005833"/>
                    </a:solidFill>
                  </a:tcPr>
                </a:tc>
                <a:extLst>
                  <a:ext uri="{0D108BD9-81ED-4DB2-BD59-A6C34878D82A}">
                    <a16:rowId xmlns:a16="http://schemas.microsoft.com/office/drawing/2014/main" val="45333825"/>
                  </a:ext>
                </a:extLst>
              </a:tr>
              <a:tr h="106079">
                <a:tc>
                  <a:txBody>
                    <a:bodyPr/>
                    <a:lstStyle/>
                    <a:p>
                      <a:pPr algn="l" fontAlgn="ctr"/>
                      <a:r>
                        <a:rPr lang="nl-NL" sz="500" b="1" i="0" u="none" strike="noStrike" dirty="0" err="1">
                          <a:solidFill>
                            <a:srgbClr val="FFFFFF"/>
                          </a:solidFill>
                          <a:effectLst/>
                          <a:latin typeface="Calibri" panose="020F0502020204030204" pitchFamily="34" charset="0"/>
                        </a:rPr>
                        <a:t>Stainless</a:t>
                      </a:r>
                      <a:r>
                        <a:rPr lang="nl-NL" sz="500" b="1" i="0" u="none" strike="noStrike" dirty="0">
                          <a:solidFill>
                            <a:srgbClr val="FFFFFF"/>
                          </a:solidFill>
                          <a:effectLst/>
                          <a:latin typeface="Calibri" panose="020F0502020204030204" pitchFamily="34" charset="0"/>
                        </a:rPr>
                        <a:t> Steel - straight</a:t>
                      </a:r>
                    </a:p>
                  </a:txBody>
                  <a:tcPr marL="0" marR="0" marT="0" marB="0" anchor="ctr">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005833"/>
                    </a:solidFill>
                  </a:tcPr>
                </a:tc>
                <a:tc>
                  <a:txBody>
                    <a:bodyPr/>
                    <a:lstStyle/>
                    <a:p>
                      <a:pPr algn="ctr" fontAlgn="ctr"/>
                      <a:r>
                        <a:rPr lang="nl-NL" sz="500" b="1" i="0" u="none" strike="noStrike">
                          <a:solidFill>
                            <a:srgbClr val="000000"/>
                          </a:solidFill>
                          <a:effectLst/>
                          <a:latin typeface="Calibri" panose="020F0502020204030204" pitchFamily="34" charset="0"/>
                        </a:rPr>
                        <a:t>STANDARD / OPTION</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nl-NL" sz="500" b="1" i="0" u="none" strike="noStrike">
                          <a:solidFill>
                            <a:srgbClr val="000000"/>
                          </a:solidFill>
                          <a:effectLst/>
                          <a:latin typeface="Calibri" panose="020F0502020204030204" pitchFamily="34" charset="0"/>
                        </a:rPr>
                        <a:t>STANDARD</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nl-NL" sz="500" b="1" i="0" u="none" strike="noStrike">
                          <a:solidFill>
                            <a:srgbClr val="000000"/>
                          </a:solidFill>
                          <a:effectLst/>
                          <a:latin typeface="Calibri" panose="020F0502020204030204" pitchFamily="34" charset="0"/>
                        </a:rPr>
                        <a:t>STANDARD</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nl-NL" sz="500" b="1" i="0" u="none" strike="noStrike">
                          <a:solidFill>
                            <a:srgbClr val="000000"/>
                          </a:solidFill>
                          <a:effectLst/>
                          <a:latin typeface="Calibri" panose="020F0502020204030204" pitchFamily="34" charset="0"/>
                        </a:rPr>
                        <a:t>STANDARD</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nl-NL" sz="500" b="1" i="0" u="none" strike="noStrike">
                          <a:solidFill>
                            <a:srgbClr val="000000"/>
                          </a:solidFill>
                          <a:effectLst/>
                          <a:latin typeface="Calibri" panose="020F0502020204030204" pitchFamily="34" charset="0"/>
                        </a:rPr>
                        <a:t>STANDARD</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nl-NL" sz="500" b="1" i="0" u="none" strike="noStrike">
                          <a:solidFill>
                            <a:srgbClr val="000000"/>
                          </a:solidFill>
                          <a:effectLst/>
                          <a:latin typeface="Calibri" panose="020F0502020204030204" pitchFamily="34" charset="0"/>
                        </a:rPr>
                        <a:t>STANDARD</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nl-NL" sz="500" b="1" i="0" u="none" strike="noStrike">
                          <a:solidFill>
                            <a:srgbClr val="000000"/>
                          </a:solidFill>
                          <a:effectLst/>
                          <a:latin typeface="Calibri" panose="020F0502020204030204" pitchFamily="34" charset="0"/>
                        </a:rPr>
                        <a:t>STANDARD</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nl-NL" sz="500" b="1" i="0" u="none" strike="noStrike">
                          <a:solidFill>
                            <a:srgbClr val="000000"/>
                          </a:solidFill>
                          <a:effectLst/>
                          <a:latin typeface="Calibri" panose="020F0502020204030204" pitchFamily="34" charset="0"/>
                        </a:rPr>
                        <a:t>STANDARD</a:t>
                      </a:r>
                    </a:p>
                  </a:txBody>
                  <a:tcPr marL="0" marR="0" marT="0" marB="0" anchor="ctr">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567358421"/>
                  </a:ext>
                </a:extLst>
              </a:tr>
              <a:tr h="207169">
                <a:tc>
                  <a:txBody>
                    <a:bodyPr/>
                    <a:lstStyle/>
                    <a:p>
                      <a:pPr algn="l" fontAlgn="ctr"/>
                      <a:r>
                        <a:rPr lang="nl-NL" sz="500" b="1" i="0" u="none" strike="noStrike">
                          <a:solidFill>
                            <a:srgbClr val="FFFFFF"/>
                          </a:solidFill>
                          <a:effectLst/>
                          <a:latin typeface="Calibri" panose="020F0502020204030204" pitchFamily="34" charset="0"/>
                        </a:rPr>
                        <a:t> </a:t>
                      </a:r>
                    </a:p>
                  </a:txBody>
                  <a:tcPr marL="0" marR="0" marT="0" marB="0" anchor="ctr">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005833"/>
                    </a:solidFill>
                  </a:tcPr>
                </a:tc>
                <a:tc>
                  <a:txBody>
                    <a:bodyPr/>
                    <a:lstStyle/>
                    <a:p>
                      <a:pPr algn="ctr" fontAlgn="ctr"/>
                      <a:r>
                        <a:rPr lang="nl-NL" sz="500" b="0" i="0" u="none" strike="noStrike">
                          <a:solidFill>
                            <a:srgbClr val="000000"/>
                          </a:solidFill>
                          <a:effectLst/>
                          <a:latin typeface="Calibri" panose="020F0502020204030204" pitchFamily="34" charset="0"/>
                        </a:rPr>
                        <a:t>Length (mm)</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nl-NL" sz="500" b="0" i="0" u="none" strike="noStrike">
                          <a:solidFill>
                            <a:srgbClr val="000000"/>
                          </a:solidFill>
                          <a:effectLst/>
                          <a:latin typeface="Calibri" panose="020F0502020204030204" pitchFamily="34" charset="0"/>
                        </a:rPr>
                        <a:t> 2 x 135/185/235</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nl-NL" sz="500" b="0" i="0" u="none" strike="noStrike">
                          <a:solidFill>
                            <a:srgbClr val="000000"/>
                          </a:solidFill>
                          <a:effectLst/>
                          <a:latin typeface="Calibri" panose="020F0502020204030204" pitchFamily="34" charset="0"/>
                        </a:rPr>
                        <a:t>2 x 135/185/235/285</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nl-NL" sz="500" b="0" i="0" u="none" strike="noStrike">
                          <a:solidFill>
                            <a:srgbClr val="000000"/>
                          </a:solidFill>
                          <a:effectLst/>
                          <a:latin typeface="Calibri" panose="020F0502020204030204" pitchFamily="34" charset="0"/>
                        </a:rPr>
                        <a:t>2 x 135/185/235/285</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nl-NL" sz="500" b="0" i="0" u="none" strike="noStrike">
                          <a:solidFill>
                            <a:srgbClr val="000000"/>
                          </a:solidFill>
                          <a:effectLst/>
                          <a:latin typeface="Calibri" panose="020F0502020204030204" pitchFamily="34" charset="0"/>
                        </a:rPr>
                        <a:t>2 x 135/185/235/285</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nl-NL" sz="500" b="0" i="0" u="none" strike="noStrike">
                          <a:solidFill>
                            <a:srgbClr val="000000"/>
                          </a:solidFill>
                          <a:effectLst/>
                          <a:latin typeface="Calibri" panose="020F0502020204030204" pitchFamily="34" charset="0"/>
                        </a:rPr>
                        <a:t>2 x 285/285/285</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nl-NL" sz="500" b="0" i="0" u="none" strike="noStrike">
                          <a:solidFill>
                            <a:srgbClr val="000000"/>
                          </a:solidFill>
                          <a:effectLst/>
                          <a:latin typeface="Calibri" panose="020F0502020204030204" pitchFamily="34" charset="0"/>
                        </a:rPr>
                        <a:t>2 x 285/285/285</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nl-NL" sz="500" b="0" i="0" u="none" strike="noStrike">
                          <a:solidFill>
                            <a:srgbClr val="000000"/>
                          </a:solidFill>
                          <a:effectLst/>
                          <a:latin typeface="Calibri" panose="020F0502020204030204" pitchFamily="34" charset="0"/>
                        </a:rPr>
                        <a:t>2 x 85/285/285/285</a:t>
                      </a:r>
                    </a:p>
                  </a:txBody>
                  <a:tcPr marL="0" marR="0" marT="0" marB="0" anchor="ctr">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592727904"/>
                  </a:ext>
                </a:extLst>
              </a:tr>
              <a:tr h="424316">
                <a:tc>
                  <a:txBody>
                    <a:bodyPr/>
                    <a:lstStyle/>
                    <a:p>
                      <a:pPr algn="l" fontAlgn="ctr"/>
                      <a:r>
                        <a:rPr lang="en-US" sz="500" b="1" i="0" u="none" strike="noStrike">
                          <a:solidFill>
                            <a:srgbClr val="FFFFFF"/>
                          </a:solidFill>
                          <a:effectLst/>
                          <a:latin typeface="Calibri" panose="020F0502020204030204" pitchFamily="34" charset="0"/>
                        </a:rPr>
                        <a:t>Vane kits to spread larger working widths</a:t>
                      </a:r>
                    </a:p>
                  </a:txBody>
                  <a:tcPr marL="0" marR="0" marT="0" marB="0" anchor="ctr">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005833"/>
                    </a:solidFill>
                  </a:tcPr>
                </a:tc>
                <a:tc>
                  <a:txBody>
                    <a:bodyPr/>
                    <a:lstStyle/>
                    <a:p>
                      <a:pPr algn="l" fontAlgn="ctr"/>
                      <a:r>
                        <a:rPr lang="nl-NL" sz="500" b="0" i="0" u="none" strike="noStrike">
                          <a:solidFill>
                            <a:srgbClr val="000000"/>
                          </a:solidFill>
                          <a:effectLst/>
                          <a:latin typeface="Calibri" panose="020F0502020204030204" pitchFamily="34" charset="0"/>
                        </a:rPr>
                        <a:t> </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500" b="0" i="0" u="none" strike="noStrike">
                          <a:solidFill>
                            <a:srgbClr val="000000"/>
                          </a:solidFill>
                          <a:effectLst/>
                          <a:latin typeface="Calibri" panose="020F0502020204030204" pitchFamily="34" charset="0"/>
                        </a:rPr>
                        <a:t>For 21m - includes only inclination indicator</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500" b="0" i="0" u="none" strike="noStrike">
                          <a:solidFill>
                            <a:srgbClr val="000000"/>
                          </a:solidFill>
                          <a:effectLst/>
                          <a:latin typeface="Calibri" panose="020F0502020204030204" pitchFamily="34" charset="0"/>
                        </a:rPr>
                        <a:t>For 27/28m - includes 4 x 285mm vanes &amp; inclination indicator</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500" b="0" i="0" u="none" strike="noStrike" dirty="0">
                          <a:solidFill>
                            <a:srgbClr val="000000"/>
                          </a:solidFill>
                          <a:effectLst/>
                          <a:latin typeface="Calibri" panose="020F0502020204030204" pitchFamily="34" charset="0"/>
                        </a:rPr>
                        <a:t>For 27/28m - includes 4 x 285mm vanes &amp;  inclination indicator</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nl-NL" sz="500" b="0" i="0" u="none" strike="noStrike">
                          <a:solidFill>
                            <a:srgbClr val="000000"/>
                          </a:solidFill>
                          <a:effectLst/>
                          <a:latin typeface="Calibri" panose="020F0502020204030204" pitchFamily="34" charset="0"/>
                        </a:rPr>
                        <a:t>27 - 33 m includes 8 x 285mm vanes</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ctr"/>
                      <a:r>
                        <a:rPr lang="nl-NL" sz="500" b="0" i="0" u="none" strike="noStrike">
                          <a:solidFill>
                            <a:srgbClr val="000000"/>
                          </a:solidFill>
                          <a:effectLst/>
                          <a:latin typeface="Calibri" panose="020F0502020204030204" pitchFamily="34" charset="0"/>
                        </a:rPr>
                        <a:t> </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ctr"/>
                      <a:r>
                        <a:rPr lang="nl-NL" sz="500" b="0" i="0" u="none" strike="noStrike">
                          <a:solidFill>
                            <a:srgbClr val="000000"/>
                          </a:solidFill>
                          <a:effectLst/>
                          <a:latin typeface="Calibri" panose="020F0502020204030204" pitchFamily="34" charset="0"/>
                        </a:rPr>
                        <a:t> </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ctr"/>
                      <a:r>
                        <a:rPr lang="nl-NL" sz="500" b="0" i="0" u="none" strike="noStrike">
                          <a:solidFill>
                            <a:srgbClr val="000000"/>
                          </a:solidFill>
                          <a:effectLst/>
                          <a:latin typeface="Calibri" panose="020F0502020204030204" pitchFamily="34" charset="0"/>
                        </a:rPr>
                        <a:t> </a:t>
                      </a:r>
                    </a:p>
                  </a:txBody>
                  <a:tcPr marL="0" marR="0" marT="0" marB="0" anchor="ctr">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457554684"/>
                  </a:ext>
                </a:extLst>
              </a:tr>
              <a:tr h="233375">
                <a:tc>
                  <a:txBody>
                    <a:bodyPr/>
                    <a:lstStyle/>
                    <a:p>
                      <a:pPr algn="l" fontAlgn="ctr"/>
                      <a:r>
                        <a:rPr lang="en-US" sz="500" b="1" i="0" u="none" strike="noStrike">
                          <a:solidFill>
                            <a:srgbClr val="FFFFFF"/>
                          </a:solidFill>
                          <a:effectLst/>
                          <a:latin typeface="Calibri" panose="020F0502020204030204" pitchFamily="34" charset="0"/>
                        </a:rPr>
                        <a:t>Steel - straight HD (carbon hardened - KTL painted black)</a:t>
                      </a:r>
                    </a:p>
                  </a:txBody>
                  <a:tcPr marL="0" marR="0" marT="0" marB="0" anchor="ctr">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005833"/>
                    </a:solidFill>
                  </a:tcPr>
                </a:tc>
                <a:tc>
                  <a:txBody>
                    <a:bodyPr/>
                    <a:lstStyle/>
                    <a:p>
                      <a:pPr algn="ctr" fontAlgn="ctr"/>
                      <a:r>
                        <a:rPr lang="nl-NL" sz="500" b="0" i="0" u="none" strike="noStrike">
                          <a:solidFill>
                            <a:srgbClr val="000000"/>
                          </a:solidFill>
                          <a:effectLst/>
                          <a:latin typeface="Calibri" panose="020F0502020204030204" pitchFamily="34" charset="0"/>
                        </a:rPr>
                        <a:t>STANDARD / OPTION</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ctr"/>
                      <a:r>
                        <a:rPr lang="nl-NL" sz="500" b="0" i="0" u="none" strike="noStrike">
                          <a:solidFill>
                            <a:srgbClr val="000000"/>
                          </a:solidFill>
                          <a:effectLst/>
                          <a:latin typeface="Calibri" panose="020F0502020204030204" pitchFamily="34" charset="0"/>
                        </a:rPr>
                        <a:t> </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ctr"/>
                      <a:r>
                        <a:rPr lang="nl-NL" sz="500" b="0" i="0" u="none" strike="noStrike">
                          <a:solidFill>
                            <a:srgbClr val="000000"/>
                          </a:solidFill>
                          <a:effectLst/>
                          <a:latin typeface="Calibri" panose="020F0502020204030204" pitchFamily="34" charset="0"/>
                        </a:rPr>
                        <a:t> </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ctr"/>
                      <a:r>
                        <a:rPr lang="nl-NL" sz="500" b="0" i="0" u="none" strike="noStrike">
                          <a:solidFill>
                            <a:srgbClr val="000000"/>
                          </a:solidFill>
                          <a:effectLst/>
                          <a:latin typeface="Calibri" panose="020F0502020204030204" pitchFamily="34" charset="0"/>
                        </a:rPr>
                        <a:t> </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nl-NL" sz="500" b="0" i="0" u="none" strike="noStrike">
                          <a:solidFill>
                            <a:srgbClr val="000000"/>
                          </a:solidFill>
                          <a:effectLst/>
                          <a:latin typeface="Calibri" panose="020F0502020204030204" pitchFamily="34" charset="0"/>
                        </a:rPr>
                        <a:t>OPTION (only for 27-33m)</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nl-NL" sz="500" b="0" i="0" u="none" strike="noStrike">
                          <a:solidFill>
                            <a:srgbClr val="000000"/>
                          </a:solidFill>
                          <a:effectLst/>
                          <a:latin typeface="Calibri" panose="020F0502020204030204" pitchFamily="34" charset="0"/>
                        </a:rPr>
                        <a:t>OPTION</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nl-NL" sz="500" b="0" i="0" u="none" strike="noStrike">
                          <a:solidFill>
                            <a:srgbClr val="000000"/>
                          </a:solidFill>
                          <a:effectLst/>
                          <a:latin typeface="Calibri" panose="020F0502020204030204" pitchFamily="34" charset="0"/>
                        </a:rPr>
                        <a:t>OPTION</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ctr"/>
                      <a:r>
                        <a:rPr lang="nl-NL" sz="500" b="0" i="0" u="none" strike="noStrike">
                          <a:solidFill>
                            <a:srgbClr val="000000"/>
                          </a:solidFill>
                          <a:effectLst/>
                          <a:latin typeface="Calibri" panose="020F0502020204030204" pitchFamily="34" charset="0"/>
                        </a:rPr>
                        <a:t> </a:t>
                      </a:r>
                    </a:p>
                  </a:txBody>
                  <a:tcPr marL="0" marR="0" marT="0" marB="0" anchor="ctr">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742813220"/>
                  </a:ext>
                </a:extLst>
              </a:tr>
              <a:tr h="106079">
                <a:tc>
                  <a:txBody>
                    <a:bodyPr/>
                    <a:lstStyle/>
                    <a:p>
                      <a:pPr algn="l" fontAlgn="ctr"/>
                      <a:r>
                        <a:rPr lang="nl-NL" sz="500" b="1" i="0" u="none" strike="noStrike">
                          <a:solidFill>
                            <a:srgbClr val="FFFFFF"/>
                          </a:solidFill>
                          <a:effectLst/>
                          <a:latin typeface="Calibri" panose="020F0502020204030204" pitchFamily="34" charset="0"/>
                        </a:rPr>
                        <a:t> </a:t>
                      </a:r>
                    </a:p>
                  </a:txBody>
                  <a:tcPr marL="0" marR="0" marT="0" marB="0" anchor="ctr">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005833"/>
                    </a:solidFill>
                  </a:tcPr>
                </a:tc>
                <a:tc>
                  <a:txBody>
                    <a:bodyPr/>
                    <a:lstStyle/>
                    <a:p>
                      <a:pPr algn="ctr" fontAlgn="ctr"/>
                      <a:r>
                        <a:rPr lang="nl-NL" sz="500" b="0" i="0" u="none" strike="noStrike">
                          <a:solidFill>
                            <a:srgbClr val="000000"/>
                          </a:solidFill>
                          <a:effectLst/>
                          <a:latin typeface="Calibri" panose="020F0502020204030204" pitchFamily="34" charset="0"/>
                        </a:rPr>
                        <a:t>Length (mm)</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ctr"/>
                      <a:r>
                        <a:rPr lang="nl-NL" sz="500" b="0" i="0" u="none" strike="noStrike">
                          <a:solidFill>
                            <a:srgbClr val="000000"/>
                          </a:solidFill>
                          <a:effectLst/>
                          <a:latin typeface="Calibri" panose="020F0502020204030204" pitchFamily="34" charset="0"/>
                        </a:rPr>
                        <a:t> </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ctr"/>
                      <a:r>
                        <a:rPr lang="nl-NL" sz="500" b="0" i="0" u="none" strike="noStrike">
                          <a:solidFill>
                            <a:srgbClr val="000000"/>
                          </a:solidFill>
                          <a:effectLst/>
                          <a:latin typeface="Calibri" panose="020F0502020204030204" pitchFamily="34" charset="0"/>
                        </a:rPr>
                        <a:t> </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ctr"/>
                      <a:r>
                        <a:rPr lang="nl-NL" sz="500" b="0" i="0" u="none" strike="noStrike">
                          <a:solidFill>
                            <a:srgbClr val="000000"/>
                          </a:solidFill>
                          <a:effectLst/>
                          <a:latin typeface="Calibri" panose="020F0502020204030204" pitchFamily="34" charset="0"/>
                        </a:rPr>
                        <a:t> </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nl-NL" sz="500" b="0" i="0" u="none" strike="noStrike">
                          <a:solidFill>
                            <a:srgbClr val="000000"/>
                          </a:solidFill>
                          <a:effectLst/>
                          <a:latin typeface="Calibri" panose="020F0502020204030204" pitchFamily="34" charset="0"/>
                        </a:rPr>
                        <a:t>2 x 285/285/285</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nl-NL" sz="500" b="0" i="0" u="none" strike="noStrike">
                          <a:solidFill>
                            <a:srgbClr val="000000"/>
                          </a:solidFill>
                          <a:effectLst/>
                          <a:latin typeface="Calibri" panose="020F0502020204030204" pitchFamily="34" charset="0"/>
                        </a:rPr>
                        <a:t>2 x 285/285/285</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nl-NL" sz="500" b="0" i="0" u="none" strike="noStrike">
                          <a:solidFill>
                            <a:srgbClr val="000000"/>
                          </a:solidFill>
                          <a:effectLst/>
                          <a:latin typeface="Calibri" panose="020F0502020204030204" pitchFamily="34" charset="0"/>
                        </a:rPr>
                        <a:t>2 x 285/285/285</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ctr"/>
                      <a:r>
                        <a:rPr lang="nl-NL" sz="500" b="0" i="0" u="none" strike="noStrike">
                          <a:solidFill>
                            <a:srgbClr val="000000"/>
                          </a:solidFill>
                          <a:effectLst/>
                          <a:latin typeface="Calibri" panose="020F0502020204030204" pitchFamily="34" charset="0"/>
                        </a:rPr>
                        <a:t> </a:t>
                      </a:r>
                    </a:p>
                  </a:txBody>
                  <a:tcPr marL="0" marR="0" marT="0" marB="0" anchor="ctr">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374719126"/>
                  </a:ext>
                </a:extLst>
              </a:tr>
              <a:tr h="212157">
                <a:tc>
                  <a:txBody>
                    <a:bodyPr/>
                    <a:lstStyle/>
                    <a:p>
                      <a:pPr algn="l" fontAlgn="ctr"/>
                      <a:r>
                        <a:rPr lang="en-US" sz="500" b="1" i="0" u="none" strike="noStrike">
                          <a:solidFill>
                            <a:srgbClr val="FFFFFF"/>
                          </a:solidFill>
                          <a:effectLst/>
                          <a:latin typeface="Calibri" panose="020F0502020204030204" pitchFamily="34" charset="0"/>
                        </a:rPr>
                        <a:t>Duplex (hardened stainless steel) - Lift vanes</a:t>
                      </a:r>
                    </a:p>
                  </a:txBody>
                  <a:tcPr marL="0" marR="0" marT="0" marB="0" anchor="ctr">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005833"/>
                    </a:solidFill>
                  </a:tcPr>
                </a:tc>
                <a:tc>
                  <a:txBody>
                    <a:bodyPr/>
                    <a:lstStyle/>
                    <a:p>
                      <a:pPr algn="ctr" fontAlgn="ctr"/>
                      <a:r>
                        <a:rPr lang="nl-NL" sz="500" b="0" i="0" u="none" strike="noStrike">
                          <a:solidFill>
                            <a:srgbClr val="000000"/>
                          </a:solidFill>
                          <a:effectLst/>
                          <a:latin typeface="Calibri" panose="020F0502020204030204" pitchFamily="34" charset="0"/>
                        </a:rPr>
                        <a:t>STANDARD / OPTION</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ctr"/>
                      <a:r>
                        <a:rPr lang="nl-NL" sz="500" b="0" i="0" u="none" strike="noStrike">
                          <a:solidFill>
                            <a:srgbClr val="000000"/>
                          </a:solidFill>
                          <a:effectLst/>
                          <a:latin typeface="Calibri" panose="020F0502020204030204" pitchFamily="34" charset="0"/>
                        </a:rPr>
                        <a:t> </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ctr"/>
                      <a:r>
                        <a:rPr lang="nl-NL" sz="500" b="0" i="0" u="none" strike="noStrike">
                          <a:solidFill>
                            <a:srgbClr val="000000"/>
                          </a:solidFill>
                          <a:effectLst/>
                          <a:latin typeface="Calibri" panose="020F0502020204030204" pitchFamily="34" charset="0"/>
                        </a:rPr>
                        <a:t> </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ctr"/>
                      <a:r>
                        <a:rPr lang="nl-NL" sz="500" b="0" i="0" u="none" strike="noStrike">
                          <a:solidFill>
                            <a:srgbClr val="000000"/>
                          </a:solidFill>
                          <a:effectLst/>
                          <a:latin typeface="Calibri" panose="020F0502020204030204" pitchFamily="34" charset="0"/>
                        </a:rPr>
                        <a:t> </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ctr"/>
                      <a:r>
                        <a:rPr lang="nl-NL" sz="500" b="0" i="0" u="none" strike="noStrike">
                          <a:solidFill>
                            <a:srgbClr val="000000"/>
                          </a:solidFill>
                          <a:effectLst/>
                          <a:latin typeface="Calibri" panose="020F0502020204030204" pitchFamily="34" charset="0"/>
                        </a:rPr>
                        <a:t> </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nl-NL" sz="500" b="0" i="0" u="none" strike="noStrike">
                          <a:solidFill>
                            <a:srgbClr val="000000"/>
                          </a:solidFill>
                          <a:effectLst/>
                          <a:latin typeface="Calibri" panose="020F0502020204030204" pitchFamily="34" charset="0"/>
                        </a:rPr>
                        <a:t>OPTION</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nl-NL" sz="500" b="0" i="0" u="none" strike="noStrike">
                          <a:solidFill>
                            <a:srgbClr val="000000"/>
                          </a:solidFill>
                          <a:effectLst/>
                          <a:latin typeface="Calibri" panose="020F0502020204030204" pitchFamily="34" charset="0"/>
                        </a:rPr>
                        <a:t>OPTION</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nl-NL" sz="500" b="0" i="0" u="none" strike="noStrike">
                          <a:solidFill>
                            <a:srgbClr val="000000"/>
                          </a:solidFill>
                          <a:effectLst/>
                          <a:latin typeface="Calibri" panose="020F0502020204030204" pitchFamily="34" charset="0"/>
                        </a:rPr>
                        <a:t>OPTION</a:t>
                      </a:r>
                    </a:p>
                  </a:txBody>
                  <a:tcPr marL="0" marR="0" marT="0" marB="0" anchor="ctr">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97465343"/>
                  </a:ext>
                </a:extLst>
              </a:tr>
              <a:tr h="207169">
                <a:tc>
                  <a:txBody>
                    <a:bodyPr/>
                    <a:lstStyle/>
                    <a:p>
                      <a:pPr algn="l" fontAlgn="ctr"/>
                      <a:r>
                        <a:rPr lang="nl-NL" sz="500" b="1" i="0" u="none" strike="noStrike">
                          <a:solidFill>
                            <a:srgbClr val="FFFFFF"/>
                          </a:solidFill>
                          <a:effectLst/>
                          <a:latin typeface="Calibri" panose="020F0502020204030204" pitchFamily="34" charset="0"/>
                        </a:rPr>
                        <a:t> </a:t>
                      </a:r>
                    </a:p>
                  </a:txBody>
                  <a:tcPr marL="0" marR="0" marT="0" marB="0" anchor="ctr">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005833"/>
                    </a:solidFill>
                  </a:tcPr>
                </a:tc>
                <a:tc>
                  <a:txBody>
                    <a:bodyPr/>
                    <a:lstStyle/>
                    <a:p>
                      <a:pPr algn="ctr" fontAlgn="ctr"/>
                      <a:r>
                        <a:rPr lang="nl-NL" sz="500" b="0" i="0" u="none" strike="noStrike">
                          <a:solidFill>
                            <a:srgbClr val="000000"/>
                          </a:solidFill>
                          <a:effectLst/>
                          <a:latin typeface="Calibri" panose="020F0502020204030204" pitchFamily="34" charset="0"/>
                        </a:rPr>
                        <a:t>Length (mm)</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ctr"/>
                      <a:r>
                        <a:rPr lang="nl-NL" sz="500" b="0" i="0" u="none" strike="noStrike">
                          <a:solidFill>
                            <a:srgbClr val="000000"/>
                          </a:solidFill>
                          <a:effectLst/>
                          <a:latin typeface="Calibri" panose="020F0502020204030204" pitchFamily="34" charset="0"/>
                        </a:rPr>
                        <a:t> </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ctr"/>
                      <a:r>
                        <a:rPr lang="nl-NL" sz="500" b="0" i="0" u="none" strike="noStrike">
                          <a:solidFill>
                            <a:srgbClr val="000000"/>
                          </a:solidFill>
                          <a:effectLst/>
                          <a:latin typeface="Calibri" panose="020F0502020204030204" pitchFamily="34" charset="0"/>
                        </a:rPr>
                        <a:t> </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ctr"/>
                      <a:r>
                        <a:rPr lang="nl-NL" sz="500" b="0" i="0" u="none" strike="noStrike">
                          <a:solidFill>
                            <a:srgbClr val="000000"/>
                          </a:solidFill>
                          <a:effectLst/>
                          <a:latin typeface="Calibri" panose="020F0502020204030204" pitchFamily="34" charset="0"/>
                        </a:rPr>
                        <a:t> </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ctr"/>
                      <a:r>
                        <a:rPr lang="nl-NL" sz="500" b="0" i="0" u="none" strike="noStrike">
                          <a:solidFill>
                            <a:srgbClr val="000000"/>
                          </a:solidFill>
                          <a:effectLst/>
                          <a:latin typeface="Calibri" panose="020F0502020204030204" pitchFamily="34" charset="0"/>
                        </a:rPr>
                        <a:t> </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nl-NL" sz="500" b="0" i="0" u="none" strike="noStrike">
                          <a:solidFill>
                            <a:srgbClr val="000000"/>
                          </a:solidFill>
                          <a:effectLst/>
                          <a:latin typeface="Calibri" panose="020F0502020204030204" pitchFamily="34" charset="0"/>
                        </a:rPr>
                        <a:t>2 x 330-5°/330-10°/330-10°</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nl-NL" sz="500" b="0" i="0" u="none" strike="noStrike">
                          <a:solidFill>
                            <a:srgbClr val="000000"/>
                          </a:solidFill>
                          <a:effectLst/>
                          <a:latin typeface="Calibri" panose="020F0502020204030204" pitchFamily="34" charset="0"/>
                        </a:rPr>
                        <a:t>2 x 330-5°/330-10°/330-10°</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nl-NL" sz="500" b="0" i="0" u="none" strike="noStrike">
                          <a:solidFill>
                            <a:srgbClr val="000000"/>
                          </a:solidFill>
                          <a:effectLst/>
                          <a:latin typeface="Calibri" panose="020F0502020204030204" pitchFamily="34" charset="0"/>
                        </a:rPr>
                        <a:t>2 x 230-5°/330-5°/330-10°/330-10°</a:t>
                      </a:r>
                    </a:p>
                  </a:txBody>
                  <a:tcPr marL="0" marR="0" marT="0" marB="0" anchor="ctr">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526415928"/>
                  </a:ext>
                </a:extLst>
              </a:tr>
              <a:tr h="318237">
                <a:tc>
                  <a:txBody>
                    <a:bodyPr/>
                    <a:lstStyle/>
                    <a:p>
                      <a:pPr algn="l" fontAlgn="ctr"/>
                      <a:r>
                        <a:rPr lang="en-US" sz="500" b="1" i="0" u="none" strike="noStrike">
                          <a:solidFill>
                            <a:srgbClr val="FFFFFF"/>
                          </a:solidFill>
                          <a:effectLst/>
                          <a:latin typeface="Calibri" panose="020F0502020204030204" pitchFamily="34" charset="0"/>
                        </a:rPr>
                        <a:t>Duplex (hardened stainless steel) - Lift vanes - HD (carbide coated)</a:t>
                      </a:r>
                    </a:p>
                  </a:txBody>
                  <a:tcPr marL="0" marR="0" marT="0" marB="0" anchor="ctr">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005833"/>
                    </a:solidFill>
                  </a:tcPr>
                </a:tc>
                <a:tc>
                  <a:txBody>
                    <a:bodyPr/>
                    <a:lstStyle/>
                    <a:p>
                      <a:pPr algn="ctr" fontAlgn="ctr"/>
                      <a:r>
                        <a:rPr lang="nl-NL" sz="500" b="0" i="0" u="none" strike="noStrike">
                          <a:solidFill>
                            <a:srgbClr val="000000"/>
                          </a:solidFill>
                          <a:effectLst/>
                          <a:latin typeface="Calibri" panose="020F0502020204030204" pitchFamily="34" charset="0"/>
                        </a:rPr>
                        <a:t>STANDARD / OPTION</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ctr"/>
                      <a:r>
                        <a:rPr lang="nl-NL" sz="500" b="0" i="0" u="none" strike="noStrike">
                          <a:solidFill>
                            <a:srgbClr val="000000"/>
                          </a:solidFill>
                          <a:effectLst/>
                          <a:latin typeface="Calibri" panose="020F0502020204030204" pitchFamily="34" charset="0"/>
                        </a:rPr>
                        <a:t> </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ctr"/>
                      <a:r>
                        <a:rPr lang="nl-NL" sz="500" b="0" i="0" u="none" strike="noStrike">
                          <a:solidFill>
                            <a:srgbClr val="000000"/>
                          </a:solidFill>
                          <a:effectLst/>
                          <a:latin typeface="Calibri" panose="020F0502020204030204" pitchFamily="34" charset="0"/>
                        </a:rPr>
                        <a:t> </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ctr"/>
                      <a:r>
                        <a:rPr lang="nl-NL" sz="500" b="0" i="0" u="none" strike="noStrike">
                          <a:solidFill>
                            <a:srgbClr val="000000"/>
                          </a:solidFill>
                          <a:effectLst/>
                          <a:latin typeface="Calibri" panose="020F0502020204030204" pitchFamily="34" charset="0"/>
                        </a:rPr>
                        <a:t> </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ctr"/>
                      <a:r>
                        <a:rPr lang="nl-NL" sz="500" b="0" i="0" u="none" strike="noStrike">
                          <a:solidFill>
                            <a:srgbClr val="000000"/>
                          </a:solidFill>
                          <a:effectLst/>
                          <a:latin typeface="Calibri" panose="020F0502020204030204" pitchFamily="34" charset="0"/>
                        </a:rPr>
                        <a:t> </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nl-NL" sz="500" b="0" i="0" u="none" strike="noStrike">
                          <a:solidFill>
                            <a:srgbClr val="000000"/>
                          </a:solidFill>
                          <a:effectLst/>
                          <a:latin typeface="Calibri" panose="020F0502020204030204" pitchFamily="34" charset="0"/>
                        </a:rPr>
                        <a:t>OPTION</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nl-NL" sz="500" b="0" i="0" u="none" strike="noStrike">
                          <a:solidFill>
                            <a:srgbClr val="000000"/>
                          </a:solidFill>
                          <a:effectLst/>
                          <a:latin typeface="Calibri" panose="020F0502020204030204" pitchFamily="34" charset="0"/>
                        </a:rPr>
                        <a:t>OPTION</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nl-NL" sz="500" b="0" i="0" u="none" strike="noStrike">
                          <a:solidFill>
                            <a:srgbClr val="000000"/>
                          </a:solidFill>
                          <a:effectLst/>
                          <a:latin typeface="Calibri" panose="020F0502020204030204" pitchFamily="34" charset="0"/>
                        </a:rPr>
                        <a:t>OPTION</a:t>
                      </a:r>
                    </a:p>
                  </a:txBody>
                  <a:tcPr marL="0" marR="0" marT="0" marB="0" anchor="ctr">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608962492"/>
                  </a:ext>
                </a:extLst>
              </a:tr>
              <a:tr h="207169">
                <a:tc>
                  <a:txBody>
                    <a:bodyPr/>
                    <a:lstStyle/>
                    <a:p>
                      <a:pPr algn="l" fontAlgn="ctr"/>
                      <a:r>
                        <a:rPr lang="nl-NL" sz="500" b="1" i="0" u="none" strike="noStrike">
                          <a:solidFill>
                            <a:srgbClr val="FFFFFF"/>
                          </a:solidFill>
                          <a:effectLst/>
                          <a:latin typeface="Calibri" panose="020F0502020204030204" pitchFamily="34" charset="0"/>
                        </a:rPr>
                        <a:t> </a:t>
                      </a:r>
                    </a:p>
                  </a:txBody>
                  <a:tcPr marL="0" marR="0" marT="0" marB="0" anchor="ctr">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005833"/>
                    </a:solidFill>
                  </a:tcPr>
                </a:tc>
                <a:tc>
                  <a:txBody>
                    <a:bodyPr/>
                    <a:lstStyle/>
                    <a:p>
                      <a:pPr algn="ctr" fontAlgn="ctr"/>
                      <a:r>
                        <a:rPr lang="nl-NL" sz="500" b="0" i="0" u="none" strike="noStrike">
                          <a:solidFill>
                            <a:srgbClr val="000000"/>
                          </a:solidFill>
                          <a:effectLst/>
                          <a:latin typeface="Calibri" panose="020F0502020204030204" pitchFamily="34" charset="0"/>
                        </a:rPr>
                        <a:t>Length (mm)</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ctr"/>
                      <a:r>
                        <a:rPr lang="nl-NL" sz="500" b="0" i="0" u="none" strike="noStrike">
                          <a:solidFill>
                            <a:srgbClr val="000000"/>
                          </a:solidFill>
                          <a:effectLst/>
                          <a:latin typeface="Calibri" panose="020F0502020204030204" pitchFamily="34" charset="0"/>
                        </a:rPr>
                        <a:t> </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ctr"/>
                      <a:r>
                        <a:rPr lang="nl-NL" sz="500" b="0" i="0" u="none" strike="noStrike">
                          <a:solidFill>
                            <a:srgbClr val="000000"/>
                          </a:solidFill>
                          <a:effectLst/>
                          <a:latin typeface="Calibri" panose="020F0502020204030204" pitchFamily="34" charset="0"/>
                        </a:rPr>
                        <a:t> </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ctr"/>
                      <a:r>
                        <a:rPr lang="nl-NL" sz="500" b="0" i="0" u="none" strike="noStrike">
                          <a:solidFill>
                            <a:srgbClr val="000000"/>
                          </a:solidFill>
                          <a:effectLst/>
                          <a:latin typeface="Calibri" panose="020F0502020204030204" pitchFamily="34" charset="0"/>
                        </a:rPr>
                        <a:t> </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ctr"/>
                      <a:r>
                        <a:rPr lang="nl-NL" sz="500" b="0" i="0" u="none" strike="noStrike">
                          <a:solidFill>
                            <a:srgbClr val="000000"/>
                          </a:solidFill>
                          <a:effectLst/>
                          <a:latin typeface="Calibri" panose="020F0502020204030204" pitchFamily="34" charset="0"/>
                        </a:rPr>
                        <a:t> </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nl-NL" sz="500" b="0" i="0" u="none" strike="noStrike">
                          <a:solidFill>
                            <a:srgbClr val="000000"/>
                          </a:solidFill>
                          <a:effectLst/>
                          <a:latin typeface="Calibri" panose="020F0502020204030204" pitchFamily="34" charset="0"/>
                        </a:rPr>
                        <a:t>2 x 330-5°/330-10°/330-10°</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nl-NL" sz="500" b="0" i="0" u="none" strike="noStrike">
                          <a:solidFill>
                            <a:srgbClr val="000000"/>
                          </a:solidFill>
                          <a:effectLst/>
                          <a:latin typeface="Calibri" panose="020F0502020204030204" pitchFamily="34" charset="0"/>
                        </a:rPr>
                        <a:t>2 x 330-5°/330-10°/330-10°</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nl-NL" sz="500" b="0" i="0" u="none" strike="noStrike" dirty="0">
                          <a:solidFill>
                            <a:srgbClr val="000000"/>
                          </a:solidFill>
                          <a:effectLst/>
                          <a:latin typeface="Calibri" panose="020F0502020204030204" pitchFamily="34" charset="0"/>
                        </a:rPr>
                        <a:t>2 x 230-5°/330-5°/330-10°/330-10°</a:t>
                      </a:r>
                    </a:p>
                  </a:txBody>
                  <a:tcPr marL="0" marR="0" marT="0" marB="0" anchor="ctr">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601230233"/>
                  </a:ext>
                </a:extLst>
              </a:tr>
            </a:tbl>
          </a:graphicData>
        </a:graphic>
      </p:graphicFrame>
      <p:sp>
        <p:nvSpPr>
          <p:cNvPr id="14" name="TextBox 1"/>
          <p:cNvSpPr txBox="1"/>
          <p:nvPr/>
        </p:nvSpPr>
        <p:spPr>
          <a:xfrm>
            <a:off x="719138" y="1514244"/>
            <a:ext cx="571389" cy="276999"/>
          </a:xfrm>
          <a:prstGeom prst="rect">
            <a:avLst/>
          </a:prstGeom>
          <a:noFill/>
        </p:spPr>
        <p:style>
          <a:lnRef idx="0">
            <a:scrgbClr r="0" g="0" b="0"/>
          </a:lnRef>
          <a:fillRef idx="0">
            <a:scrgbClr r="0" g="0" b="0"/>
          </a:fillRef>
          <a:effectRef idx="0">
            <a:scrgbClr r="0" g="0" b="0"/>
          </a:effectRef>
          <a:fontRef idx="minor">
            <a:schemeClr val="tx1"/>
          </a:fontRef>
        </p:style>
        <p:txBody>
          <a:bodyPr wrap="square" rtlCol="0" anchor="t">
            <a:spAutoFit/>
          </a:bodyPr>
          <a:lstStyle>
            <a:lvl1pPr marL="0" indent="0">
              <a:defRPr sz="1100">
                <a:solidFill>
                  <a:schemeClr val="tx1"/>
                </a:solidFill>
                <a:latin typeface="+mn-lt"/>
                <a:ea typeface="+mn-ea"/>
                <a:cs typeface="+mn-cs"/>
              </a:defRPr>
            </a:lvl1pPr>
            <a:lvl2pPr marL="457200" indent="0">
              <a:defRPr sz="1100">
                <a:solidFill>
                  <a:schemeClr val="tx1"/>
                </a:solidFill>
                <a:latin typeface="+mn-lt"/>
                <a:ea typeface="+mn-ea"/>
                <a:cs typeface="+mn-cs"/>
              </a:defRPr>
            </a:lvl2pPr>
            <a:lvl3pPr marL="914400" indent="0">
              <a:defRPr sz="1100">
                <a:solidFill>
                  <a:schemeClr val="tx1"/>
                </a:solidFill>
                <a:latin typeface="+mn-lt"/>
                <a:ea typeface="+mn-ea"/>
                <a:cs typeface="+mn-cs"/>
              </a:defRPr>
            </a:lvl3pPr>
            <a:lvl4pPr marL="1371600" indent="0">
              <a:defRPr sz="1100">
                <a:solidFill>
                  <a:schemeClr val="tx1"/>
                </a:solidFill>
                <a:latin typeface="+mn-lt"/>
                <a:ea typeface="+mn-ea"/>
                <a:cs typeface="+mn-cs"/>
              </a:defRPr>
            </a:lvl4pPr>
            <a:lvl5pPr marL="1828800" indent="0">
              <a:defRPr sz="1100">
                <a:solidFill>
                  <a:schemeClr val="tx1"/>
                </a:solidFill>
                <a:latin typeface="+mn-lt"/>
                <a:ea typeface="+mn-ea"/>
                <a:cs typeface="+mn-cs"/>
              </a:defRPr>
            </a:lvl5pPr>
            <a:lvl6pPr marL="2286000" indent="0">
              <a:defRPr sz="1100">
                <a:solidFill>
                  <a:schemeClr val="tx1"/>
                </a:solidFill>
                <a:latin typeface="+mn-lt"/>
                <a:ea typeface="+mn-ea"/>
                <a:cs typeface="+mn-cs"/>
              </a:defRPr>
            </a:lvl6pPr>
            <a:lvl7pPr marL="2743200" indent="0">
              <a:defRPr sz="1100">
                <a:solidFill>
                  <a:schemeClr val="tx1"/>
                </a:solidFill>
                <a:latin typeface="+mn-lt"/>
                <a:ea typeface="+mn-ea"/>
                <a:cs typeface="+mn-cs"/>
              </a:defRPr>
            </a:lvl7pPr>
            <a:lvl8pPr marL="3200400" indent="0">
              <a:defRPr sz="1100">
                <a:solidFill>
                  <a:schemeClr val="tx1"/>
                </a:solidFill>
                <a:latin typeface="+mn-lt"/>
                <a:ea typeface="+mn-ea"/>
                <a:cs typeface="+mn-cs"/>
              </a:defRPr>
            </a:lvl8pPr>
            <a:lvl9pPr marL="3657600" indent="0">
              <a:defRPr sz="1100">
                <a:solidFill>
                  <a:schemeClr val="tx1"/>
                </a:solidFill>
                <a:latin typeface="+mn-lt"/>
                <a:ea typeface="+mn-ea"/>
                <a:cs typeface="+mn-cs"/>
              </a:defRPr>
            </a:lvl9pPr>
          </a:lstStyle>
          <a:p>
            <a:r>
              <a:rPr lang="en-GB" sz="600" dirty="0">
                <a:solidFill>
                  <a:schemeClr val="bg1"/>
                </a:solidFill>
                <a:latin typeface="Calibri" panose="020F0502020204030204" pitchFamily="34" charset="0"/>
                <a:cs typeface="Calibri" panose="020F0502020204030204" pitchFamily="34" charset="0"/>
              </a:rPr>
              <a:t>Vanes model</a:t>
            </a:r>
          </a:p>
        </p:txBody>
      </p:sp>
      <p:sp>
        <p:nvSpPr>
          <p:cNvPr id="16" name="TextBox 1"/>
          <p:cNvSpPr txBox="1"/>
          <p:nvPr/>
        </p:nvSpPr>
        <p:spPr>
          <a:xfrm>
            <a:off x="1290527" y="1375744"/>
            <a:ext cx="571389" cy="276999"/>
          </a:xfrm>
          <a:prstGeom prst="rect">
            <a:avLst/>
          </a:prstGeom>
          <a:noFill/>
        </p:spPr>
        <p:style>
          <a:lnRef idx="0">
            <a:scrgbClr r="0" g="0" b="0"/>
          </a:lnRef>
          <a:fillRef idx="0">
            <a:scrgbClr r="0" g="0" b="0"/>
          </a:fillRef>
          <a:effectRef idx="0">
            <a:scrgbClr r="0" g="0" b="0"/>
          </a:effectRef>
          <a:fontRef idx="minor">
            <a:schemeClr val="tx1"/>
          </a:fontRef>
        </p:style>
        <p:txBody>
          <a:bodyPr wrap="square" rtlCol="0" anchor="t">
            <a:spAutoFit/>
          </a:bodyPr>
          <a:lstStyle>
            <a:lvl1pPr marL="0" indent="0">
              <a:defRPr sz="1100">
                <a:solidFill>
                  <a:schemeClr val="tx1"/>
                </a:solidFill>
                <a:latin typeface="+mn-lt"/>
                <a:ea typeface="+mn-ea"/>
                <a:cs typeface="+mn-cs"/>
              </a:defRPr>
            </a:lvl1pPr>
            <a:lvl2pPr marL="457200" indent="0">
              <a:defRPr sz="1100">
                <a:solidFill>
                  <a:schemeClr val="tx1"/>
                </a:solidFill>
                <a:latin typeface="+mn-lt"/>
                <a:ea typeface="+mn-ea"/>
                <a:cs typeface="+mn-cs"/>
              </a:defRPr>
            </a:lvl2pPr>
            <a:lvl3pPr marL="914400" indent="0">
              <a:defRPr sz="1100">
                <a:solidFill>
                  <a:schemeClr val="tx1"/>
                </a:solidFill>
                <a:latin typeface="+mn-lt"/>
                <a:ea typeface="+mn-ea"/>
                <a:cs typeface="+mn-cs"/>
              </a:defRPr>
            </a:lvl3pPr>
            <a:lvl4pPr marL="1371600" indent="0">
              <a:defRPr sz="1100">
                <a:solidFill>
                  <a:schemeClr val="tx1"/>
                </a:solidFill>
                <a:latin typeface="+mn-lt"/>
                <a:ea typeface="+mn-ea"/>
                <a:cs typeface="+mn-cs"/>
              </a:defRPr>
            </a:lvl4pPr>
            <a:lvl5pPr marL="1828800" indent="0">
              <a:defRPr sz="1100">
                <a:solidFill>
                  <a:schemeClr val="tx1"/>
                </a:solidFill>
                <a:latin typeface="+mn-lt"/>
                <a:ea typeface="+mn-ea"/>
                <a:cs typeface="+mn-cs"/>
              </a:defRPr>
            </a:lvl5pPr>
            <a:lvl6pPr marL="2286000" indent="0">
              <a:defRPr sz="1100">
                <a:solidFill>
                  <a:schemeClr val="tx1"/>
                </a:solidFill>
                <a:latin typeface="+mn-lt"/>
                <a:ea typeface="+mn-ea"/>
                <a:cs typeface="+mn-cs"/>
              </a:defRPr>
            </a:lvl6pPr>
            <a:lvl7pPr marL="2743200" indent="0">
              <a:defRPr sz="1100">
                <a:solidFill>
                  <a:schemeClr val="tx1"/>
                </a:solidFill>
                <a:latin typeface="+mn-lt"/>
                <a:ea typeface="+mn-ea"/>
                <a:cs typeface="+mn-cs"/>
              </a:defRPr>
            </a:lvl7pPr>
            <a:lvl8pPr marL="3200400" indent="0">
              <a:defRPr sz="1100">
                <a:solidFill>
                  <a:schemeClr val="tx1"/>
                </a:solidFill>
                <a:latin typeface="+mn-lt"/>
                <a:ea typeface="+mn-ea"/>
                <a:cs typeface="+mn-cs"/>
              </a:defRPr>
            </a:lvl8pPr>
            <a:lvl9pPr marL="3657600" indent="0">
              <a:defRPr sz="1100">
                <a:solidFill>
                  <a:schemeClr val="tx1"/>
                </a:solidFill>
                <a:latin typeface="+mn-lt"/>
                <a:ea typeface="+mn-ea"/>
                <a:cs typeface="+mn-cs"/>
              </a:defRPr>
            </a:lvl9pPr>
          </a:lstStyle>
          <a:p>
            <a:r>
              <a:rPr lang="en-GB" sz="600" dirty="0">
                <a:solidFill>
                  <a:schemeClr val="bg1"/>
                </a:solidFill>
                <a:latin typeface="Calibri" panose="020F0502020204030204" pitchFamily="34" charset="0"/>
                <a:cs typeface="Calibri" panose="020F0502020204030204" pitchFamily="34" charset="0"/>
              </a:rPr>
              <a:t>Spreader model</a:t>
            </a:r>
          </a:p>
        </p:txBody>
      </p:sp>
      <p:pic>
        <p:nvPicPr>
          <p:cNvPr id="7" name="Picture 6" descr="Free illustration: Black, Back, Button, Navigation - Free ...">
            <a:hlinkClick r:id="rId2" action="ppaction://hlinksldjump"/>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0" y="4776889"/>
            <a:ext cx="454131" cy="366611"/>
          </a:xfrm>
          <a:prstGeom prst="rect">
            <a:avLst/>
          </a:prstGeom>
        </p:spPr>
      </p:pic>
    </p:spTree>
    <p:extLst>
      <p:ext uri="{BB962C8B-B14F-4D97-AF65-F5344CB8AC3E}">
        <p14:creationId xmlns:p14="http://schemas.microsoft.com/office/powerpoint/2010/main" val="2225474615"/>
      </p:ext>
    </p:extLst>
  </p:cSld>
  <p:clrMapOvr>
    <a:masterClrMapping/>
  </p:clrMapOvr>
  <p:timing>
    <p:tnLst>
      <p:par>
        <p:cTn id="1" dur="indefinite" restart="never" nodeType="tmRoot"/>
      </p:par>
    </p:tnLst>
  </p:timing>
</p:sld>
</file>

<file path=ppt/slides/slide1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p:txBody>
          <a:bodyPr/>
          <a:lstStyle/>
          <a:p>
            <a:endParaRPr lang="nl-NL" dirty="0"/>
          </a:p>
        </p:txBody>
      </p:sp>
      <p:sp>
        <p:nvSpPr>
          <p:cNvPr id="2" name="Title 1"/>
          <p:cNvSpPr>
            <a:spLocks noGrp="1"/>
          </p:cNvSpPr>
          <p:nvPr>
            <p:ph type="ctrTitle"/>
          </p:nvPr>
        </p:nvSpPr>
        <p:spPr/>
        <p:txBody>
          <a:bodyPr/>
          <a:lstStyle/>
          <a:p>
            <a:pPr marL="0" indent="0">
              <a:defRPr/>
            </a:pPr>
            <a:r>
              <a:rPr lang="nl-NL" altLang="nl-NL" sz="2400" dirty="0">
                <a:ea typeface="Geneva"/>
              </a:rPr>
              <a:t>Gear Box HL, CL GEOSPREAD, TL &amp; TLX GEOSPREAD</a:t>
            </a:r>
            <a:r>
              <a:rPr lang="nl-NL" altLang="nl-NL" sz="2400" baseline="30000" dirty="0" smtClean="0"/>
              <a:t>® </a:t>
            </a:r>
            <a:r>
              <a:rPr lang="nl-NL" altLang="nl-NL" sz="2400" dirty="0" smtClean="0">
                <a:ea typeface="Geneva"/>
              </a:rPr>
              <a:t>(</a:t>
            </a:r>
            <a:r>
              <a:rPr lang="nl-NL" altLang="nl-NL" sz="2400" dirty="0" err="1" smtClean="0">
                <a:ea typeface="Geneva"/>
              </a:rPr>
              <a:t>iDC</a:t>
            </a:r>
            <a:r>
              <a:rPr lang="nl-NL" altLang="nl-NL" sz="2400" dirty="0" smtClean="0">
                <a:ea typeface="Geneva"/>
              </a:rPr>
              <a:t>)</a:t>
            </a:r>
            <a:endParaRPr lang="nl-NL" sz="2400" dirty="0"/>
          </a:p>
        </p:txBody>
      </p:sp>
      <p:sp>
        <p:nvSpPr>
          <p:cNvPr id="4" name="Rectangle 16"/>
          <p:cNvSpPr txBox="1">
            <a:spLocks noChangeArrowheads="1"/>
          </p:cNvSpPr>
          <p:nvPr/>
        </p:nvSpPr>
        <p:spPr>
          <a:xfrm>
            <a:off x="3639569" y="1340644"/>
            <a:ext cx="4129678" cy="1133475"/>
          </a:xfrm>
          <a:prstGeom prst="rect">
            <a:avLst/>
          </a:prstGeom>
        </p:spPr>
        <p:txBody>
          <a:bodyPr/>
          <a:lstStyle>
            <a:lvl1pPr marL="342900" indent="-342900" algn="l" rtl="0" eaLnBrk="0" fontAlgn="base" hangingPunct="0">
              <a:spcBef>
                <a:spcPct val="20000"/>
              </a:spcBef>
              <a:spcAft>
                <a:spcPct val="0"/>
              </a:spcAft>
              <a:buChar char="•"/>
              <a:defRPr sz="2000">
                <a:solidFill>
                  <a:schemeClr val="tx1"/>
                </a:solidFill>
                <a:latin typeface="+mn-lt"/>
                <a:ea typeface="+mn-ea"/>
                <a:cs typeface="+mn-cs"/>
              </a:defRPr>
            </a:lvl1pPr>
            <a:lvl2pPr marL="742950" indent="-285750" algn="l" rtl="0" eaLnBrk="0" fontAlgn="base" hangingPunct="0">
              <a:spcBef>
                <a:spcPct val="20000"/>
              </a:spcBef>
              <a:spcAft>
                <a:spcPct val="0"/>
              </a:spcAft>
              <a:buChar char="–"/>
              <a:defRPr>
                <a:solidFill>
                  <a:schemeClr val="tx1"/>
                </a:solidFill>
                <a:latin typeface="+mn-lt"/>
              </a:defRPr>
            </a:lvl2pPr>
            <a:lvl3pPr marL="1143000" indent="-228600" algn="l" rtl="0" eaLnBrk="0" fontAlgn="base" hangingPunct="0">
              <a:spcBef>
                <a:spcPct val="20000"/>
              </a:spcBef>
              <a:spcAft>
                <a:spcPct val="0"/>
              </a:spcAft>
              <a:buChar char="•"/>
              <a:defRPr sz="1600">
                <a:solidFill>
                  <a:schemeClr val="tx1"/>
                </a:solidFill>
                <a:latin typeface="+mn-lt"/>
              </a:defRPr>
            </a:lvl3pPr>
            <a:lvl4pPr marL="1600200" indent="-228600" algn="l" rtl="0" eaLnBrk="0" fontAlgn="base" hangingPunct="0">
              <a:spcBef>
                <a:spcPct val="20000"/>
              </a:spcBef>
              <a:spcAft>
                <a:spcPct val="0"/>
              </a:spcAft>
              <a:buChar char="–"/>
              <a:defRPr sz="1400">
                <a:solidFill>
                  <a:schemeClr val="tx1"/>
                </a:solidFill>
                <a:latin typeface="+mn-lt"/>
              </a:defRPr>
            </a:lvl4pPr>
            <a:lvl5pPr marL="2057400" indent="-228600" algn="l" rtl="0" eaLnBrk="0" fontAlgn="base" hangingPunct="0">
              <a:spcBef>
                <a:spcPct val="20000"/>
              </a:spcBef>
              <a:spcAft>
                <a:spcPct val="0"/>
              </a:spcAft>
              <a:buChar char="»"/>
              <a:defRPr sz="1200">
                <a:solidFill>
                  <a:schemeClr val="tx1"/>
                </a:solidFill>
                <a:latin typeface="+mn-lt"/>
              </a:defRPr>
            </a:lvl5pPr>
            <a:lvl6pPr marL="2514600" indent="-228600" algn="l" rtl="0" fontAlgn="base">
              <a:spcBef>
                <a:spcPct val="20000"/>
              </a:spcBef>
              <a:spcAft>
                <a:spcPct val="0"/>
              </a:spcAft>
              <a:buChar char="»"/>
              <a:defRPr sz="1200">
                <a:solidFill>
                  <a:schemeClr val="tx1"/>
                </a:solidFill>
                <a:latin typeface="+mn-lt"/>
              </a:defRPr>
            </a:lvl6pPr>
            <a:lvl7pPr marL="2971800" indent="-228600" algn="l" rtl="0" fontAlgn="base">
              <a:spcBef>
                <a:spcPct val="20000"/>
              </a:spcBef>
              <a:spcAft>
                <a:spcPct val="0"/>
              </a:spcAft>
              <a:buChar char="»"/>
              <a:defRPr sz="1200">
                <a:solidFill>
                  <a:schemeClr val="tx1"/>
                </a:solidFill>
                <a:latin typeface="+mn-lt"/>
              </a:defRPr>
            </a:lvl7pPr>
            <a:lvl8pPr marL="3429000" indent="-228600" algn="l" rtl="0" fontAlgn="base">
              <a:spcBef>
                <a:spcPct val="20000"/>
              </a:spcBef>
              <a:spcAft>
                <a:spcPct val="0"/>
              </a:spcAft>
              <a:buChar char="»"/>
              <a:defRPr sz="1200">
                <a:solidFill>
                  <a:schemeClr val="tx1"/>
                </a:solidFill>
                <a:latin typeface="+mn-lt"/>
              </a:defRPr>
            </a:lvl8pPr>
            <a:lvl9pPr marL="3886200" indent="-228600" algn="l" rtl="0" fontAlgn="base">
              <a:spcBef>
                <a:spcPct val="20000"/>
              </a:spcBef>
              <a:spcAft>
                <a:spcPct val="0"/>
              </a:spcAft>
              <a:buChar char="»"/>
              <a:defRPr sz="1200">
                <a:solidFill>
                  <a:schemeClr val="tx1"/>
                </a:solidFill>
                <a:latin typeface="+mn-lt"/>
              </a:defRPr>
            </a:lvl9pPr>
          </a:lstStyle>
          <a:p>
            <a:pPr eaLnBrk="1" hangingPunct="1">
              <a:buFont typeface="Wingdings" panose="05000000000000000000" pitchFamily="2" charset="2"/>
              <a:buChar char="§"/>
              <a:defRPr/>
            </a:pPr>
            <a:r>
              <a:rPr lang="en-GB" altLang="nl-NL" sz="1600" b="0" kern="0" dirty="0"/>
              <a:t>Centre gear box with 2 input shafts for high and low disc speed settings</a:t>
            </a:r>
          </a:p>
          <a:p>
            <a:pPr eaLnBrk="1" hangingPunct="1">
              <a:buFont typeface="Wingdings" panose="05000000000000000000" pitchFamily="2" charset="2"/>
              <a:buChar char="§"/>
              <a:defRPr/>
            </a:pPr>
            <a:r>
              <a:rPr lang="en-GB" altLang="nl-NL" sz="1600" b="0" kern="0" dirty="0"/>
              <a:t>Drive line with 2 rubber couplings</a:t>
            </a:r>
          </a:p>
        </p:txBody>
      </p:sp>
      <p:pic>
        <p:nvPicPr>
          <p:cNvPr id="163844" name="Picture 7"/>
          <p:cNvPicPr>
            <a:picLocks noChangeAspect="1" noChangeArrowheads="1"/>
          </p:cNvPicPr>
          <p:nvPr/>
        </p:nvPicPr>
        <p:blipFill>
          <a:blip r:embed="rId2" cstate="email">
            <a:extLst>
              <a:ext uri="{28A0092B-C50C-407E-A947-70E740481C1C}">
                <a14:useLocalDpi xmlns:a14="http://schemas.microsoft.com/office/drawing/2010/main"/>
              </a:ext>
            </a:extLst>
          </a:blip>
          <a:srcRect/>
          <a:stretch>
            <a:fillRect/>
          </a:stretch>
        </p:blipFill>
        <p:spPr bwMode="auto">
          <a:xfrm>
            <a:off x="719139" y="3168253"/>
            <a:ext cx="2522935" cy="1190625"/>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Lst>
        </p:spPr>
      </p:pic>
      <p:pic>
        <p:nvPicPr>
          <p:cNvPr id="163845" name="Picture 9" descr="070315043"/>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3474245" y="3167063"/>
            <a:ext cx="1788319" cy="1191815"/>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pic>
        <p:nvPicPr>
          <p:cNvPr id="163846" name="Picture 4"/>
          <p:cNvPicPr>
            <a:picLocks noChangeAspect="1" noChangeArrowheads="1"/>
          </p:cNvPicPr>
          <p:nvPr/>
        </p:nvPicPr>
        <p:blipFill>
          <a:blip r:embed="rId4" cstate="email">
            <a:extLst>
              <a:ext uri="{28A0092B-C50C-407E-A947-70E740481C1C}">
                <a14:useLocalDpi xmlns:a14="http://schemas.microsoft.com/office/drawing/2010/main"/>
              </a:ext>
            </a:extLst>
          </a:blip>
          <a:srcRect/>
          <a:stretch>
            <a:fillRect/>
          </a:stretch>
        </p:blipFill>
        <p:spPr bwMode="auto">
          <a:xfrm>
            <a:off x="719139" y="1347788"/>
            <a:ext cx="2513410" cy="1674019"/>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Lst>
        </p:spPr>
      </p:pic>
      <p:pic>
        <p:nvPicPr>
          <p:cNvPr id="9" name="Picture 8" descr="Free illustration: Black, Back, Button, Navigation - Free ...">
            <a:hlinkClick r:id="rId5" action="ppaction://hlinksldjump"/>
          </p:cNvPr>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a:off x="0" y="4776889"/>
            <a:ext cx="454131" cy="366611"/>
          </a:xfrm>
          <a:prstGeom prst="rect">
            <a:avLst/>
          </a:prstGeom>
        </p:spPr>
      </p:pic>
    </p:spTree>
    <p:extLst>
      <p:ext uri="{BB962C8B-B14F-4D97-AF65-F5344CB8AC3E}">
        <p14:creationId xmlns:p14="http://schemas.microsoft.com/office/powerpoint/2010/main" val="3146389512"/>
      </p:ext>
    </p:extLst>
  </p:cSld>
  <p:clrMapOvr>
    <a:masterClrMapping/>
  </p:clrMapOvr>
  <p:transition spd="slow"/>
  <p:timing>
    <p:tnLst>
      <p:par>
        <p:cTn id="1" dur="indefinite" restart="never" nodeType="tmRoot"/>
      </p:par>
    </p:tnLst>
  </p:timing>
</p:sld>
</file>

<file path=ppt/slides/slide1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rot="5400000">
            <a:off x="3383858" y="3451297"/>
            <a:ext cx="2052228" cy="1296125"/>
          </a:xfrm>
          <a:prstGeom prst="rect">
            <a:avLst/>
          </a:prstGeom>
          <a:ln>
            <a:noFill/>
          </a:ln>
          <a:effectLst>
            <a:softEdge rad="112500"/>
          </a:effectLst>
        </p:spPr>
      </p:pic>
      <p:pic>
        <p:nvPicPr>
          <p:cNvPr id="8" name="Picture 7"/>
          <p:cNvPicPr>
            <a:picLocks noChangeAspect="1"/>
          </p:cNvPicPr>
          <p:nvPr/>
        </p:nvPicPr>
        <p:blipFill rotWithShape="1">
          <a:blip r:embed="rId3" cstate="screen">
            <a:duotone>
              <a:schemeClr val="accent3">
                <a:shade val="45000"/>
                <a:satMod val="135000"/>
              </a:schemeClr>
              <a:prstClr val="white"/>
            </a:duotone>
            <a:extLst>
              <a:ext uri="{BEBA8EAE-BF5A-486C-A8C5-ECC9F3942E4B}">
                <a14:imgProps xmlns:a14="http://schemas.microsoft.com/office/drawing/2010/main">
                  <a14:imgLayer r:embed="rId4">
                    <a14:imgEffect>
                      <a14:backgroundRemoval t="41229" b="86500" l="8005" r="85931">
                        <a14:foregroundMark x1="24560" y1="60146" x2="21346" y2="60469"/>
                        <a14:foregroundMark x1="13827" y1="48100" x2="20800" y2="51576"/>
                        <a14:foregroundMark x1="20800" y1="51415" x2="20800" y2="51415"/>
                        <a14:foregroundMark x1="12492" y1="47534" x2="19527" y2="49555"/>
                        <a14:backgroundMark x1="82353" y1="68472" x2="69436" y2="73646"/>
                        <a14:backgroundMark x1="58035" y1="75505" x2="42874" y2="79951"/>
                        <a14:backgroundMark x1="40509" y1="81083" x2="34263" y2="83104"/>
                      </a14:backgroundRemoval>
                    </a14:imgEffect>
                    <a14:imgEffect>
                      <a14:saturation sat="0"/>
                    </a14:imgEffect>
                  </a14:imgLayer>
                </a14:imgProps>
              </a:ext>
              <a:ext uri="{28A0092B-C50C-407E-A947-70E740481C1C}">
                <a14:useLocalDpi xmlns:a14="http://schemas.microsoft.com/office/drawing/2010/main"/>
              </a:ext>
            </a:extLst>
          </a:blip>
          <a:srcRect l="6300" t="35939" r="11801" b="26274"/>
          <a:stretch/>
        </p:blipFill>
        <p:spPr>
          <a:xfrm rot="5400000" flipV="1">
            <a:off x="5488602" y="1405350"/>
            <a:ext cx="5237320" cy="2073477"/>
          </a:xfrm>
          <a:prstGeom prst="rect">
            <a:avLst/>
          </a:prstGeom>
          <a:effectLst>
            <a:glow>
              <a:schemeClr val="accent1"/>
            </a:glow>
            <a:outerShdw blurRad="50800" dist="50800" dir="5400000" algn="ctr" rotWithShape="0">
              <a:srgbClr val="000000">
                <a:alpha val="52000"/>
              </a:srgbClr>
            </a:outerShdw>
          </a:effectLst>
        </p:spPr>
      </p:pic>
      <p:pic>
        <p:nvPicPr>
          <p:cNvPr id="4" name="Picture 3"/>
          <p:cNvPicPr>
            <a:picLocks noChangeAspect="1"/>
          </p:cNvPicPr>
          <p:nvPr/>
        </p:nvPicPr>
        <p:blipFill rotWithShape="1">
          <a:blip r:embed="rId5" cstate="screen">
            <a:duotone>
              <a:schemeClr val="accent3">
                <a:shade val="45000"/>
                <a:satMod val="135000"/>
              </a:schemeClr>
              <a:prstClr val="white"/>
            </a:duotone>
            <a:extLst>
              <a:ext uri="{BEBA8EAE-BF5A-486C-A8C5-ECC9F3942E4B}">
                <a14:imgProps xmlns:a14="http://schemas.microsoft.com/office/drawing/2010/main">
                  <a14:imgLayer r:embed="rId6">
                    <a14:imgEffect>
                      <a14:backgroundRemoval t="41229" b="86500" l="8005" r="85931">
                        <a14:foregroundMark x1="24560" y1="60146" x2="21346" y2="60469"/>
                        <a14:foregroundMark x1="13827" y1="48100" x2="20800" y2="51576"/>
                        <a14:foregroundMark x1="20800" y1="51415" x2="20800" y2="51415"/>
                        <a14:foregroundMark x1="12492" y1="47534" x2="19527" y2="49555"/>
                        <a14:backgroundMark x1="82353" y1="68472" x2="69436" y2="73646"/>
                        <a14:backgroundMark x1="58035" y1="75505" x2="42874" y2="79951"/>
                        <a14:backgroundMark x1="40509" y1="81083" x2="34263" y2="83104"/>
                      </a14:backgroundRemoval>
                    </a14:imgEffect>
                    <a14:imgEffect>
                      <a14:saturation sat="0"/>
                    </a14:imgEffect>
                  </a14:imgLayer>
                </a14:imgProps>
              </a:ext>
              <a:ext uri="{28A0092B-C50C-407E-A947-70E740481C1C}">
                <a14:useLocalDpi xmlns:a14="http://schemas.microsoft.com/office/drawing/2010/main"/>
              </a:ext>
            </a:extLst>
          </a:blip>
          <a:srcRect l="6300" t="35939" r="13190" b="26274"/>
          <a:stretch/>
        </p:blipFill>
        <p:spPr>
          <a:xfrm rot="5400000">
            <a:off x="-1714338" y="1533046"/>
            <a:ext cx="5291326" cy="1862651"/>
          </a:xfrm>
          <a:prstGeom prst="rect">
            <a:avLst/>
          </a:prstGeom>
          <a:effectLst>
            <a:glow>
              <a:schemeClr val="accent1"/>
            </a:glow>
            <a:outerShdw blurRad="50800" dist="50800" dir="5400000" algn="ctr" rotWithShape="0">
              <a:srgbClr val="000000">
                <a:alpha val="52000"/>
              </a:srgbClr>
            </a:outerShdw>
          </a:effectLst>
        </p:spPr>
      </p:pic>
      <p:sp>
        <p:nvSpPr>
          <p:cNvPr id="164866" name="Rectangle 3"/>
          <p:cNvSpPr>
            <a:spLocks noGrp="1" noChangeArrowheads="1"/>
          </p:cNvSpPr>
          <p:nvPr>
            <p:ph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numCol="1" anchor="t" anchorCtr="0" compatLnSpc="1">
            <a:prstTxWarp prst="textNoShape">
              <a:avLst/>
            </a:prstTxWarp>
          </a:bodyPr>
          <a:lstStyle/>
          <a:p>
            <a:pPr eaLnBrk="1" hangingPunct="1">
              <a:buFontTx/>
              <a:buChar char="•"/>
            </a:pPr>
            <a:r>
              <a:rPr lang="en-GB" altLang="nl-NL" dirty="0" smtClean="0"/>
              <a:t>1 rim CL/CL EW 		  = 450 </a:t>
            </a:r>
            <a:r>
              <a:rPr lang="en-GB" altLang="nl-NL" dirty="0" err="1" smtClean="0"/>
              <a:t>ltr</a:t>
            </a:r>
            <a:r>
              <a:rPr lang="en-GB" altLang="nl-NL" dirty="0" smtClean="0"/>
              <a:t> (maximum 2 extensions)</a:t>
            </a:r>
          </a:p>
          <a:p>
            <a:pPr eaLnBrk="1" hangingPunct="1">
              <a:buFontTx/>
              <a:buChar char="•"/>
            </a:pPr>
            <a:r>
              <a:rPr lang="en-GB" altLang="nl-NL" dirty="0" smtClean="0"/>
              <a:t>1 rim CL GEOSPREAD</a:t>
            </a:r>
            <a:r>
              <a:rPr lang="en-GB" altLang="nl-NL" baseline="30000" dirty="0" smtClean="0"/>
              <a:t>®</a:t>
            </a:r>
            <a:r>
              <a:rPr lang="en-GB" altLang="nl-NL" dirty="0" smtClean="0"/>
              <a:t>	  	  = 450 or 500 </a:t>
            </a:r>
            <a:r>
              <a:rPr lang="en-GB" altLang="nl-NL" dirty="0" err="1" smtClean="0"/>
              <a:t>ltr</a:t>
            </a:r>
            <a:r>
              <a:rPr lang="en-GB" altLang="nl-NL" dirty="0" smtClean="0"/>
              <a:t> (maximum 3 					extensions)</a:t>
            </a:r>
          </a:p>
          <a:p>
            <a:pPr eaLnBrk="1" hangingPunct="1">
              <a:buFontTx/>
              <a:buChar char="•"/>
            </a:pPr>
            <a:r>
              <a:rPr lang="en-GB" altLang="nl-NL" dirty="0" smtClean="0"/>
              <a:t>1 rim CL W PRO                              = 500 </a:t>
            </a:r>
            <a:r>
              <a:rPr lang="en-GB" altLang="nl-NL" dirty="0" err="1"/>
              <a:t>ltr</a:t>
            </a:r>
            <a:r>
              <a:rPr lang="en-GB" altLang="nl-NL" dirty="0"/>
              <a:t> (maximum 3 </a:t>
            </a:r>
            <a:r>
              <a:rPr lang="en-GB" altLang="nl-NL" dirty="0" smtClean="0"/>
              <a:t>extensions)</a:t>
            </a:r>
          </a:p>
          <a:p>
            <a:pPr eaLnBrk="1" hangingPunct="1">
              <a:buFontTx/>
              <a:buChar char="•"/>
            </a:pPr>
            <a:r>
              <a:rPr lang="en-GB" altLang="nl-NL" dirty="0" smtClean="0"/>
              <a:t>1 rim HL/TL/TLX/GEOSPREAD</a:t>
            </a:r>
            <a:r>
              <a:rPr lang="en-GB" altLang="nl-NL" baseline="30000" dirty="0" smtClean="0"/>
              <a:t>®</a:t>
            </a:r>
            <a:r>
              <a:rPr lang="en-GB" altLang="nl-NL" dirty="0" smtClean="0"/>
              <a:t>     = 650 </a:t>
            </a:r>
            <a:r>
              <a:rPr lang="en-GB" altLang="nl-NL" dirty="0" err="1" smtClean="0"/>
              <a:t>ltr</a:t>
            </a:r>
            <a:r>
              <a:rPr lang="en-GB" altLang="nl-NL" dirty="0" smtClean="0"/>
              <a:t> or 675 </a:t>
            </a:r>
            <a:r>
              <a:rPr lang="en-GB" altLang="nl-NL" dirty="0" err="1" smtClean="0"/>
              <a:t>ltr</a:t>
            </a:r>
            <a:r>
              <a:rPr lang="en-GB" altLang="nl-NL" dirty="0" smtClean="0"/>
              <a:t> (maximum 3 					extensions)</a:t>
            </a:r>
          </a:p>
          <a:p>
            <a:pPr eaLnBrk="1" hangingPunct="1">
              <a:buFontTx/>
              <a:buChar char="•"/>
            </a:pPr>
            <a:r>
              <a:rPr lang="en-GB" altLang="nl-NL" dirty="0"/>
              <a:t>1 rim </a:t>
            </a:r>
            <a:r>
              <a:rPr lang="en-GB" altLang="nl-NL" dirty="0" smtClean="0"/>
              <a:t>TL/TLX/GEOSPREAD</a:t>
            </a:r>
            <a:r>
              <a:rPr lang="en-GB" altLang="nl-NL" baseline="30000" dirty="0"/>
              <a:t>®</a:t>
            </a:r>
            <a:r>
              <a:rPr lang="en-GB" altLang="nl-NL" dirty="0"/>
              <a:t> </a:t>
            </a:r>
            <a:r>
              <a:rPr lang="en-GB" altLang="nl-NL" dirty="0" smtClean="0"/>
              <a:t>(</a:t>
            </a:r>
            <a:r>
              <a:rPr lang="en-GB" altLang="nl-NL" dirty="0" err="1" smtClean="0"/>
              <a:t>iDC</a:t>
            </a:r>
            <a:r>
              <a:rPr lang="en-GB" altLang="nl-NL" dirty="0" smtClean="0"/>
              <a:t>) = 675 </a:t>
            </a:r>
            <a:r>
              <a:rPr lang="en-GB" altLang="nl-NL" dirty="0" err="1"/>
              <a:t>ltr</a:t>
            </a:r>
            <a:r>
              <a:rPr lang="en-GB" altLang="nl-NL" dirty="0"/>
              <a:t> (maximum </a:t>
            </a:r>
            <a:r>
              <a:rPr lang="en-GB" altLang="nl-NL" dirty="0" smtClean="0"/>
              <a:t>3 extensions</a:t>
            </a:r>
            <a:r>
              <a:rPr lang="en-GB" altLang="nl-NL" dirty="0"/>
              <a:t>)</a:t>
            </a:r>
          </a:p>
          <a:p>
            <a:pPr eaLnBrk="1" hangingPunct="1">
              <a:buFontTx/>
              <a:buChar char="•"/>
            </a:pPr>
            <a:endParaRPr lang="en-GB" altLang="nl-NL" dirty="0" smtClean="0"/>
          </a:p>
        </p:txBody>
      </p:sp>
      <p:sp>
        <p:nvSpPr>
          <p:cNvPr id="5" name="Title 4"/>
          <p:cNvSpPr>
            <a:spLocks noGrp="1"/>
          </p:cNvSpPr>
          <p:nvPr>
            <p:ph type="ctrTitle"/>
          </p:nvPr>
        </p:nvSpPr>
        <p:spPr/>
        <p:txBody>
          <a:bodyPr/>
          <a:lstStyle/>
          <a:p>
            <a:r>
              <a:rPr lang="en-GB" altLang="nl-NL" dirty="0">
                <a:ea typeface="Geneva"/>
              </a:rPr>
              <a:t>Aluminium Hopper Extensions (Optional</a:t>
            </a:r>
            <a:r>
              <a:rPr lang="en-GB" altLang="nl-NL" dirty="0" smtClean="0">
                <a:ea typeface="Geneva"/>
              </a:rPr>
              <a:t>)</a:t>
            </a:r>
            <a:endParaRPr lang="nl-NL" dirty="0"/>
          </a:p>
        </p:txBody>
      </p:sp>
      <p:pic>
        <p:nvPicPr>
          <p:cNvPr id="3" name="Picture 2"/>
          <p:cNvPicPr>
            <a:picLocks noChangeAspect="1"/>
          </p:cNvPicPr>
          <p:nvPr/>
        </p:nvPicPr>
        <p:blipFill>
          <a:blip r:embed="rId7" cstate="print">
            <a:extLst>
              <a:ext uri="{28A0092B-C50C-407E-A947-70E740481C1C}">
                <a14:useLocalDpi xmlns:a14="http://schemas.microsoft.com/office/drawing/2010/main"/>
              </a:ext>
            </a:extLst>
          </a:blip>
          <a:stretch>
            <a:fillRect/>
          </a:stretch>
        </p:blipFill>
        <p:spPr>
          <a:xfrm>
            <a:off x="1223628" y="3786748"/>
            <a:ext cx="6900765" cy="1242138"/>
          </a:xfrm>
          <a:prstGeom prst="rect">
            <a:avLst/>
          </a:prstGeom>
        </p:spPr>
      </p:pic>
      <p:pic>
        <p:nvPicPr>
          <p:cNvPr id="10" name="Picture 9" descr="Free illustration: Black, Back, Button, Navigation - Free ...">
            <a:hlinkClick r:id="rId8" action="ppaction://hlinksldjump"/>
          </p:cNvPr>
          <p:cNvPicPr>
            <a:picLocks noChangeAspect="1"/>
          </p:cNvPicPr>
          <p:nvPr/>
        </p:nvPicPr>
        <p:blipFill>
          <a:blip r:embed="rId9" cstate="email">
            <a:extLst>
              <a:ext uri="{28A0092B-C50C-407E-A947-70E740481C1C}">
                <a14:useLocalDpi xmlns:a14="http://schemas.microsoft.com/office/drawing/2010/main"/>
              </a:ext>
            </a:extLst>
          </a:blip>
          <a:stretch>
            <a:fillRect/>
          </a:stretch>
        </p:blipFill>
        <p:spPr>
          <a:xfrm>
            <a:off x="0" y="4776889"/>
            <a:ext cx="454131" cy="366611"/>
          </a:xfrm>
          <a:prstGeom prst="rect">
            <a:avLst/>
          </a:prstGeom>
        </p:spPr>
      </p:pic>
    </p:spTree>
    <p:extLst>
      <p:ext uri="{BB962C8B-B14F-4D97-AF65-F5344CB8AC3E}">
        <p14:creationId xmlns:p14="http://schemas.microsoft.com/office/powerpoint/2010/main" val="2432378435"/>
      </p:ext>
    </p:extLst>
  </p:cSld>
  <p:clrMapOvr>
    <a:masterClrMapping/>
  </p:clrMapOvr>
  <p:transition spd="slow"/>
  <p:timing>
    <p:tnLst>
      <p:par>
        <p:cTn id="1" dur="indefinite" restart="never" nodeType="tmRoot"/>
      </p:par>
    </p:tnLst>
  </p:timing>
</p:sld>
</file>

<file path=ppt/slides/slide1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5890" name="Picture 10"/>
          <p:cNvPicPr>
            <a:picLocks noChangeAspect="1"/>
          </p:cNvPicPr>
          <p:nvPr/>
        </p:nvPicPr>
        <p:blipFill>
          <a:blip r:embed="rId3" cstate="email">
            <a:extLst>
              <a:ext uri="{28A0092B-C50C-407E-A947-70E740481C1C}">
                <a14:useLocalDpi xmlns:a14="http://schemas.microsoft.com/office/drawing/2010/main"/>
              </a:ext>
            </a:extLst>
          </a:blip>
          <a:srcRect/>
          <a:stretch>
            <a:fillRect/>
          </a:stretch>
        </p:blipFill>
        <p:spPr bwMode="auto">
          <a:xfrm>
            <a:off x="150911" y="1329929"/>
            <a:ext cx="2321719" cy="14608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5891" name="Rectangle 10"/>
          <p:cNvSpPr>
            <a:spLocks noGrp="1" noChangeArrowheads="1"/>
          </p:cNvSpPr>
          <p:nvPr>
            <p:ph idx="1"/>
          </p:nvPr>
        </p:nvSpPr>
        <p:spPr bwMode="auto">
          <a:xfrm>
            <a:off x="2620369" y="1347788"/>
            <a:ext cx="5803631" cy="3024187"/>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numCol="1" anchor="t" anchorCtr="0" compatLnSpc="1">
            <a:prstTxWarp prst="textNoShape">
              <a:avLst/>
            </a:prstTxWarp>
          </a:bodyPr>
          <a:lstStyle/>
          <a:p>
            <a:pPr eaLnBrk="1" hangingPunct="1"/>
            <a:r>
              <a:rPr lang="en-GB" altLang="nl-NL" dirty="0" smtClean="0"/>
              <a:t>Hopper windows at the top and the bottom of the hopper</a:t>
            </a:r>
          </a:p>
          <a:p>
            <a:pPr eaLnBrk="1" hangingPunct="1"/>
            <a:r>
              <a:rPr lang="en-GB" altLang="nl-NL" dirty="0" smtClean="0"/>
              <a:t>Windows at the bottom of the hopper can be easily replaced by a hopper emptying kit</a:t>
            </a:r>
          </a:p>
          <a:p>
            <a:pPr eaLnBrk="1" hangingPunct="1"/>
            <a:r>
              <a:rPr lang="en-GB" altLang="nl-NL" dirty="0" smtClean="0"/>
              <a:t>Quickly checked if hopper is almost empty, even with a hopper cover fitted on the spreader</a:t>
            </a:r>
          </a:p>
        </p:txBody>
      </p:sp>
      <p:sp>
        <p:nvSpPr>
          <p:cNvPr id="3" name="Title 2"/>
          <p:cNvSpPr>
            <a:spLocks noGrp="1"/>
          </p:cNvSpPr>
          <p:nvPr>
            <p:ph type="ctrTitle"/>
          </p:nvPr>
        </p:nvSpPr>
        <p:spPr/>
        <p:txBody>
          <a:bodyPr/>
          <a:lstStyle/>
          <a:p>
            <a:pPr marL="0" indent="0">
              <a:defRPr/>
            </a:pPr>
            <a:r>
              <a:rPr lang="en-GB" altLang="nl-NL" dirty="0">
                <a:ea typeface="Geneva"/>
              </a:rPr>
              <a:t>Hopper </a:t>
            </a:r>
            <a:r>
              <a:rPr lang="en-GB" altLang="nl-NL" dirty="0" smtClean="0">
                <a:ea typeface="Geneva"/>
              </a:rPr>
              <a:t>Windows</a:t>
            </a:r>
            <a:endParaRPr lang="nl-NL" dirty="0"/>
          </a:p>
        </p:txBody>
      </p:sp>
      <p:pic>
        <p:nvPicPr>
          <p:cNvPr id="165893" name="Picture 6" descr="060324013"/>
          <p:cNvPicPr>
            <a:picLocks noChangeAspect="1" noChangeArrowheads="1"/>
          </p:cNvPicPr>
          <p:nvPr/>
        </p:nvPicPr>
        <p:blipFill>
          <a:blip r:embed="rId4">
            <a:extLst>
              <a:ext uri="{28A0092B-C50C-407E-A947-70E740481C1C}">
                <a14:useLocalDpi xmlns:a14="http://schemas.microsoft.com/office/drawing/2010/main"/>
              </a:ext>
            </a:extLst>
          </a:blip>
          <a:srcRect/>
          <a:stretch>
            <a:fillRect/>
          </a:stretch>
        </p:blipFill>
        <p:spPr bwMode="auto">
          <a:xfrm>
            <a:off x="3237302" y="3207047"/>
            <a:ext cx="2222897" cy="1481138"/>
          </a:xfrm>
          <a:prstGeom prst="rect">
            <a:avLst/>
          </a:prstGeom>
          <a:ln>
            <a:noFill/>
          </a:ln>
          <a:effectLst>
            <a:outerShdw blurRad="292100" dist="139700" dir="2700000" algn="tl" rotWithShape="0">
              <a:srgbClr val="333333">
                <a:alpha val="65000"/>
              </a:srgbClr>
            </a:outerShdw>
          </a:effectLst>
        </p:spPr>
      </p:pic>
      <p:pic>
        <p:nvPicPr>
          <p:cNvPr id="165894" name="Picture 7" descr="060324043"/>
          <p:cNvPicPr>
            <a:picLocks noChangeAspect="1" noChangeArrowheads="1"/>
          </p:cNvPicPr>
          <p:nvPr/>
        </p:nvPicPr>
        <p:blipFill>
          <a:blip r:embed="rId5">
            <a:extLst>
              <a:ext uri="{28A0092B-C50C-407E-A947-70E740481C1C}">
                <a14:useLocalDpi xmlns:a14="http://schemas.microsoft.com/office/drawing/2010/main"/>
              </a:ext>
            </a:extLst>
          </a:blip>
          <a:srcRect/>
          <a:stretch>
            <a:fillRect/>
          </a:stretch>
        </p:blipFill>
        <p:spPr bwMode="auto">
          <a:xfrm>
            <a:off x="5551784" y="3207047"/>
            <a:ext cx="2231231" cy="1487091"/>
          </a:xfrm>
          <a:prstGeom prst="rect">
            <a:avLst/>
          </a:prstGeom>
          <a:ln>
            <a:noFill/>
          </a:ln>
          <a:effectLst>
            <a:outerShdw blurRad="292100" dist="139700" dir="2700000" algn="tl" rotWithShape="0">
              <a:srgbClr val="333333">
                <a:alpha val="65000"/>
              </a:srgbClr>
            </a:outerShdw>
          </a:effectLst>
        </p:spPr>
      </p:pic>
      <p:pic>
        <p:nvPicPr>
          <p:cNvPr id="165895" name="Picture 11" descr="RO wielstel + aftap 067"/>
          <p:cNvPicPr>
            <a:picLocks noChangeAspect="1" noChangeArrowheads="1"/>
          </p:cNvPicPr>
          <p:nvPr/>
        </p:nvPicPr>
        <p:blipFill>
          <a:blip r:embed="rId6">
            <a:extLst>
              <a:ext uri="{28A0092B-C50C-407E-A947-70E740481C1C}">
                <a14:useLocalDpi xmlns:a14="http://schemas.microsoft.com/office/drawing/2010/main"/>
              </a:ext>
            </a:extLst>
          </a:blip>
          <a:srcRect/>
          <a:stretch>
            <a:fillRect/>
          </a:stretch>
        </p:blipFill>
        <p:spPr bwMode="auto">
          <a:xfrm>
            <a:off x="1194284" y="3207047"/>
            <a:ext cx="1944290" cy="1481138"/>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165897" name="Rechthoek 13"/>
          <p:cNvSpPr>
            <a:spLocks noChangeArrowheads="1"/>
          </p:cNvSpPr>
          <p:nvPr/>
        </p:nvSpPr>
        <p:spPr bwMode="auto">
          <a:xfrm>
            <a:off x="1763316" y="2409825"/>
            <a:ext cx="161925" cy="215504"/>
          </a:xfrm>
          <a:prstGeom prst="rect">
            <a:avLst/>
          </a:prstGeom>
          <a:solidFill>
            <a:schemeClr val="bg1"/>
          </a:solidFill>
          <a:ln w="3175" algn="ctr">
            <a:solidFill>
              <a:schemeClr val="bg1"/>
            </a:solidFill>
            <a:round/>
            <a:headEnd/>
            <a:tailEnd/>
          </a:ln>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endParaRPr lang="en-GB" altLang="en-US" b="1" dirty="0">
              <a:solidFill>
                <a:schemeClr val="tx2"/>
              </a:solidFill>
            </a:endParaRPr>
          </a:p>
        </p:txBody>
      </p:sp>
      <p:pic>
        <p:nvPicPr>
          <p:cNvPr id="11" name="Picture 10" descr="Free illustration: Black, Back, Button, Navigation - Free ...">
            <a:hlinkClick r:id="rId7" action="ppaction://hlinksldjump"/>
          </p:cNvPr>
          <p:cNvPicPr>
            <a:picLocks noChangeAspect="1"/>
          </p:cNvPicPr>
          <p:nvPr/>
        </p:nvPicPr>
        <p:blipFill>
          <a:blip r:embed="rId8" cstate="email">
            <a:extLst>
              <a:ext uri="{28A0092B-C50C-407E-A947-70E740481C1C}">
                <a14:useLocalDpi xmlns:a14="http://schemas.microsoft.com/office/drawing/2010/main"/>
              </a:ext>
            </a:extLst>
          </a:blip>
          <a:stretch>
            <a:fillRect/>
          </a:stretch>
        </p:blipFill>
        <p:spPr>
          <a:xfrm>
            <a:off x="0" y="4776889"/>
            <a:ext cx="454131" cy="366611"/>
          </a:xfrm>
          <a:prstGeom prst="rect">
            <a:avLst/>
          </a:prstGeom>
        </p:spPr>
      </p:pic>
    </p:spTree>
    <p:extLst>
      <p:ext uri="{BB962C8B-B14F-4D97-AF65-F5344CB8AC3E}">
        <p14:creationId xmlns:p14="http://schemas.microsoft.com/office/powerpoint/2010/main" val="2844867308"/>
      </p:ext>
    </p:extLst>
  </p:cSld>
  <p:clrMapOvr>
    <a:masterClrMapping/>
  </p:clrMapOvr>
  <p:transition spd="slow"/>
  <p:timing>
    <p:tnLst>
      <p:par>
        <p:cTn id="1" dur="indefinite" restart="never" nodeType="tmRoot"/>
      </p:par>
    </p:tnLst>
  </p:timing>
</p:sld>
</file>

<file path=ppt/slides/slide1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7938" name="Rectangle 7"/>
          <p:cNvSpPr>
            <a:spLocks noGrp="1" noChangeArrowheads="1"/>
          </p:cNvSpPr>
          <p:nvPr>
            <p:ph idx="1"/>
          </p:nvPr>
        </p:nvSpPr>
        <p:spPr bwMode="auto">
          <a:xfrm>
            <a:off x="720001" y="2962276"/>
            <a:ext cx="7704862" cy="2132391"/>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numCol="1" anchor="t" anchorCtr="0" compatLnSpc="1">
            <a:prstTxWarp prst="textNoShape">
              <a:avLst/>
            </a:prstTxWarp>
          </a:bodyPr>
          <a:lstStyle/>
          <a:p>
            <a:pPr eaLnBrk="1" hangingPunct="1"/>
            <a:r>
              <a:rPr lang="en-GB" altLang="nl-NL" dirty="0" smtClean="0"/>
              <a:t>Exacta-CL, CL EW, CL W PRO, CL GEOSPREAD</a:t>
            </a:r>
            <a:r>
              <a:rPr lang="en-GB" altLang="nl-NL" baseline="30000" dirty="0" smtClean="0"/>
              <a:t>®</a:t>
            </a:r>
            <a:r>
              <a:rPr lang="en-GB" altLang="nl-NL" dirty="0" smtClean="0"/>
              <a:t>, HL and TL, TLX GEOSPREAD</a:t>
            </a:r>
            <a:r>
              <a:rPr lang="en-GB" altLang="nl-NL" baseline="30000" dirty="0" smtClean="0"/>
              <a:t>®</a:t>
            </a:r>
            <a:r>
              <a:rPr lang="en-GB" altLang="nl-NL" dirty="0" smtClean="0"/>
              <a:t> (</a:t>
            </a:r>
            <a:r>
              <a:rPr lang="en-GB" altLang="nl-NL" dirty="0" err="1" smtClean="0"/>
              <a:t>iDC</a:t>
            </a:r>
            <a:r>
              <a:rPr lang="en-GB" altLang="nl-NL" dirty="0" smtClean="0"/>
              <a:t>) are standard equipped with a fine application device</a:t>
            </a:r>
          </a:p>
          <a:p>
            <a:pPr eaLnBrk="1" hangingPunct="1"/>
            <a:endParaRPr lang="en-GB" altLang="nl-NL" dirty="0" smtClean="0"/>
          </a:p>
          <a:p>
            <a:pPr eaLnBrk="1" hangingPunct="1"/>
            <a:r>
              <a:rPr lang="en-GB" altLang="nl-NL" dirty="0" smtClean="0"/>
              <a:t>Optional available for Exacta EL</a:t>
            </a:r>
          </a:p>
        </p:txBody>
      </p:sp>
      <p:sp>
        <p:nvSpPr>
          <p:cNvPr id="3" name="Title 2"/>
          <p:cNvSpPr>
            <a:spLocks noGrp="1"/>
          </p:cNvSpPr>
          <p:nvPr>
            <p:ph type="ctrTitle"/>
          </p:nvPr>
        </p:nvSpPr>
        <p:spPr/>
        <p:txBody>
          <a:bodyPr/>
          <a:lstStyle/>
          <a:p>
            <a:pPr marL="0" indent="0">
              <a:defRPr/>
            </a:pPr>
            <a:r>
              <a:rPr lang="nl-NL" altLang="nl-NL" dirty="0">
                <a:ea typeface="Geneva"/>
              </a:rPr>
              <a:t>Fine Application </a:t>
            </a:r>
            <a:r>
              <a:rPr lang="nl-NL" altLang="nl-NL" dirty="0" smtClean="0">
                <a:ea typeface="Geneva"/>
              </a:rPr>
              <a:t>Device</a:t>
            </a:r>
            <a:endParaRPr lang="nl-NL" dirty="0"/>
          </a:p>
        </p:txBody>
      </p:sp>
      <p:pic>
        <p:nvPicPr>
          <p:cNvPr id="167940" name="Afbeelding 1"/>
          <p:cNvPicPr>
            <a:picLocks noChangeAspect="1"/>
          </p:cNvPicPr>
          <p:nvPr/>
        </p:nvPicPr>
        <p:blipFill>
          <a:blip r:embed="rId2" cstate="email">
            <a:extLst>
              <a:ext uri="{28A0092B-C50C-407E-A947-70E740481C1C}">
                <a14:useLocalDpi xmlns:a14="http://schemas.microsoft.com/office/drawing/2010/main"/>
              </a:ext>
            </a:extLst>
          </a:blip>
          <a:srcRect/>
          <a:stretch>
            <a:fillRect/>
          </a:stretch>
        </p:blipFill>
        <p:spPr bwMode="auto">
          <a:xfrm>
            <a:off x="720001" y="1362075"/>
            <a:ext cx="2157413" cy="1507331"/>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pic>
        <p:nvPicPr>
          <p:cNvPr id="167941" name="Afbeelding 2"/>
          <p:cNvPicPr>
            <a:picLocks noChangeAspect="1"/>
          </p:cNvPicPr>
          <p:nvPr/>
        </p:nvPicPr>
        <p:blipFill>
          <a:blip r:embed="rId3" cstate="email">
            <a:extLst>
              <a:ext uri="{28A0092B-C50C-407E-A947-70E740481C1C}">
                <a14:useLocalDpi xmlns:a14="http://schemas.microsoft.com/office/drawing/2010/main"/>
              </a:ext>
            </a:extLst>
          </a:blip>
          <a:srcRect/>
          <a:stretch>
            <a:fillRect/>
          </a:stretch>
        </p:blipFill>
        <p:spPr bwMode="auto">
          <a:xfrm>
            <a:off x="3139351" y="1347788"/>
            <a:ext cx="1950244" cy="1521619"/>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pic>
        <p:nvPicPr>
          <p:cNvPr id="7" name="Picture 6" descr="Free illustration: Black, Back, Button, Navigation - Free ...">
            <a:hlinkClick r:id="rId4" action="ppaction://hlinksldjump"/>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0" y="4776889"/>
            <a:ext cx="454131" cy="366611"/>
          </a:xfrm>
          <a:prstGeom prst="rect">
            <a:avLst/>
          </a:prstGeom>
        </p:spPr>
      </p:pic>
    </p:spTree>
    <p:extLst>
      <p:ext uri="{BB962C8B-B14F-4D97-AF65-F5344CB8AC3E}">
        <p14:creationId xmlns:p14="http://schemas.microsoft.com/office/powerpoint/2010/main" val="4096484944"/>
      </p:ext>
    </p:extLst>
  </p:cSld>
  <p:clrMapOvr>
    <a:masterClrMapping/>
  </p:clrMapOvr>
  <p:transition spd="slow"/>
  <p:timing>
    <p:tnLst>
      <p:par>
        <p:cTn id="1" dur="indefinite" restart="never" nodeType="tmRoot"/>
      </p:par>
    </p:tnLst>
  </p:timing>
</p:sld>
</file>

<file path=ppt/slides/slide1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SettingFineDosing-LR">
            <a:hlinkClick r:id="" action="ppaction://media"/>
          </p:cNvPr>
          <p:cNvPicPr>
            <a:picLocks noGrp="1" noChangeAspect="1"/>
          </p:cNvPicPr>
          <p:nvPr>
            <p:ph idx="1"/>
            <a:videoFile r:link="rId1"/>
            <p:extLst>
              <p:ext uri="{DAA4B4D4-6D71-4841-9C94-3DE7FCFB9230}">
                <p14:media xmlns:p14="http://schemas.microsoft.com/office/powerpoint/2010/main" r:embed="rId2">
                  <p14:trim st="306"/>
                </p14:media>
              </p:ext>
            </p:extLst>
          </p:nvPr>
        </p:nvPicPr>
        <p:blipFill>
          <a:blip r:embed="rId4"/>
          <a:stretch>
            <a:fillRect/>
          </a:stretch>
        </p:blipFill>
        <p:spPr>
          <a:xfrm>
            <a:off x="1882775" y="1347788"/>
            <a:ext cx="5376863" cy="3024187"/>
          </a:xfrm>
        </p:spPr>
      </p:pic>
      <p:sp>
        <p:nvSpPr>
          <p:cNvPr id="2" name="Title 1"/>
          <p:cNvSpPr>
            <a:spLocks noGrp="1"/>
          </p:cNvSpPr>
          <p:nvPr>
            <p:ph type="ctrTitle"/>
          </p:nvPr>
        </p:nvSpPr>
        <p:spPr/>
        <p:txBody>
          <a:bodyPr/>
          <a:lstStyle/>
          <a:p>
            <a:r>
              <a:rPr lang="nl-NL" dirty="0"/>
              <a:t>How to Adjust the Fine Application Device</a:t>
            </a:r>
            <a:r>
              <a:rPr lang="nl-NL" dirty="0" smtClean="0"/>
              <a:t>?</a:t>
            </a:r>
            <a:endParaRPr lang="nl-NL" dirty="0"/>
          </a:p>
        </p:txBody>
      </p:sp>
      <p:pic>
        <p:nvPicPr>
          <p:cNvPr id="6" name="Picture 5" descr="Free illustration: Black, Back, Button, Navigation - Free ...">
            <a:hlinkClick r:id="rId5" action="ppaction://hlinksldjump"/>
          </p:cNvPr>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a:off x="0" y="4776889"/>
            <a:ext cx="454131" cy="366611"/>
          </a:xfrm>
          <a:prstGeom prst="rect">
            <a:avLst/>
          </a:prstGeom>
        </p:spPr>
      </p:pic>
    </p:spTree>
    <p:extLst>
      <p:ext uri="{BB962C8B-B14F-4D97-AF65-F5344CB8AC3E}">
        <p14:creationId xmlns:p14="http://schemas.microsoft.com/office/powerpoint/2010/main" val="2590923087"/>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1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idx="1"/>
          </p:nvPr>
        </p:nvSpPr>
        <p:spPr/>
        <p:txBody>
          <a:bodyPr/>
          <a:lstStyle/>
          <a:p>
            <a:endParaRPr lang="nl-NL"/>
          </a:p>
        </p:txBody>
      </p:sp>
      <p:sp>
        <p:nvSpPr>
          <p:cNvPr id="2" name="Title 1"/>
          <p:cNvSpPr>
            <a:spLocks noGrp="1"/>
          </p:cNvSpPr>
          <p:nvPr>
            <p:ph type="ctrTitle"/>
          </p:nvPr>
        </p:nvSpPr>
        <p:spPr/>
        <p:txBody>
          <a:bodyPr/>
          <a:lstStyle/>
          <a:p>
            <a:pPr marL="0" indent="0">
              <a:defRPr/>
            </a:pPr>
            <a:r>
              <a:rPr lang="nl-NL" altLang="nl-NL" dirty="0" smtClean="0">
                <a:ea typeface="Geneva"/>
              </a:rPr>
              <a:t>Agitator</a:t>
            </a:r>
            <a:endParaRPr lang="nl-NL" dirty="0"/>
          </a:p>
        </p:txBody>
      </p:sp>
      <p:pic>
        <p:nvPicPr>
          <p:cNvPr id="168963" name="Picture 4" descr="twklangzaam-v"/>
          <p:cNvPicPr>
            <a:picLocks noChangeAspect="1" noChangeArrowheads="1"/>
          </p:cNvPicPr>
          <p:nvPr/>
        </p:nvPicPr>
        <p:blipFill>
          <a:blip r:embed="rId3">
            <a:extLst>
              <a:ext uri="{BEBA8EAE-BF5A-486C-A8C5-ECC9F3942E4B}">
                <a14:imgProps xmlns:a14="http://schemas.microsoft.com/office/drawing/2010/main">
                  <a14:imgLayer r:embed="rId4">
                    <a14:imgEffect>
                      <a14:sharpenSoften amount="-2000"/>
                    </a14:imgEffect>
                    <a14:imgEffect>
                      <a14:saturation sat="0"/>
                    </a14:imgEffect>
                  </a14:imgLayer>
                </a14:imgProps>
              </a:ext>
              <a:ext uri="{28A0092B-C50C-407E-A947-70E740481C1C}">
                <a14:useLocalDpi xmlns:a14="http://schemas.microsoft.com/office/drawing/2010/main"/>
              </a:ext>
            </a:extLst>
          </a:blip>
          <a:srcRect/>
          <a:stretch>
            <a:fillRect/>
          </a:stretch>
        </p:blipFill>
        <p:spPr bwMode="auto">
          <a:xfrm>
            <a:off x="7847908" y="3898776"/>
            <a:ext cx="1076325" cy="994172"/>
          </a:xfrm>
          <a:prstGeom prst="rect">
            <a:avLst/>
          </a:prstGeom>
          <a:solidFill>
            <a:schemeClr val="tx1"/>
          </a:solidFill>
          <a:ln>
            <a:noFill/>
          </a:ln>
          <a:extLst/>
        </p:spPr>
      </p:pic>
      <p:sp>
        <p:nvSpPr>
          <p:cNvPr id="169988" name="Text Box 8"/>
          <p:cNvSpPr txBox="1">
            <a:spLocks noChangeArrowheads="1"/>
          </p:cNvSpPr>
          <p:nvPr/>
        </p:nvSpPr>
        <p:spPr bwMode="auto">
          <a:xfrm>
            <a:off x="1384697" y="1275160"/>
            <a:ext cx="1837134" cy="276999"/>
          </a:xfrm>
          <a:prstGeom prst="rect">
            <a:avLst/>
          </a:prstGeom>
          <a:solidFill>
            <a:schemeClr val="bg1">
              <a:lumMod val="85000"/>
            </a:schemeClr>
          </a:solidFill>
          <a:ln>
            <a:noFill/>
          </a:ln>
          <a:effectLst/>
        </p:spPr>
        <p:txBody>
          <a:bodyP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eaLnBrk="1" hangingPunct="1">
              <a:defRPr/>
            </a:pPr>
            <a:r>
              <a:rPr lang="en-US" altLang="nl-NL" sz="1200" dirty="0" smtClean="0"/>
              <a:t>EL</a:t>
            </a:r>
            <a:endParaRPr lang="en-US" altLang="nl-NL" sz="1200" dirty="0"/>
          </a:p>
        </p:txBody>
      </p:sp>
      <p:sp>
        <p:nvSpPr>
          <p:cNvPr id="169989" name="Text Box 9"/>
          <p:cNvSpPr txBox="1">
            <a:spLocks noChangeArrowheads="1"/>
          </p:cNvSpPr>
          <p:nvPr/>
        </p:nvSpPr>
        <p:spPr bwMode="auto">
          <a:xfrm>
            <a:off x="3558778" y="1275160"/>
            <a:ext cx="1824038" cy="276999"/>
          </a:xfrm>
          <a:prstGeom prst="rect">
            <a:avLst/>
          </a:prstGeom>
          <a:solidFill>
            <a:schemeClr val="bg1">
              <a:lumMod val="85000"/>
            </a:schemeClr>
          </a:solidFill>
          <a:ln>
            <a:noFill/>
          </a:ln>
          <a:effectLst/>
        </p:spPr>
        <p:txBody>
          <a:bodyP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eaLnBrk="1" hangingPunct="1">
              <a:defRPr/>
            </a:pPr>
            <a:r>
              <a:rPr lang="en-US" altLang="nl-NL" sz="1200" dirty="0" smtClean="0"/>
              <a:t>CL/CL </a:t>
            </a:r>
            <a:r>
              <a:rPr lang="en-US" altLang="nl-NL" sz="1200" dirty="0"/>
              <a:t>EW</a:t>
            </a:r>
          </a:p>
        </p:txBody>
      </p:sp>
      <p:sp>
        <p:nvSpPr>
          <p:cNvPr id="169990" name="Text Box 10"/>
          <p:cNvSpPr txBox="1">
            <a:spLocks noChangeArrowheads="1"/>
          </p:cNvSpPr>
          <p:nvPr/>
        </p:nvSpPr>
        <p:spPr bwMode="auto">
          <a:xfrm>
            <a:off x="5566859" y="1268386"/>
            <a:ext cx="2435837" cy="461665"/>
          </a:xfrm>
          <a:prstGeom prst="rect">
            <a:avLst/>
          </a:prstGeom>
          <a:solidFill>
            <a:schemeClr val="bg1">
              <a:lumMod val="85000"/>
            </a:schemeClr>
          </a:solidFill>
          <a:ln>
            <a:noFill/>
          </a:ln>
          <a:effectLst/>
        </p:spPr>
        <p:txBody>
          <a:bodyPr wrap="squar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defRPr/>
            </a:pPr>
            <a:r>
              <a:rPr lang="en-US" altLang="nl-NL" sz="1200" dirty="0" smtClean="0"/>
              <a:t>CL </a:t>
            </a:r>
            <a:r>
              <a:rPr lang="en-US" altLang="nl-NL" sz="1200" dirty="0"/>
              <a:t>W PRO, CL </a:t>
            </a:r>
            <a:r>
              <a:rPr lang="en-US" altLang="nl-NL" sz="1200" dirty="0" smtClean="0"/>
              <a:t>GEOSPREAD, HL/TL/TLX/GEOSPREAD (</a:t>
            </a:r>
            <a:r>
              <a:rPr lang="en-US" altLang="nl-NL" sz="1200" dirty="0" err="1" smtClean="0"/>
              <a:t>iDC</a:t>
            </a:r>
            <a:r>
              <a:rPr lang="en-US" altLang="nl-NL" sz="1200" dirty="0" smtClean="0"/>
              <a:t>)</a:t>
            </a:r>
            <a:endParaRPr lang="en-US" altLang="nl-NL" sz="1200" dirty="0"/>
          </a:p>
        </p:txBody>
      </p:sp>
      <p:sp>
        <p:nvSpPr>
          <p:cNvPr id="168967" name="Text Box 11"/>
          <p:cNvSpPr txBox="1">
            <a:spLocks noChangeArrowheads="1"/>
          </p:cNvSpPr>
          <p:nvPr/>
        </p:nvSpPr>
        <p:spPr bwMode="auto">
          <a:xfrm>
            <a:off x="1331119" y="3090863"/>
            <a:ext cx="1944291" cy="161582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spcBef>
                <a:spcPct val="50000"/>
              </a:spcBef>
            </a:pPr>
            <a:r>
              <a:rPr lang="nl-NL" altLang="nl-NL"/>
              <a:t>Agitator speed </a:t>
            </a:r>
          </a:p>
          <a:p>
            <a:pPr algn="ctr" eaLnBrk="1" hangingPunct="1">
              <a:spcBef>
                <a:spcPct val="50000"/>
              </a:spcBef>
            </a:pPr>
            <a:r>
              <a:rPr lang="nl-NL" altLang="nl-NL"/>
              <a:t>= </a:t>
            </a:r>
          </a:p>
          <a:p>
            <a:pPr algn="ctr" eaLnBrk="1" hangingPunct="1">
              <a:spcBef>
                <a:spcPct val="50000"/>
              </a:spcBef>
            </a:pPr>
            <a:r>
              <a:rPr lang="nl-NL" altLang="nl-NL"/>
              <a:t>Disc speed</a:t>
            </a:r>
          </a:p>
          <a:p>
            <a:pPr algn="ctr" eaLnBrk="1" hangingPunct="1">
              <a:spcBef>
                <a:spcPct val="50000"/>
              </a:spcBef>
            </a:pPr>
            <a:r>
              <a:rPr lang="nl-NL" altLang="nl-NL"/>
              <a:t>540 rpm</a:t>
            </a:r>
            <a:endParaRPr lang="en-US" altLang="nl-NL"/>
          </a:p>
        </p:txBody>
      </p:sp>
      <p:sp>
        <p:nvSpPr>
          <p:cNvPr id="168968" name="Text Box 12"/>
          <p:cNvSpPr txBox="1">
            <a:spLocks noChangeArrowheads="1"/>
          </p:cNvSpPr>
          <p:nvPr/>
        </p:nvSpPr>
        <p:spPr bwMode="auto">
          <a:xfrm>
            <a:off x="3499247" y="3090863"/>
            <a:ext cx="1943100" cy="161582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spcBef>
                <a:spcPct val="50000"/>
              </a:spcBef>
            </a:pPr>
            <a:r>
              <a:rPr lang="nl-NL" altLang="nl-NL"/>
              <a:t>Agitator speed </a:t>
            </a:r>
          </a:p>
          <a:p>
            <a:pPr algn="ctr" eaLnBrk="1" hangingPunct="1">
              <a:spcBef>
                <a:spcPct val="50000"/>
              </a:spcBef>
            </a:pPr>
            <a:r>
              <a:rPr lang="nl-NL" altLang="nl-NL"/>
              <a:t>= </a:t>
            </a:r>
          </a:p>
          <a:p>
            <a:pPr algn="ctr" eaLnBrk="1" hangingPunct="1">
              <a:spcBef>
                <a:spcPct val="50000"/>
              </a:spcBef>
            </a:pPr>
            <a:r>
              <a:rPr lang="nl-NL" altLang="nl-NL"/>
              <a:t>Disc speed</a:t>
            </a:r>
          </a:p>
          <a:p>
            <a:pPr algn="ctr" eaLnBrk="1" hangingPunct="1">
              <a:spcBef>
                <a:spcPct val="50000"/>
              </a:spcBef>
            </a:pPr>
            <a:r>
              <a:rPr lang="nl-NL" altLang="nl-NL"/>
              <a:t>850 rpm</a:t>
            </a:r>
            <a:endParaRPr lang="en-US" altLang="nl-NL"/>
          </a:p>
        </p:txBody>
      </p:sp>
      <p:sp>
        <p:nvSpPr>
          <p:cNvPr id="168969" name="Text Box 13"/>
          <p:cNvSpPr txBox="1">
            <a:spLocks noChangeArrowheads="1"/>
          </p:cNvSpPr>
          <p:nvPr/>
        </p:nvSpPr>
        <p:spPr bwMode="auto">
          <a:xfrm>
            <a:off x="5750809" y="3090863"/>
            <a:ext cx="1944290" cy="14773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spcBef>
                <a:spcPct val="50000"/>
              </a:spcBef>
            </a:pPr>
            <a:r>
              <a:rPr lang="nl-NL" altLang="nl-NL" dirty="0"/>
              <a:t>Agitator speed </a:t>
            </a:r>
          </a:p>
          <a:p>
            <a:pPr algn="ctr" eaLnBrk="1" hangingPunct="1">
              <a:spcBef>
                <a:spcPct val="50000"/>
              </a:spcBef>
            </a:pPr>
            <a:r>
              <a:rPr lang="nl-NL" altLang="nl-NL" dirty="0"/>
              <a:t>= </a:t>
            </a:r>
          </a:p>
          <a:p>
            <a:pPr algn="ctr" eaLnBrk="1" hangingPunct="1">
              <a:spcBef>
                <a:spcPct val="50000"/>
              </a:spcBef>
            </a:pPr>
            <a:r>
              <a:rPr lang="nl-NL" altLang="nl-NL" dirty="0"/>
              <a:t>15 % of the disc speed</a:t>
            </a:r>
          </a:p>
        </p:txBody>
      </p:sp>
      <p:pic>
        <p:nvPicPr>
          <p:cNvPr id="168970" name="Afbeelding 1"/>
          <p:cNvPicPr>
            <a:picLocks noChangeAspect="1"/>
          </p:cNvPicPr>
          <p:nvPr/>
        </p:nvPicPr>
        <p:blipFill>
          <a:blip r:embed="rId5" cstate="email">
            <a:extLst>
              <a:ext uri="{28A0092B-C50C-407E-A947-70E740481C1C}">
                <a14:useLocalDpi xmlns:a14="http://schemas.microsoft.com/office/drawing/2010/main"/>
              </a:ext>
            </a:extLst>
          </a:blip>
          <a:srcRect/>
          <a:stretch>
            <a:fillRect/>
          </a:stretch>
        </p:blipFill>
        <p:spPr bwMode="auto">
          <a:xfrm>
            <a:off x="1384697" y="1519238"/>
            <a:ext cx="1837134" cy="1571625"/>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8971" name="Afbeelding 2"/>
          <p:cNvPicPr>
            <a:picLocks noChangeAspect="1"/>
          </p:cNvPicPr>
          <p:nvPr/>
        </p:nvPicPr>
        <p:blipFill>
          <a:blip r:embed="rId6" cstate="email">
            <a:extLst>
              <a:ext uri="{28A0092B-C50C-407E-A947-70E740481C1C}">
                <a14:useLocalDpi xmlns:a14="http://schemas.microsoft.com/office/drawing/2010/main"/>
              </a:ext>
            </a:extLst>
          </a:blip>
          <a:srcRect/>
          <a:stretch>
            <a:fillRect/>
          </a:stretch>
        </p:blipFill>
        <p:spPr bwMode="auto">
          <a:xfrm>
            <a:off x="3558778" y="1525191"/>
            <a:ext cx="1824038" cy="1565672"/>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8972" name="Picture 4" descr="Vic_RotaflowRO_028"/>
          <p:cNvPicPr>
            <a:picLocks noChangeAspect="1" noChangeArrowheads="1"/>
          </p:cNvPicPr>
          <p:nvPr/>
        </p:nvPicPr>
        <p:blipFill>
          <a:blip r:embed="rId7" cstate="email">
            <a:extLst>
              <a:ext uri="{28A0092B-C50C-407E-A947-70E740481C1C}">
                <a14:useLocalDpi xmlns:a14="http://schemas.microsoft.com/office/drawing/2010/main"/>
              </a:ext>
            </a:extLst>
          </a:blip>
          <a:srcRect/>
          <a:stretch>
            <a:fillRect/>
          </a:stretch>
        </p:blipFill>
        <p:spPr bwMode="auto">
          <a:xfrm>
            <a:off x="5759055" y="1721496"/>
            <a:ext cx="2051447" cy="1381125"/>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 name="Picture 14" descr="Free illustration: Black, Back, Button, Navigation - Free ...">
            <a:hlinkClick r:id="rId8" action="ppaction://hlinksldjump"/>
          </p:cNvPr>
          <p:cNvPicPr>
            <a:picLocks noChangeAspect="1"/>
          </p:cNvPicPr>
          <p:nvPr/>
        </p:nvPicPr>
        <p:blipFill>
          <a:blip r:embed="rId9" cstate="email">
            <a:extLst>
              <a:ext uri="{28A0092B-C50C-407E-A947-70E740481C1C}">
                <a14:useLocalDpi xmlns:a14="http://schemas.microsoft.com/office/drawing/2010/main"/>
              </a:ext>
            </a:extLst>
          </a:blip>
          <a:stretch>
            <a:fillRect/>
          </a:stretch>
        </p:blipFill>
        <p:spPr>
          <a:xfrm>
            <a:off x="0" y="4776889"/>
            <a:ext cx="454131" cy="366611"/>
          </a:xfrm>
          <a:prstGeom prst="rect">
            <a:avLst/>
          </a:prstGeom>
        </p:spPr>
      </p:pic>
    </p:spTree>
    <p:extLst>
      <p:ext uri="{BB962C8B-B14F-4D97-AF65-F5344CB8AC3E}">
        <p14:creationId xmlns:p14="http://schemas.microsoft.com/office/powerpoint/2010/main" val="918754913"/>
      </p:ext>
    </p:extLst>
  </p:cSld>
  <p:clrMapOvr>
    <a:masterClrMapping/>
  </p:clrMapOvr>
  <p:transition spd="slow"/>
  <p:timing>
    <p:tnLst>
      <p:par>
        <p:cTn id="1" dur="indefinite" restart="never" nodeType="tmRoot"/>
      </p:par>
    </p:tnLst>
  </p:timing>
</p:sld>
</file>

<file path=ppt/slides/slide1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1010" name="Rectangle 7"/>
          <p:cNvSpPr>
            <a:spLocks noGrp="1" noChangeArrowheads="1"/>
          </p:cNvSpPr>
          <p:nvPr>
            <p:ph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numCol="1" anchor="t" anchorCtr="0" compatLnSpc="1">
            <a:prstTxWarp prst="textNoShape">
              <a:avLst/>
            </a:prstTxWarp>
          </a:bodyPr>
          <a:lstStyle/>
          <a:p>
            <a:pPr eaLnBrk="1" hangingPunct="1"/>
            <a:r>
              <a:rPr lang="en-GB" altLang="nl-NL" sz="1500" dirty="0"/>
              <a:t>Easy to make a wide filling opening</a:t>
            </a:r>
          </a:p>
          <a:p>
            <a:pPr eaLnBrk="1" hangingPunct="1"/>
            <a:r>
              <a:rPr lang="en-GB" altLang="nl-NL" sz="1500" dirty="0"/>
              <a:t>Quick and easy to fit</a:t>
            </a:r>
          </a:p>
        </p:txBody>
      </p:sp>
      <p:sp>
        <p:nvSpPr>
          <p:cNvPr id="3" name="Title 2"/>
          <p:cNvSpPr>
            <a:spLocks noGrp="1"/>
          </p:cNvSpPr>
          <p:nvPr>
            <p:ph type="ctrTitle"/>
          </p:nvPr>
        </p:nvSpPr>
        <p:spPr/>
        <p:txBody>
          <a:bodyPr/>
          <a:lstStyle/>
          <a:p>
            <a:r>
              <a:rPr lang="en-GB" altLang="nl-NL" dirty="0">
                <a:ea typeface="Geneva"/>
              </a:rPr>
              <a:t>Hopper Cover (Optional</a:t>
            </a:r>
            <a:r>
              <a:rPr lang="en-GB" altLang="nl-NL" dirty="0" smtClean="0">
                <a:ea typeface="Geneva"/>
              </a:rPr>
              <a:t>)</a:t>
            </a:r>
            <a:endParaRPr lang="nl-NL" dirty="0"/>
          </a:p>
        </p:txBody>
      </p:sp>
      <p:pic>
        <p:nvPicPr>
          <p:cNvPr id="171012" name="Picture 8"/>
          <p:cNvPicPr>
            <a:picLocks noChangeAspect="1" noChangeArrowheads="1"/>
          </p:cNvPicPr>
          <p:nvPr/>
        </p:nvPicPr>
        <p:blipFill>
          <a:blip r:embed="rId2" cstate="email">
            <a:extLst>
              <a:ext uri="{28A0092B-C50C-407E-A947-70E740481C1C}">
                <a14:useLocalDpi xmlns:a14="http://schemas.microsoft.com/office/drawing/2010/main"/>
              </a:ext>
            </a:extLst>
          </a:blip>
          <a:srcRect/>
          <a:stretch>
            <a:fillRect/>
          </a:stretch>
        </p:blipFill>
        <p:spPr bwMode="auto">
          <a:xfrm>
            <a:off x="5261372" y="3036094"/>
            <a:ext cx="2281238" cy="1521619"/>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Lst>
        </p:spPr>
      </p:pic>
      <p:pic>
        <p:nvPicPr>
          <p:cNvPr id="171013" name="Picture 9"/>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2355057" y="3036094"/>
            <a:ext cx="2740819" cy="1521619"/>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Lst>
        </p:spPr>
      </p:pic>
      <p:pic>
        <p:nvPicPr>
          <p:cNvPr id="171014" name="Picture 10"/>
          <p:cNvPicPr>
            <a:picLocks noChangeAspect="1" noChangeArrowheads="1"/>
          </p:cNvPicPr>
          <p:nvPr/>
        </p:nvPicPr>
        <p:blipFill>
          <a:blip r:embed="rId4" cstate="email">
            <a:extLst>
              <a:ext uri="{28A0092B-C50C-407E-A947-70E740481C1C}">
                <a14:useLocalDpi xmlns:a14="http://schemas.microsoft.com/office/drawing/2010/main"/>
              </a:ext>
            </a:extLst>
          </a:blip>
          <a:srcRect/>
          <a:stretch>
            <a:fillRect/>
          </a:stretch>
        </p:blipFill>
        <p:spPr bwMode="auto">
          <a:xfrm>
            <a:off x="5261372" y="1375173"/>
            <a:ext cx="2281238" cy="1520428"/>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Lst>
        </p:spPr>
      </p:pic>
      <p:pic>
        <p:nvPicPr>
          <p:cNvPr id="8" name="Picture 7" descr="Free illustration: Black, Back, Button, Navigation - Free ...">
            <a:hlinkClick r:id="rId5" action="ppaction://hlinksldjump"/>
          </p:cNvPr>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a:off x="0" y="4776889"/>
            <a:ext cx="454131" cy="366611"/>
          </a:xfrm>
          <a:prstGeom prst="rect">
            <a:avLst/>
          </a:prstGeom>
        </p:spPr>
      </p:pic>
    </p:spTree>
    <p:extLst>
      <p:ext uri="{BB962C8B-B14F-4D97-AF65-F5344CB8AC3E}">
        <p14:creationId xmlns:p14="http://schemas.microsoft.com/office/powerpoint/2010/main" val="2252297924"/>
      </p:ext>
    </p:extLst>
  </p:cSld>
  <p:clrMapOvr>
    <a:masterClrMapping/>
  </p:clrMapOvr>
  <p:transition spd="slow"/>
  <p:timing>
    <p:tnLst>
      <p:par>
        <p:cTn id="1" dur="indefinite" restart="never" nodeType="tmRoot"/>
      </p:par>
    </p:tnLst>
  </p:timing>
</p:sld>
</file>

<file path=ppt/slides/slide1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6455492" y="468048"/>
            <a:ext cx="2263043" cy="1616459"/>
          </a:xfrm>
          <a:prstGeom prst="rect">
            <a:avLst/>
          </a:prstGeom>
          <a:ln>
            <a:noFill/>
          </a:ln>
          <a:effectLst>
            <a:outerShdw blurRad="292100" dist="139700" dir="2700000" algn="tl" rotWithShape="0">
              <a:srgbClr val="333333">
                <a:alpha val="65000"/>
              </a:srgbClr>
            </a:outerShdw>
          </a:effectLst>
        </p:spPr>
      </p:pic>
      <p:sp>
        <p:nvSpPr>
          <p:cNvPr id="71682" name="Tijdelijke aanduiding voor inhoud 1"/>
          <p:cNvSpPr>
            <a:spLocks noGrp="1"/>
          </p:cNvSpPr>
          <p:nvPr>
            <p:ph idx="1"/>
          </p:nvPr>
        </p:nvSpPr>
        <p:spPr bwMode="auto">
          <a:xfrm>
            <a:off x="719139" y="1347788"/>
            <a:ext cx="4478516" cy="3024187"/>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numCol="1" anchor="t" anchorCtr="0" compatLnSpc="1">
            <a:prstTxWarp prst="textNoShape">
              <a:avLst/>
            </a:prstTxWarp>
          </a:bodyPr>
          <a:lstStyle/>
          <a:p>
            <a:r>
              <a:rPr lang="en-GB" altLang="nl-NL" dirty="0" smtClean="0"/>
              <a:t>Operation of electrical hopper cover via ISOBUS compatible terminal</a:t>
            </a:r>
          </a:p>
          <a:p>
            <a:r>
              <a:rPr lang="en-GB" altLang="nl-NL" dirty="0" smtClean="0"/>
              <a:t>No need to leave the tractor cab</a:t>
            </a:r>
          </a:p>
          <a:p>
            <a:r>
              <a:rPr lang="en-GB" altLang="nl-NL" dirty="0" err="1" smtClean="0"/>
              <a:t>atented</a:t>
            </a:r>
            <a:r>
              <a:rPr lang="en-GB" altLang="nl-NL" dirty="0" smtClean="0"/>
              <a:t> design</a:t>
            </a:r>
          </a:p>
          <a:p>
            <a:r>
              <a:rPr lang="en-GB" altLang="nl-NL" dirty="0" smtClean="0"/>
              <a:t>Folding mechanism and electric motor </a:t>
            </a:r>
          </a:p>
          <a:p>
            <a:r>
              <a:rPr lang="en-GB" altLang="nl-NL" dirty="0"/>
              <a:t>O</a:t>
            </a:r>
            <a:r>
              <a:rPr lang="en-GB" altLang="nl-NL" dirty="0" smtClean="0"/>
              <a:t>utside of hopper</a:t>
            </a:r>
          </a:p>
        </p:txBody>
      </p:sp>
      <p:sp>
        <p:nvSpPr>
          <p:cNvPr id="2" name="Title 1"/>
          <p:cNvSpPr>
            <a:spLocks noGrp="1"/>
          </p:cNvSpPr>
          <p:nvPr>
            <p:ph type="ctrTitle"/>
          </p:nvPr>
        </p:nvSpPr>
        <p:spPr/>
        <p:txBody>
          <a:bodyPr/>
          <a:lstStyle/>
          <a:p>
            <a:r>
              <a:rPr lang="en-GB" altLang="nl-NL" dirty="0"/>
              <a:t>Electrical Hopper </a:t>
            </a:r>
            <a:r>
              <a:rPr lang="en-GB" altLang="nl-NL" dirty="0" smtClean="0"/>
              <a:t>Cover</a:t>
            </a:r>
            <a:endParaRPr lang="nl-NL" dirty="0"/>
          </a:p>
        </p:txBody>
      </p:sp>
      <p:pic>
        <p:nvPicPr>
          <p:cNvPr id="71684" name="Picture 2"/>
          <p:cNvPicPr>
            <a:picLocks noChangeAspect="1" noChangeArrowheads="1"/>
          </p:cNvPicPr>
          <p:nvPr/>
        </p:nvPicPr>
        <p:blipFill rotWithShape="1">
          <a:blip r:embed="rId3" cstate="screen">
            <a:extLst>
              <a:ext uri="{28A0092B-C50C-407E-A947-70E740481C1C}">
                <a14:useLocalDpi xmlns:a14="http://schemas.microsoft.com/office/drawing/2010/main"/>
              </a:ext>
            </a:extLst>
          </a:blip>
          <a:srcRect/>
          <a:stretch/>
        </p:blipFill>
        <p:spPr bwMode="auto">
          <a:xfrm>
            <a:off x="550674" y="3619711"/>
            <a:ext cx="1882665" cy="832552"/>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1686" name="Picture 4"/>
          <p:cNvPicPr>
            <a:picLocks noChangeAspect="1" noChangeArrowheads="1"/>
          </p:cNvPicPr>
          <p:nvPr/>
        </p:nvPicPr>
        <p:blipFill rotWithShape="1">
          <a:blip r:embed="rId4" cstate="screen">
            <a:extLst>
              <a:ext uri="{28A0092B-C50C-407E-A947-70E740481C1C}">
                <a14:useLocalDpi xmlns:a14="http://schemas.microsoft.com/office/drawing/2010/main"/>
              </a:ext>
            </a:extLst>
          </a:blip>
          <a:srcRect/>
          <a:stretch/>
        </p:blipFill>
        <p:spPr bwMode="auto">
          <a:xfrm>
            <a:off x="2578531" y="3604538"/>
            <a:ext cx="1836204" cy="847725"/>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1687" name="Picture 5"/>
          <p:cNvPicPr>
            <a:picLocks noChangeAspect="1" noChangeArrowheads="1"/>
          </p:cNvPicPr>
          <p:nvPr/>
        </p:nvPicPr>
        <p:blipFill rotWithShape="1">
          <a:blip r:embed="rId5" cstate="screen">
            <a:extLst>
              <a:ext uri="{28A0092B-C50C-407E-A947-70E740481C1C}">
                <a14:useLocalDpi xmlns:a14="http://schemas.microsoft.com/office/drawing/2010/main"/>
              </a:ext>
            </a:extLst>
          </a:blip>
          <a:srcRect/>
          <a:stretch/>
        </p:blipFill>
        <p:spPr bwMode="auto">
          <a:xfrm>
            <a:off x="4559927" y="3604538"/>
            <a:ext cx="1813787" cy="847725"/>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ounded Rectangle 3"/>
          <p:cNvSpPr/>
          <p:nvPr/>
        </p:nvSpPr>
        <p:spPr bwMode="auto">
          <a:xfrm>
            <a:off x="8031635" y="1060253"/>
            <a:ext cx="756085" cy="432048"/>
          </a:xfrm>
          <a:prstGeom prst="roundRect">
            <a:avLst/>
          </a:prstGeom>
          <a:noFill/>
          <a:ln w="38100" cap="flat" cmpd="sng" algn="ctr">
            <a:solidFill>
              <a:srgbClr val="FF0000"/>
            </a:solidFill>
            <a:prstDash val="solid"/>
            <a:round/>
            <a:headEnd type="none" w="med" len="med"/>
            <a:tailEnd type="none" w="med" len="med"/>
          </a:ln>
          <a:effectLst/>
        </p:spPr>
        <p:txBody>
          <a:bodyPr vert="horz" wrap="none" lIns="68580" tIns="34290" rIns="68580" bIns="34290" numCol="1" rtlCol="0" anchor="ctr" anchorCtr="0" compatLnSpc="1">
            <a:prstTxWarp prst="textNoShape">
              <a:avLst/>
            </a:prstTxWarp>
          </a:bodyPr>
          <a:lstStyle/>
          <a:p>
            <a:pPr algn="ctr" defTabSz="685800"/>
            <a:endParaRPr lang="en-GB" sz="1350" dirty="0">
              <a:latin typeface="Arial" charset="0"/>
            </a:endParaRPr>
          </a:p>
        </p:txBody>
      </p:sp>
      <p:pic>
        <p:nvPicPr>
          <p:cNvPr id="10" name="Picture 8"/>
          <p:cNvPicPr>
            <a:picLocks noChangeAspect="1"/>
          </p:cNvPicPr>
          <p:nvPr/>
        </p:nvPicPr>
        <p:blipFill>
          <a:blip r:embed="rId6" cstate="screen">
            <a:extLst>
              <a:ext uri="{28A0092B-C50C-407E-A947-70E740481C1C}">
                <a14:useLocalDpi xmlns:a14="http://schemas.microsoft.com/office/drawing/2010/main"/>
              </a:ext>
            </a:extLst>
          </a:blip>
          <a:srcRect/>
          <a:stretch>
            <a:fillRect/>
          </a:stretch>
        </p:blipFill>
        <p:spPr bwMode="auto">
          <a:xfrm>
            <a:off x="6705563" y="3211486"/>
            <a:ext cx="2281347" cy="1520503"/>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 name="Picture 11" descr="Free illustration: Black, Back, Button, Navigation - Free ...">
            <a:hlinkClick r:id="rId7" action="ppaction://hlinksldjump"/>
          </p:cNvPr>
          <p:cNvPicPr>
            <a:picLocks noChangeAspect="1"/>
          </p:cNvPicPr>
          <p:nvPr/>
        </p:nvPicPr>
        <p:blipFill>
          <a:blip r:embed="rId8" cstate="email">
            <a:extLst>
              <a:ext uri="{28A0092B-C50C-407E-A947-70E740481C1C}">
                <a14:useLocalDpi xmlns:a14="http://schemas.microsoft.com/office/drawing/2010/main"/>
              </a:ext>
            </a:extLst>
          </a:blip>
          <a:stretch>
            <a:fillRect/>
          </a:stretch>
        </p:blipFill>
        <p:spPr>
          <a:xfrm>
            <a:off x="0" y="4776889"/>
            <a:ext cx="454131" cy="366611"/>
          </a:xfrm>
          <a:prstGeom prst="rect">
            <a:avLst/>
          </a:prstGeom>
        </p:spPr>
      </p:pic>
    </p:spTree>
    <p:extLst>
      <p:ext uri="{BB962C8B-B14F-4D97-AF65-F5344CB8AC3E}">
        <p14:creationId xmlns:p14="http://schemas.microsoft.com/office/powerpoint/2010/main" val="3543692905"/>
      </p:ext>
    </p:extLst>
  </p:cSld>
  <p:clrMapOvr>
    <a:masterClrMapping/>
  </p:clrMapOvr>
  <p:timing>
    <p:tnLst>
      <p:par>
        <p:cTn id="1" dur="indefinite" restart="never" nodeType="tmRoot"/>
      </p:par>
    </p:tnLst>
  </p:timing>
</p:sld>
</file>

<file path=ppt/slides/slide1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a:ext>
            </a:extLst>
          </a:blip>
          <a:stretch>
            <a:fillRect/>
          </a:stretch>
        </p:blipFill>
        <p:spPr>
          <a:xfrm>
            <a:off x="730536" y="1365937"/>
            <a:ext cx="3456384" cy="2304256"/>
          </a:xfrm>
          <a:prstGeom prst="rect">
            <a:avLst/>
          </a:prstGeom>
          <a:ln>
            <a:noFill/>
          </a:ln>
          <a:effectLst>
            <a:outerShdw blurRad="292100" dist="139700" dir="2700000" algn="tl" rotWithShape="0">
              <a:srgbClr val="333333">
                <a:alpha val="65000"/>
              </a:srgbClr>
            </a:outerShdw>
          </a:effectLst>
        </p:spPr>
      </p:pic>
      <p:sp>
        <p:nvSpPr>
          <p:cNvPr id="4" name="Title 3"/>
          <p:cNvSpPr>
            <a:spLocks noGrp="1"/>
          </p:cNvSpPr>
          <p:nvPr>
            <p:ph type="ctrTitle"/>
          </p:nvPr>
        </p:nvSpPr>
        <p:spPr/>
        <p:txBody>
          <a:bodyPr/>
          <a:lstStyle/>
          <a:p>
            <a:r>
              <a:rPr lang="nl-NL" altLang="nl-NL" dirty="0">
                <a:ea typeface="Geneva"/>
              </a:rPr>
              <a:t>Open/Close </a:t>
            </a:r>
            <a:r>
              <a:rPr lang="nl-NL" altLang="nl-NL" dirty="0" smtClean="0">
                <a:ea typeface="Geneva"/>
              </a:rPr>
              <a:t>Indicator</a:t>
            </a:r>
            <a:endParaRPr lang="nl-NL" dirty="0"/>
          </a:p>
        </p:txBody>
      </p:sp>
      <p:cxnSp>
        <p:nvCxnSpPr>
          <p:cNvPr id="6" name="Rechte verbindingslijn met pijl 5"/>
          <p:cNvCxnSpPr/>
          <p:nvPr/>
        </p:nvCxnSpPr>
        <p:spPr>
          <a:xfrm>
            <a:off x="2350878" y="2147887"/>
            <a:ext cx="499528" cy="740356"/>
          </a:xfrm>
          <a:prstGeom prst="straightConnector1">
            <a:avLst/>
          </a:prstGeom>
          <a:ln w="28575">
            <a:solidFill>
              <a:srgbClr val="007A3B"/>
            </a:solidFill>
            <a:headEnd type="arrow"/>
            <a:tailEnd type="arrow"/>
          </a:ln>
        </p:spPr>
        <p:style>
          <a:lnRef idx="1">
            <a:schemeClr val="accent1"/>
          </a:lnRef>
          <a:fillRef idx="0">
            <a:schemeClr val="accent1"/>
          </a:fillRef>
          <a:effectRef idx="0">
            <a:schemeClr val="accent1"/>
          </a:effectRef>
          <a:fontRef idx="minor">
            <a:schemeClr val="tx1"/>
          </a:fontRef>
        </p:style>
      </p:cxnSp>
      <p:sp>
        <p:nvSpPr>
          <p:cNvPr id="172037" name="Tekstvak 6"/>
          <p:cNvSpPr txBox="1">
            <a:spLocks noChangeArrowheads="1"/>
          </p:cNvSpPr>
          <p:nvPr/>
        </p:nvSpPr>
        <p:spPr bwMode="auto">
          <a:xfrm>
            <a:off x="710804" y="3923110"/>
            <a:ext cx="7216098"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nl-NL" b="0" dirty="0" smtClean="0"/>
              <a:t>Standard on all hydraulically controlled spreader models</a:t>
            </a:r>
            <a:endParaRPr lang="en-GB" altLang="nl-NL" b="0" dirty="0"/>
          </a:p>
        </p:txBody>
      </p:sp>
      <p:pic>
        <p:nvPicPr>
          <p:cNvPr id="8" name="Picture 7" descr="Free illustration: Black, Back, Button, Navigation - Free ...">
            <a:hlinkClick r:id="rId3" action="ppaction://hlinksldjump"/>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0" y="4776889"/>
            <a:ext cx="454131" cy="366611"/>
          </a:xfrm>
          <a:prstGeom prst="rect">
            <a:avLst/>
          </a:prstGeom>
        </p:spPr>
      </p:pic>
    </p:spTree>
    <p:extLst>
      <p:ext uri="{BB962C8B-B14F-4D97-AF65-F5344CB8AC3E}">
        <p14:creationId xmlns:p14="http://schemas.microsoft.com/office/powerpoint/2010/main" val="1867404283"/>
      </p:ext>
    </p:extLst>
  </p:cSld>
  <p:clrMapOvr>
    <a:masterClrMapping/>
  </p:clrMapOvr>
  <p:transition spd="slow"/>
  <p:timing>
    <p:tnLst>
      <p:par>
        <p:cTn id="1" dur="indefinite" restart="never" nodeType="tmRoot"/>
      </p:par>
    </p:tnLst>
  </p:timing>
</p:sld>
</file>

<file path=ppt/slides/slide1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3058" name="Picture 6" descr="070316091"/>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6734839" y="904001"/>
            <a:ext cx="1884759" cy="1254919"/>
          </a:xfrm>
          <a:prstGeom prst="rect">
            <a:avLst/>
          </a:prstGeom>
          <a:ln>
            <a:noFill/>
          </a:ln>
          <a:effectLst>
            <a:outerShdw blurRad="292100" dist="139700" dir="2700000" algn="tl" rotWithShape="0">
              <a:srgbClr val="333333">
                <a:alpha val="65000"/>
              </a:srgbClr>
            </a:outerShdw>
          </a:effectLst>
        </p:spPr>
      </p:pic>
      <p:pic>
        <p:nvPicPr>
          <p:cNvPr id="173059" name="Picture 5" descr="070316077"/>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6734839" y="3499563"/>
            <a:ext cx="1884759" cy="1219200"/>
          </a:xfrm>
          <a:prstGeom prst="rect">
            <a:avLst/>
          </a:prstGeom>
          <a:ln>
            <a:noFill/>
          </a:ln>
          <a:effectLst>
            <a:outerShdw blurRad="292100" dist="139700" dir="2700000" algn="tl" rotWithShape="0">
              <a:srgbClr val="333333">
                <a:alpha val="65000"/>
              </a:srgbClr>
            </a:outerShdw>
          </a:effectLst>
        </p:spPr>
      </p:pic>
      <p:pic>
        <p:nvPicPr>
          <p:cNvPr id="173060" name="Picture 16"/>
          <p:cNvPicPr>
            <a:picLocks noChangeAspect="1" noChangeArrowheads="1"/>
          </p:cNvPicPr>
          <p:nvPr/>
        </p:nvPicPr>
        <p:blipFill>
          <a:blip r:embed="rId4" cstate="email">
            <a:extLst>
              <a:ext uri="{28A0092B-C50C-407E-A947-70E740481C1C}">
                <a14:useLocalDpi xmlns:a14="http://schemas.microsoft.com/office/drawing/2010/main"/>
              </a:ext>
            </a:extLst>
          </a:blip>
          <a:srcRect/>
          <a:stretch>
            <a:fillRect/>
          </a:stretch>
        </p:blipFill>
        <p:spPr bwMode="auto">
          <a:xfrm>
            <a:off x="6734839" y="2197019"/>
            <a:ext cx="1884759" cy="1268016"/>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Lst>
        </p:spPr>
      </p:pic>
      <p:sp>
        <p:nvSpPr>
          <p:cNvPr id="2" name="Title 1"/>
          <p:cNvSpPr>
            <a:spLocks noGrp="1"/>
          </p:cNvSpPr>
          <p:nvPr>
            <p:ph type="ctrTitle"/>
          </p:nvPr>
        </p:nvSpPr>
        <p:spPr/>
        <p:txBody>
          <a:bodyPr/>
          <a:lstStyle/>
          <a:p>
            <a:pPr marL="0" indent="0">
              <a:defRPr/>
            </a:pPr>
            <a:r>
              <a:rPr lang="en-GB" altLang="nl-NL" dirty="0">
                <a:ea typeface="Geneva"/>
              </a:rPr>
              <a:t>Delta Shaped </a:t>
            </a:r>
            <a:r>
              <a:rPr lang="en-GB" altLang="nl-NL" dirty="0" smtClean="0">
                <a:ea typeface="Geneva"/>
              </a:rPr>
              <a:t>Grids</a:t>
            </a:r>
            <a:endParaRPr lang="nl-NL" dirty="0"/>
          </a:p>
        </p:txBody>
      </p:sp>
      <p:sp>
        <p:nvSpPr>
          <p:cNvPr id="173062" name="Oval 8"/>
          <p:cNvSpPr>
            <a:spLocks noChangeArrowheads="1"/>
          </p:cNvSpPr>
          <p:nvPr/>
        </p:nvSpPr>
        <p:spPr bwMode="auto">
          <a:xfrm>
            <a:off x="8176686" y="1762441"/>
            <a:ext cx="323850" cy="323850"/>
          </a:xfrm>
          <a:prstGeom prst="ellipse">
            <a:avLst/>
          </a:prstGeom>
          <a:solidFill>
            <a:schemeClr val="bg1"/>
          </a:solidFill>
          <a:ln w="28575">
            <a:solidFill>
              <a:srgbClr val="007A3B"/>
            </a:solidFill>
            <a:round/>
            <a:headEnd/>
            <a:tailEnd/>
          </a:ln>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nl-NL" dirty="0">
                <a:solidFill>
                  <a:srgbClr val="007A3B"/>
                </a:solidFill>
                <a:latin typeface="Arial Black" panose="020B0A04020102020204" pitchFamily="34" charset="0"/>
              </a:rPr>
              <a:t>1</a:t>
            </a:r>
          </a:p>
        </p:txBody>
      </p:sp>
      <p:sp>
        <p:nvSpPr>
          <p:cNvPr id="173063" name="Text Box 9"/>
          <p:cNvSpPr txBox="1">
            <a:spLocks noChangeArrowheads="1"/>
          </p:cNvSpPr>
          <p:nvPr/>
        </p:nvSpPr>
        <p:spPr bwMode="auto">
          <a:xfrm>
            <a:off x="1551888" y="3785313"/>
            <a:ext cx="3998119" cy="1061829"/>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US" altLang="nl-NL" sz="1050" b="0" dirty="0"/>
              <a:t>Locked grids in working position</a:t>
            </a:r>
          </a:p>
          <a:p>
            <a:pPr eaLnBrk="1" hangingPunct="1"/>
            <a:endParaRPr lang="en-US" altLang="nl-NL" sz="1050" b="0" dirty="0"/>
          </a:p>
          <a:p>
            <a:pPr eaLnBrk="1" hangingPunct="1"/>
            <a:r>
              <a:rPr lang="en-US" altLang="nl-NL" sz="1050" b="0" dirty="0"/>
              <a:t>Hand grip for easy and save opening and closing</a:t>
            </a:r>
          </a:p>
          <a:p>
            <a:pPr eaLnBrk="1" hangingPunct="1"/>
            <a:endParaRPr lang="en-US" altLang="nl-NL" sz="1050" b="0" dirty="0"/>
          </a:p>
          <a:p>
            <a:pPr eaLnBrk="1" hangingPunct="1"/>
            <a:r>
              <a:rPr lang="en-US" altLang="nl-NL" sz="1050" b="0" dirty="0"/>
              <a:t>Lock when the grid is open to avoid falling down or damaging </a:t>
            </a:r>
          </a:p>
          <a:p>
            <a:pPr eaLnBrk="1" hangingPunct="1"/>
            <a:r>
              <a:rPr lang="en-US" altLang="nl-NL" sz="1050" b="0" dirty="0"/>
              <a:t>the hopper edge</a:t>
            </a:r>
          </a:p>
        </p:txBody>
      </p:sp>
      <p:sp>
        <p:nvSpPr>
          <p:cNvPr id="173064" name="Oval 10"/>
          <p:cNvSpPr>
            <a:spLocks noChangeArrowheads="1"/>
          </p:cNvSpPr>
          <p:nvPr/>
        </p:nvSpPr>
        <p:spPr bwMode="auto">
          <a:xfrm>
            <a:off x="8192164" y="3064985"/>
            <a:ext cx="323850" cy="323850"/>
          </a:xfrm>
          <a:prstGeom prst="ellipse">
            <a:avLst/>
          </a:prstGeom>
          <a:solidFill>
            <a:schemeClr val="bg1"/>
          </a:solidFill>
          <a:ln w="28575">
            <a:solidFill>
              <a:srgbClr val="007A3B"/>
            </a:solidFill>
            <a:round/>
            <a:headEnd/>
            <a:tailEnd/>
          </a:ln>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US" altLang="nl-NL">
                <a:solidFill>
                  <a:srgbClr val="007A3B"/>
                </a:solidFill>
                <a:latin typeface="Arial Black" panose="020B0A04020102020204" pitchFamily="34" charset="0"/>
              </a:rPr>
              <a:t>2</a:t>
            </a:r>
          </a:p>
        </p:txBody>
      </p:sp>
      <p:sp>
        <p:nvSpPr>
          <p:cNvPr id="173065" name="Oval 11"/>
          <p:cNvSpPr>
            <a:spLocks noChangeArrowheads="1"/>
          </p:cNvSpPr>
          <p:nvPr/>
        </p:nvSpPr>
        <p:spPr bwMode="auto">
          <a:xfrm>
            <a:off x="8192164" y="4253229"/>
            <a:ext cx="323850" cy="323850"/>
          </a:xfrm>
          <a:prstGeom prst="ellipse">
            <a:avLst/>
          </a:prstGeom>
          <a:solidFill>
            <a:schemeClr val="bg1"/>
          </a:solidFill>
          <a:ln w="28575">
            <a:solidFill>
              <a:srgbClr val="007A3B"/>
            </a:solidFill>
            <a:round/>
            <a:headEnd/>
            <a:tailEnd/>
          </a:ln>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US" altLang="nl-NL">
                <a:solidFill>
                  <a:srgbClr val="007A3B"/>
                </a:solidFill>
                <a:latin typeface="Arial Black" panose="020B0A04020102020204" pitchFamily="34" charset="0"/>
              </a:rPr>
              <a:t>3</a:t>
            </a:r>
          </a:p>
        </p:txBody>
      </p:sp>
      <p:sp>
        <p:nvSpPr>
          <p:cNvPr id="173066" name="Oval 12"/>
          <p:cNvSpPr>
            <a:spLocks noChangeArrowheads="1"/>
          </p:cNvSpPr>
          <p:nvPr/>
        </p:nvSpPr>
        <p:spPr bwMode="auto">
          <a:xfrm>
            <a:off x="1277634" y="3813889"/>
            <a:ext cx="229791" cy="221456"/>
          </a:xfrm>
          <a:prstGeom prst="ellipse">
            <a:avLst/>
          </a:prstGeom>
          <a:solidFill>
            <a:schemeClr val="bg1"/>
          </a:solidFill>
          <a:ln w="28575">
            <a:solidFill>
              <a:srgbClr val="007A3B"/>
            </a:solidFill>
            <a:round/>
            <a:headEnd/>
            <a:tailEnd/>
          </a:ln>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US" altLang="nl-NL" sz="1500">
                <a:solidFill>
                  <a:srgbClr val="007A3B"/>
                </a:solidFill>
                <a:latin typeface="Arial Black" panose="020B0A04020102020204" pitchFamily="34" charset="0"/>
              </a:rPr>
              <a:t>1</a:t>
            </a:r>
          </a:p>
        </p:txBody>
      </p:sp>
      <p:sp>
        <p:nvSpPr>
          <p:cNvPr id="173067" name="Oval 13"/>
          <p:cNvSpPr>
            <a:spLocks noChangeArrowheads="1"/>
          </p:cNvSpPr>
          <p:nvPr/>
        </p:nvSpPr>
        <p:spPr bwMode="auto">
          <a:xfrm>
            <a:off x="1277634" y="4165123"/>
            <a:ext cx="229791" cy="221456"/>
          </a:xfrm>
          <a:prstGeom prst="ellipse">
            <a:avLst/>
          </a:prstGeom>
          <a:solidFill>
            <a:schemeClr val="bg1"/>
          </a:solidFill>
          <a:ln w="28575">
            <a:solidFill>
              <a:srgbClr val="007A3B"/>
            </a:solidFill>
            <a:round/>
            <a:headEnd/>
            <a:tailEnd/>
          </a:ln>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US" altLang="nl-NL" sz="1500">
                <a:solidFill>
                  <a:srgbClr val="007A3B"/>
                </a:solidFill>
                <a:latin typeface="Arial Black" panose="020B0A04020102020204" pitchFamily="34" charset="0"/>
              </a:rPr>
              <a:t>2</a:t>
            </a:r>
          </a:p>
        </p:txBody>
      </p:sp>
      <p:sp>
        <p:nvSpPr>
          <p:cNvPr id="173068" name="Oval 14"/>
          <p:cNvSpPr>
            <a:spLocks noChangeArrowheads="1"/>
          </p:cNvSpPr>
          <p:nvPr/>
        </p:nvSpPr>
        <p:spPr bwMode="auto">
          <a:xfrm>
            <a:off x="1277634" y="4497307"/>
            <a:ext cx="229791" cy="221456"/>
          </a:xfrm>
          <a:prstGeom prst="ellipse">
            <a:avLst/>
          </a:prstGeom>
          <a:solidFill>
            <a:schemeClr val="bg1"/>
          </a:solidFill>
          <a:ln w="28575">
            <a:solidFill>
              <a:srgbClr val="007A3B"/>
            </a:solidFill>
            <a:round/>
            <a:headEnd/>
            <a:tailEnd/>
          </a:ln>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US" altLang="nl-NL" sz="1500">
                <a:solidFill>
                  <a:srgbClr val="007A3B"/>
                </a:solidFill>
                <a:latin typeface="Arial Black" panose="020B0A04020102020204" pitchFamily="34" charset="0"/>
              </a:rPr>
              <a:t>3</a:t>
            </a:r>
          </a:p>
        </p:txBody>
      </p:sp>
      <p:pic>
        <p:nvPicPr>
          <p:cNvPr id="173069" name="Picture 17"/>
          <p:cNvPicPr>
            <a:picLocks noChangeAspect="1" noChangeArrowheads="1"/>
          </p:cNvPicPr>
          <p:nvPr/>
        </p:nvPicPr>
        <p:blipFill>
          <a:blip r:embed="rId5" cstate="email">
            <a:extLst>
              <a:ext uri="{28A0092B-C50C-407E-A947-70E740481C1C}">
                <a14:useLocalDpi xmlns:a14="http://schemas.microsoft.com/office/drawing/2010/main"/>
              </a:ext>
            </a:extLst>
          </a:blip>
          <a:srcRect t="5959" b="4910"/>
          <a:stretch>
            <a:fillRect/>
          </a:stretch>
        </p:blipFill>
        <p:spPr bwMode="auto">
          <a:xfrm>
            <a:off x="1444572" y="1276205"/>
            <a:ext cx="3631781" cy="2426956"/>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Lst>
        </p:spPr>
      </p:pic>
      <p:pic>
        <p:nvPicPr>
          <p:cNvPr id="15" name="Picture 14" descr="Free illustration: Black, Back, Button, Navigation - Free ...">
            <a:hlinkClick r:id="rId6" action="ppaction://hlinksldjump"/>
          </p:cNvPr>
          <p:cNvPicPr>
            <a:picLocks noChangeAspect="1"/>
          </p:cNvPicPr>
          <p:nvPr/>
        </p:nvPicPr>
        <p:blipFill>
          <a:blip r:embed="rId7" cstate="email">
            <a:extLst>
              <a:ext uri="{28A0092B-C50C-407E-A947-70E740481C1C}">
                <a14:useLocalDpi xmlns:a14="http://schemas.microsoft.com/office/drawing/2010/main"/>
              </a:ext>
            </a:extLst>
          </a:blip>
          <a:stretch>
            <a:fillRect/>
          </a:stretch>
        </p:blipFill>
        <p:spPr>
          <a:xfrm>
            <a:off x="0" y="4776889"/>
            <a:ext cx="454131" cy="366611"/>
          </a:xfrm>
          <a:prstGeom prst="rect">
            <a:avLst/>
          </a:prstGeom>
        </p:spPr>
      </p:pic>
    </p:spTree>
    <p:extLst>
      <p:ext uri="{BB962C8B-B14F-4D97-AF65-F5344CB8AC3E}">
        <p14:creationId xmlns:p14="http://schemas.microsoft.com/office/powerpoint/2010/main" val="69924064"/>
      </p:ext>
    </p:extLst>
  </p:cSld>
  <p:clrMapOvr>
    <a:masterClrMapping/>
  </p:clrMapOvr>
  <p:transition spd="slow"/>
  <p:timing>
    <p:tnLst>
      <p:par>
        <p:cTn id="1" dur="indefinite" restart="never" nodeType="tmRoot"/>
      </p:par>
    </p:tnLst>
  </p:timing>
</p:sld>
</file>

<file path=ppt/slides/slide1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82" name="Rectangle 3"/>
          <p:cNvSpPr>
            <a:spLocks noGrp="1" noChangeArrowheads="1"/>
          </p:cNvSpPr>
          <p:nvPr>
            <p:ph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numCol="1" anchor="t" anchorCtr="0" compatLnSpc="1">
            <a:prstTxWarp prst="textNoShape">
              <a:avLst/>
            </a:prstTxWarp>
          </a:bodyPr>
          <a:lstStyle/>
          <a:p>
            <a:pPr algn="ctr" eaLnBrk="1" hangingPunct="1">
              <a:buFontTx/>
              <a:buNone/>
            </a:pPr>
            <a:r>
              <a:rPr lang="en-GB" altLang="nl-NL" dirty="0" smtClean="0"/>
              <a:t>All lumps will go to the edge of the rim, means constant big surface</a:t>
            </a:r>
          </a:p>
        </p:txBody>
      </p:sp>
      <p:sp>
        <p:nvSpPr>
          <p:cNvPr id="3" name="Title 2"/>
          <p:cNvSpPr>
            <a:spLocks noGrp="1"/>
          </p:cNvSpPr>
          <p:nvPr>
            <p:ph type="ctrTitle"/>
          </p:nvPr>
        </p:nvSpPr>
        <p:spPr/>
        <p:txBody>
          <a:bodyPr/>
          <a:lstStyle/>
          <a:p>
            <a:r>
              <a:rPr lang="en-GB" altLang="nl-NL" dirty="0">
                <a:ea typeface="Geneva"/>
              </a:rPr>
              <a:t>Standard Heavy Duty Grids on all </a:t>
            </a:r>
            <a:r>
              <a:rPr lang="en-GB" altLang="nl-NL" dirty="0" smtClean="0">
                <a:ea typeface="Geneva"/>
              </a:rPr>
              <a:t>Models</a:t>
            </a:r>
            <a:endParaRPr lang="nl-NL" dirty="0"/>
          </a:p>
        </p:txBody>
      </p:sp>
      <p:pic>
        <p:nvPicPr>
          <p:cNvPr id="174084" name="Picture 8"/>
          <p:cNvPicPr>
            <a:picLocks noChangeAspect="1" noChangeArrowheads="1"/>
          </p:cNvPicPr>
          <p:nvPr/>
        </p:nvPicPr>
        <p:blipFill>
          <a:blip r:embed="rId2" cstate="email">
            <a:extLst>
              <a:ext uri="{28A0092B-C50C-407E-A947-70E740481C1C}">
                <a14:useLocalDpi xmlns:a14="http://schemas.microsoft.com/office/drawing/2010/main"/>
              </a:ext>
            </a:extLst>
          </a:blip>
          <a:srcRect/>
          <a:stretch>
            <a:fillRect/>
          </a:stretch>
        </p:blipFill>
        <p:spPr bwMode="auto">
          <a:xfrm>
            <a:off x="1439466" y="1894285"/>
            <a:ext cx="3075384" cy="2112169"/>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Lst>
        </p:spPr>
      </p:pic>
      <p:pic>
        <p:nvPicPr>
          <p:cNvPr id="174085" name="Picture 9"/>
          <p:cNvPicPr>
            <a:picLocks noChangeAspect="1" noChangeArrowheads="1"/>
          </p:cNvPicPr>
          <p:nvPr/>
        </p:nvPicPr>
        <p:blipFill>
          <a:blip r:embed="rId3" cstate="screen">
            <a:extLst>
              <a:ext uri="{28A0092B-C50C-407E-A947-70E740481C1C}">
                <a14:useLocalDpi xmlns:a14="http://schemas.microsoft.com/office/drawing/2010/main"/>
              </a:ext>
            </a:extLst>
          </a:blip>
          <a:srcRect r="-11"/>
          <a:stretch>
            <a:fillRect/>
          </a:stretch>
        </p:blipFill>
        <p:spPr bwMode="auto">
          <a:xfrm>
            <a:off x="4636294" y="1894285"/>
            <a:ext cx="3050381" cy="2112169"/>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Lst>
        </p:spPr>
      </p:pic>
      <p:pic>
        <p:nvPicPr>
          <p:cNvPr id="7" name="Picture 6" descr="Free illustration: Black, Back, Button, Navigation - Free ...">
            <a:hlinkClick r:id="rId4" action="ppaction://hlinksldjump"/>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0" y="4776889"/>
            <a:ext cx="454131" cy="366611"/>
          </a:xfrm>
          <a:prstGeom prst="rect">
            <a:avLst/>
          </a:prstGeom>
        </p:spPr>
      </p:pic>
    </p:spTree>
    <p:extLst>
      <p:ext uri="{BB962C8B-B14F-4D97-AF65-F5344CB8AC3E}">
        <p14:creationId xmlns:p14="http://schemas.microsoft.com/office/powerpoint/2010/main" val="2590857403"/>
      </p:ext>
    </p:extLst>
  </p:cSld>
  <p:clrMapOvr>
    <a:masterClrMapping/>
  </p:clrMapOvr>
  <p:transition spd="slow"/>
  <p:timing>
    <p:tnLst>
      <p:par>
        <p:cTn id="1" dur="indefinite" restart="never" nodeType="tmRoot"/>
      </p:par>
    </p:tnLst>
  </p:timing>
</p:sld>
</file>

<file path=ppt/slides/slide1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5106" name="Tijdelijke aanduiding voor inhoud 1"/>
          <p:cNvSpPr>
            <a:spLocks noGrp="1"/>
          </p:cNvSpPr>
          <p:nvPr>
            <p:ph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numCol="1" anchor="t" anchorCtr="0" compatLnSpc="1">
            <a:prstTxWarp prst="textNoShape">
              <a:avLst/>
            </a:prstTxWarp>
          </a:bodyPr>
          <a:lstStyle/>
          <a:p>
            <a:r>
              <a:rPr lang="en-GB" altLang="nl-NL" dirty="0" smtClean="0"/>
              <a:t>Accessory for Exacta-HL, TL and </a:t>
            </a:r>
            <a:br>
              <a:rPr lang="en-GB" altLang="nl-NL" dirty="0" smtClean="0"/>
            </a:br>
            <a:r>
              <a:rPr lang="en-GB" altLang="nl-NL" dirty="0" smtClean="0"/>
              <a:t>TLX (GEOSPREAD</a:t>
            </a:r>
            <a:r>
              <a:rPr lang="en-GB" altLang="nl-NL" baseline="30000" dirty="0" smtClean="0"/>
              <a:t>®</a:t>
            </a:r>
            <a:r>
              <a:rPr lang="en-GB" altLang="nl-NL" dirty="0" smtClean="0"/>
              <a:t>)  </a:t>
            </a:r>
          </a:p>
          <a:p>
            <a:r>
              <a:rPr lang="en-GB" altLang="nl-NL" dirty="0" smtClean="0"/>
              <a:t>For spreading organic fertiliser e.g. pellets</a:t>
            </a:r>
          </a:p>
          <a:p>
            <a:r>
              <a:rPr lang="en-GB" altLang="nl-NL" dirty="0" smtClean="0"/>
              <a:t>Special sieve with pattern of holes </a:t>
            </a:r>
            <a:br>
              <a:rPr lang="en-GB" altLang="nl-NL" dirty="0" smtClean="0"/>
            </a:br>
            <a:r>
              <a:rPr lang="en-GB" altLang="nl-NL" dirty="0" smtClean="0"/>
              <a:t>for a better flow in the hopper of the</a:t>
            </a:r>
            <a:br>
              <a:rPr lang="en-GB" altLang="nl-NL" dirty="0" smtClean="0"/>
            </a:br>
            <a:r>
              <a:rPr lang="en-GB" altLang="nl-NL" dirty="0" smtClean="0"/>
              <a:t>pellets.</a:t>
            </a:r>
          </a:p>
        </p:txBody>
      </p:sp>
      <p:sp>
        <p:nvSpPr>
          <p:cNvPr id="2" name="Title 1"/>
          <p:cNvSpPr>
            <a:spLocks noGrp="1"/>
          </p:cNvSpPr>
          <p:nvPr>
            <p:ph type="ctrTitle"/>
          </p:nvPr>
        </p:nvSpPr>
        <p:spPr/>
        <p:txBody>
          <a:bodyPr/>
          <a:lstStyle/>
          <a:p>
            <a:r>
              <a:rPr lang="en-GB" altLang="nl-NL" dirty="0"/>
              <a:t>Pellet </a:t>
            </a:r>
            <a:r>
              <a:rPr lang="en-GB" altLang="nl-NL" dirty="0" smtClean="0"/>
              <a:t>Sieves</a:t>
            </a:r>
            <a:endParaRPr lang="nl-NL" dirty="0"/>
          </a:p>
        </p:txBody>
      </p:sp>
      <p:pic>
        <p:nvPicPr>
          <p:cNvPr id="175108" name="Picture 2"/>
          <p:cNvPicPr>
            <a:picLocks noChangeAspect="1" noChangeArrowheads="1"/>
          </p:cNvPicPr>
          <p:nvPr/>
        </p:nvPicPr>
        <p:blipFill>
          <a:blip r:embed="rId2" cstate="email">
            <a:extLst>
              <a:ext uri="{28A0092B-C50C-407E-A947-70E740481C1C}">
                <a14:useLocalDpi xmlns:a14="http://schemas.microsoft.com/office/drawing/2010/main"/>
              </a:ext>
            </a:extLst>
          </a:blip>
          <a:srcRect/>
          <a:stretch>
            <a:fillRect/>
          </a:stretch>
        </p:blipFill>
        <p:spPr bwMode="auto">
          <a:xfrm>
            <a:off x="5418863" y="1347788"/>
            <a:ext cx="3005138" cy="2001441"/>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 name="Picture 5" descr="Free illustration: Black, Back, Button, Navigation - Free ...">
            <a:hlinkClick r:id="rId3" action="ppaction://hlinksldjump"/>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0" y="4776889"/>
            <a:ext cx="454131" cy="366611"/>
          </a:xfrm>
          <a:prstGeom prst="rect">
            <a:avLst/>
          </a:prstGeom>
        </p:spPr>
      </p:pic>
    </p:spTree>
    <p:extLst>
      <p:ext uri="{BB962C8B-B14F-4D97-AF65-F5344CB8AC3E}">
        <p14:creationId xmlns:p14="http://schemas.microsoft.com/office/powerpoint/2010/main" val="831796588"/>
      </p:ext>
    </p:extLst>
  </p:cSld>
  <p:clrMapOvr>
    <a:masterClrMapping/>
  </p:clrMapOvr>
  <p:timing>
    <p:tnLst>
      <p:par>
        <p:cTn id="1" dur="indefinite" restart="never" nodeType="tmRoot"/>
      </p:par>
    </p:tnLst>
  </p:timing>
</p:sld>
</file>

<file path=ppt/slides/slide1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altLang="nl-NL" dirty="0">
                <a:ea typeface="Geneva"/>
              </a:rPr>
              <a:t>Left / Right Independent </a:t>
            </a:r>
            <a:r>
              <a:rPr lang="en-GB" altLang="nl-NL" dirty="0" smtClean="0">
                <a:ea typeface="Geneva"/>
              </a:rPr>
              <a:t>Closing</a:t>
            </a:r>
            <a:endParaRPr lang="nl-NL" dirty="0"/>
          </a:p>
        </p:txBody>
      </p:sp>
      <p:pic>
        <p:nvPicPr>
          <p:cNvPr id="176131" name="Picture 2" descr="J:\Afdelingen\Sales &amp; Marketing\2014\Pictures\SPREADERS 2014\Details\140520472.jpg"/>
          <p:cNvPicPr>
            <a:picLocks noChangeAspect="1" noChangeArrowheads="1"/>
          </p:cNvPicPr>
          <p:nvPr/>
        </p:nvPicPr>
        <p:blipFill>
          <a:blip r:embed="rId2" cstate="email">
            <a:extLst>
              <a:ext uri="{28A0092B-C50C-407E-A947-70E740481C1C}">
                <a14:useLocalDpi xmlns:a14="http://schemas.microsoft.com/office/drawing/2010/main"/>
              </a:ext>
            </a:extLst>
          </a:blip>
          <a:srcRect/>
          <a:stretch>
            <a:fillRect/>
          </a:stretch>
        </p:blipFill>
        <p:spPr bwMode="auto">
          <a:xfrm>
            <a:off x="720001" y="1347788"/>
            <a:ext cx="2833688" cy="1889522"/>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Tijdelijke aanduiding voor inhoud 3"/>
          <p:cNvSpPr txBox="1">
            <a:spLocks/>
          </p:cNvSpPr>
          <p:nvPr/>
        </p:nvSpPr>
        <p:spPr bwMode="auto">
          <a:xfrm>
            <a:off x="3910243" y="1346048"/>
            <a:ext cx="4514620" cy="288012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lgn="l" rtl="0" eaLnBrk="0" fontAlgn="base" hangingPunct="0">
              <a:spcBef>
                <a:spcPct val="20000"/>
              </a:spcBef>
              <a:spcAft>
                <a:spcPct val="0"/>
              </a:spcAft>
              <a:buChar char="•"/>
              <a:defRPr sz="28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400">
                <a:solidFill>
                  <a:schemeClr val="tx1"/>
                </a:solidFill>
                <a:latin typeface="+mn-lt"/>
              </a:defRPr>
            </a:lvl2pPr>
            <a:lvl3pPr marL="1143000" indent="-228600" algn="l" rtl="0" eaLnBrk="0" fontAlgn="base" hangingPunct="0">
              <a:spcBef>
                <a:spcPct val="20000"/>
              </a:spcBef>
              <a:spcAft>
                <a:spcPct val="0"/>
              </a:spcAft>
              <a:buChar char="•"/>
              <a:defRPr sz="2000">
                <a:solidFill>
                  <a:schemeClr val="tx1"/>
                </a:solidFill>
                <a:latin typeface="+mn-lt"/>
              </a:defRPr>
            </a:lvl3pPr>
            <a:lvl4pPr marL="1600200" indent="-228600" algn="l" rtl="0" eaLnBrk="0" fontAlgn="base" hangingPunct="0">
              <a:spcBef>
                <a:spcPct val="20000"/>
              </a:spcBef>
              <a:spcAft>
                <a:spcPct val="0"/>
              </a:spcAft>
              <a:buChar char="–"/>
              <a:defRPr sz="1800">
                <a:solidFill>
                  <a:schemeClr val="tx1"/>
                </a:solidFill>
                <a:latin typeface="+mn-lt"/>
              </a:defRPr>
            </a:lvl4pPr>
            <a:lvl5pPr marL="2057400" indent="-228600" algn="l" rtl="0" eaLnBrk="0" fontAlgn="base" hangingPunct="0">
              <a:spcBef>
                <a:spcPct val="20000"/>
              </a:spcBef>
              <a:spcAft>
                <a:spcPct val="0"/>
              </a:spcAft>
              <a:buChar char="»"/>
              <a:defRPr sz="1800">
                <a:solidFill>
                  <a:schemeClr val="tx1"/>
                </a:solidFill>
                <a:latin typeface="+mn-lt"/>
              </a:defRPr>
            </a:lvl5pPr>
            <a:lvl6pPr marL="2514600" indent="-228600" algn="l" rtl="0" fontAlgn="base">
              <a:spcBef>
                <a:spcPct val="20000"/>
              </a:spcBef>
              <a:spcAft>
                <a:spcPct val="0"/>
              </a:spcAft>
              <a:buChar char="»"/>
              <a:defRPr sz="1800">
                <a:solidFill>
                  <a:schemeClr val="tx1"/>
                </a:solidFill>
                <a:latin typeface="+mn-lt"/>
              </a:defRPr>
            </a:lvl6pPr>
            <a:lvl7pPr marL="2971800" indent="-228600" algn="l" rtl="0" fontAlgn="base">
              <a:spcBef>
                <a:spcPct val="20000"/>
              </a:spcBef>
              <a:spcAft>
                <a:spcPct val="0"/>
              </a:spcAft>
              <a:buChar char="»"/>
              <a:defRPr sz="1800">
                <a:solidFill>
                  <a:schemeClr val="tx1"/>
                </a:solidFill>
                <a:latin typeface="+mn-lt"/>
              </a:defRPr>
            </a:lvl7pPr>
            <a:lvl8pPr marL="3429000" indent="-228600" algn="l" rtl="0" fontAlgn="base">
              <a:spcBef>
                <a:spcPct val="20000"/>
              </a:spcBef>
              <a:spcAft>
                <a:spcPct val="0"/>
              </a:spcAft>
              <a:buChar char="»"/>
              <a:defRPr sz="1800">
                <a:solidFill>
                  <a:schemeClr val="tx1"/>
                </a:solidFill>
                <a:latin typeface="+mn-lt"/>
              </a:defRPr>
            </a:lvl8pPr>
            <a:lvl9pPr marL="3886200" indent="-228600" algn="l" rtl="0" fontAlgn="base">
              <a:spcBef>
                <a:spcPct val="20000"/>
              </a:spcBef>
              <a:spcAft>
                <a:spcPct val="0"/>
              </a:spcAft>
              <a:buChar char="»"/>
              <a:defRPr sz="1800">
                <a:solidFill>
                  <a:schemeClr val="tx1"/>
                </a:solidFill>
                <a:latin typeface="+mn-lt"/>
              </a:defRPr>
            </a:lvl9pPr>
          </a:lstStyle>
          <a:p>
            <a:pPr marL="0" indent="0" eaLnBrk="1" hangingPunct="1">
              <a:buNone/>
              <a:defRPr/>
            </a:pPr>
            <a:r>
              <a:rPr lang="en-GB" altLang="nl-NL" sz="1350" b="0" kern="0" dirty="0"/>
              <a:t>Optional available for hydraulically controlled models to open L and R independent from each other</a:t>
            </a:r>
          </a:p>
        </p:txBody>
      </p:sp>
      <p:pic>
        <p:nvPicPr>
          <p:cNvPr id="6" name="Picture 5" descr="Free illustration: Black, Back, Button, Navigation - Free ...">
            <a:hlinkClick r:id="rId3" action="ppaction://hlinksldjump"/>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0" y="4776889"/>
            <a:ext cx="454131" cy="366611"/>
          </a:xfrm>
          <a:prstGeom prst="rect">
            <a:avLst/>
          </a:prstGeom>
        </p:spPr>
      </p:pic>
    </p:spTree>
    <p:extLst>
      <p:ext uri="{BB962C8B-B14F-4D97-AF65-F5344CB8AC3E}">
        <p14:creationId xmlns:p14="http://schemas.microsoft.com/office/powerpoint/2010/main" val="1328809861"/>
      </p:ext>
    </p:extLst>
  </p:cSld>
  <p:clrMapOvr>
    <a:masterClrMapping/>
  </p:clrMapOvr>
  <p:transition spd="slow"/>
  <p:timing>
    <p:tnLst>
      <p:par>
        <p:cTn id="1" dur="indefinite" restart="never" nodeType="tmRoot"/>
      </p:par>
    </p:tnLst>
  </p:timing>
</p:sld>
</file>

<file path=ppt/slides/slide1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altLang="nl-NL" dirty="0">
                <a:ea typeface="Geneva"/>
              </a:rPr>
              <a:t>Calibration </a:t>
            </a:r>
            <a:r>
              <a:rPr lang="en-GB" altLang="nl-NL" dirty="0" smtClean="0">
                <a:ea typeface="Geneva"/>
              </a:rPr>
              <a:t>Test</a:t>
            </a:r>
            <a:endParaRPr lang="nl-NL" dirty="0"/>
          </a:p>
        </p:txBody>
      </p:sp>
      <p:sp>
        <p:nvSpPr>
          <p:cNvPr id="8" name="Rectangle 11"/>
          <p:cNvSpPr txBox="1">
            <a:spLocks noChangeArrowheads="1"/>
          </p:cNvSpPr>
          <p:nvPr/>
        </p:nvSpPr>
        <p:spPr bwMode="auto">
          <a:xfrm>
            <a:off x="4625578" y="3327797"/>
            <a:ext cx="2700338" cy="59412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lgn="l" rtl="0" eaLnBrk="0" fontAlgn="base" hangingPunct="0">
              <a:spcBef>
                <a:spcPct val="20000"/>
              </a:spcBef>
              <a:spcAft>
                <a:spcPct val="0"/>
              </a:spcAft>
              <a:buChar char="•"/>
              <a:defRPr sz="28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400">
                <a:solidFill>
                  <a:schemeClr val="tx1"/>
                </a:solidFill>
                <a:latin typeface="+mn-lt"/>
              </a:defRPr>
            </a:lvl2pPr>
            <a:lvl3pPr marL="1143000" indent="-228600" algn="l" rtl="0" eaLnBrk="0" fontAlgn="base" hangingPunct="0">
              <a:spcBef>
                <a:spcPct val="20000"/>
              </a:spcBef>
              <a:spcAft>
                <a:spcPct val="0"/>
              </a:spcAft>
              <a:buChar char="•"/>
              <a:defRPr sz="2000">
                <a:solidFill>
                  <a:schemeClr val="tx1"/>
                </a:solidFill>
                <a:latin typeface="+mn-lt"/>
              </a:defRPr>
            </a:lvl3pPr>
            <a:lvl4pPr marL="1600200" indent="-228600" algn="l" rtl="0" eaLnBrk="0" fontAlgn="base" hangingPunct="0">
              <a:spcBef>
                <a:spcPct val="20000"/>
              </a:spcBef>
              <a:spcAft>
                <a:spcPct val="0"/>
              </a:spcAft>
              <a:buChar char="–"/>
              <a:defRPr sz="1800">
                <a:solidFill>
                  <a:schemeClr val="tx1"/>
                </a:solidFill>
                <a:latin typeface="+mn-lt"/>
              </a:defRPr>
            </a:lvl4pPr>
            <a:lvl5pPr marL="2057400" indent="-228600" algn="l" rtl="0" eaLnBrk="0" fontAlgn="base" hangingPunct="0">
              <a:spcBef>
                <a:spcPct val="20000"/>
              </a:spcBef>
              <a:spcAft>
                <a:spcPct val="0"/>
              </a:spcAft>
              <a:buChar char="»"/>
              <a:defRPr sz="1800">
                <a:solidFill>
                  <a:schemeClr val="tx1"/>
                </a:solidFill>
                <a:latin typeface="+mn-lt"/>
              </a:defRPr>
            </a:lvl5pPr>
            <a:lvl6pPr marL="2514600" indent="-228600" algn="l" rtl="0" fontAlgn="base">
              <a:spcBef>
                <a:spcPct val="20000"/>
              </a:spcBef>
              <a:spcAft>
                <a:spcPct val="0"/>
              </a:spcAft>
              <a:buChar char="»"/>
              <a:defRPr sz="1800">
                <a:solidFill>
                  <a:schemeClr val="tx1"/>
                </a:solidFill>
                <a:latin typeface="+mn-lt"/>
              </a:defRPr>
            </a:lvl6pPr>
            <a:lvl7pPr marL="2971800" indent="-228600" algn="l" rtl="0" fontAlgn="base">
              <a:spcBef>
                <a:spcPct val="20000"/>
              </a:spcBef>
              <a:spcAft>
                <a:spcPct val="0"/>
              </a:spcAft>
              <a:buChar char="»"/>
              <a:defRPr sz="1800">
                <a:solidFill>
                  <a:schemeClr val="tx1"/>
                </a:solidFill>
                <a:latin typeface="+mn-lt"/>
              </a:defRPr>
            </a:lvl7pPr>
            <a:lvl8pPr marL="3429000" indent="-228600" algn="l" rtl="0" fontAlgn="base">
              <a:spcBef>
                <a:spcPct val="20000"/>
              </a:spcBef>
              <a:spcAft>
                <a:spcPct val="0"/>
              </a:spcAft>
              <a:buChar char="»"/>
              <a:defRPr sz="1800">
                <a:solidFill>
                  <a:schemeClr val="tx1"/>
                </a:solidFill>
                <a:latin typeface="+mn-lt"/>
              </a:defRPr>
            </a:lvl8pPr>
            <a:lvl9pPr marL="3886200" indent="-228600" algn="l" rtl="0" fontAlgn="base">
              <a:spcBef>
                <a:spcPct val="20000"/>
              </a:spcBef>
              <a:spcAft>
                <a:spcPct val="0"/>
              </a:spcAft>
              <a:buChar char="»"/>
              <a:defRPr sz="1800">
                <a:solidFill>
                  <a:schemeClr val="tx1"/>
                </a:solidFill>
                <a:latin typeface="+mn-lt"/>
              </a:defRPr>
            </a:lvl9pPr>
          </a:lstStyle>
          <a:p>
            <a:pPr marL="0" indent="0" eaLnBrk="1" hangingPunct="1">
              <a:buNone/>
              <a:defRPr/>
            </a:pPr>
            <a:r>
              <a:rPr lang="en-GB" altLang="nl-NL" sz="1350" b="0" kern="0" dirty="0"/>
              <a:t>Calibration container is optional available for all Exacta spreaders</a:t>
            </a:r>
          </a:p>
        </p:txBody>
      </p:sp>
      <p:sp>
        <p:nvSpPr>
          <p:cNvPr id="177156" name="Text Box 5"/>
          <p:cNvSpPr txBox="1">
            <a:spLocks noChangeArrowheads="1"/>
          </p:cNvSpPr>
          <p:nvPr/>
        </p:nvSpPr>
        <p:spPr bwMode="auto">
          <a:xfrm>
            <a:off x="2736056" y="2663428"/>
            <a:ext cx="1606154" cy="252413"/>
          </a:xfrm>
          <a:prstGeom prst="rect">
            <a:avLst/>
          </a:prstGeom>
          <a:gradFill rotWithShape="1">
            <a:gsLst>
              <a:gs pos="0">
                <a:srgbClr val="B2B2B2">
                  <a:alpha val="50000"/>
                </a:srgbClr>
              </a:gs>
              <a:gs pos="100000">
                <a:schemeClr val="bg1"/>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nl-NL" sz="1200" dirty="0"/>
              <a:t>Dismount the vanes</a:t>
            </a:r>
          </a:p>
        </p:txBody>
      </p:sp>
      <p:sp>
        <p:nvSpPr>
          <p:cNvPr id="177157" name="Text Box 7"/>
          <p:cNvSpPr txBox="1">
            <a:spLocks noChangeArrowheads="1"/>
          </p:cNvSpPr>
          <p:nvPr/>
        </p:nvSpPr>
        <p:spPr bwMode="auto">
          <a:xfrm>
            <a:off x="4576763" y="2656285"/>
            <a:ext cx="1885950" cy="252413"/>
          </a:xfrm>
          <a:prstGeom prst="rect">
            <a:avLst/>
          </a:prstGeom>
          <a:gradFill rotWithShape="1">
            <a:gsLst>
              <a:gs pos="0">
                <a:srgbClr val="B2B2B2">
                  <a:alpha val="50000"/>
                </a:srgbClr>
              </a:gs>
              <a:gs pos="100000">
                <a:schemeClr val="bg1"/>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nl-NL" sz="1200" dirty="0"/>
              <a:t>Disconnect the driveline</a:t>
            </a:r>
          </a:p>
        </p:txBody>
      </p:sp>
      <p:sp>
        <p:nvSpPr>
          <p:cNvPr id="177158" name="Text Box 8"/>
          <p:cNvSpPr txBox="1">
            <a:spLocks noChangeArrowheads="1"/>
          </p:cNvSpPr>
          <p:nvPr/>
        </p:nvSpPr>
        <p:spPr bwMode="auto">
          <a:xfrm>
            <a:off x="2736056" y="4439841"/>
            <a:ext cx="1606154" cy="252413"/>
          </a:xfrm>
          <a:prstGeom prst="rect">
            <a:avLst/>
          </a:prstGeom>
          <a:gradFill rotWithShape="1">
            <a:gsLst>
              <a:gs pos="0">
                <a:srgbClr val="B2B2B2">
                  <a:alpha val="50000"/>
                </a:srgbClr>
              </a:gs>
              <a:gs pos="100000">
                <a:schemeClr val="bg1"/>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nl-NL" sz="1200" dirty="0"/>
              <a:t>Fit calibration container</a:t>
            </a:r>
          </a:p>
        </p:txBody>
      </p:sp>
      <p:pic>
        <p:nvPicPr>
          <p:cNvPr id="177159" name="Afbeelding 1"/>
          <p:cNvPicPr>
            <a:picLocks noChangeAspect="1"/>
          </p:cNvPicPr>
          <p:nvPr/>
        </p:nvPicPr>
        <p:blipFill>
          <a:blip r:embed="rId2" cstate="email">
            <a:extLst>
              <a:ext uri="{28A0092B-C50C-407E-A947-70E740481C1C}">
                <a14:useLocalDpi xmlns:a14="http://schemas.microsoft.com/office/drawing/2010/main"/>
              </a:ext>
            </a:extLst>
          </a:blip>
          <a:srcRect/>
          <a:stretch>
            <a:fillRect/>
          </a:stretch>
        </p:blipFill>
        <p:spPr bwMode="auto">
          <a:xfrm>
            <a:off x="2736056" y="1398985"/>
            <a:ext cx="1606154" cy="1257300"/>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pic>
        <p:nvPicPr>
          <p:cNvPr id="177160" name="Afbeelding 8"/>
          <p:cNvPicPr>
            <a:picLocks noChangeAspect="1"/>
          </p:cNvPicPr>
          <p:nvPr/>
        </p:nvPicPr>
        <p:blipFill>
          <a:blip r:embed="rId3" cstate="email">
            <a:extLst>
              <a:ext uri="{28A0092B-C50C-407E-A947-70E740481C1C}">
                <a14:useLocalDpi xmlns:a14="http://schemas.microsoft.com/office/drawing/2010/main"/>
              </a:ext>
            </a:extLst>
          </a:blip>
          <a:srcRect/>
          <a:stretch>
            <a:fillRect/>
          </a:stretch>
        </p:blipFill>
        <p:spPr bwMode="auto">
          <a:xfrm>
            <a:off x="2736056" y="2988469"/>
            <a:ext cx="1606154" cy="1451372"/>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pic>
        <p:nvPicPr>
          <p:cNvPr id="177161" name="Picture 9" descr="070315043"/>
          <p:cNvPicPr>
            <a:picLocks noChangeAspect="1" noChangeArrowheads="1"/>
          </p:cNvPicPr>
          <p:nvPr/>
        </p:nvPicPr>
        <p:blipFill>
          <a:blip r:embed="rId4" cstate="email">
            <a:extLst>
              <a:ext uri="{28A0092B-C50C-407E-A947-70E740481C1C}">
                <a14:useLocalDpi xmlns:a14="http://schemas.microsoft.com/office/drawing/2010/main"/>
              </a:ext>
            </a:extLst>
          </a:blip>
          <a:srcRect/>
          <a:stretch>
            <a:fillRect/>
          </a:stretch>
        </p:blipFill>
        <p:spPr bwMode="auto">
          <a:xfrm>
            <a:off x="4576763" y="1406129"/>
            <a:ext cx="1885950" cy="1257300"/>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pic>
        <p:nvPicPr>
          <p:cNvPr id="11" name="Picture 10" descr="Free illustration: Black, Back, Button, Navigation - Free ...">
            <a:hlinkClick r:id="rId5" action="ppaction://hlinksldjump"/>
          </p:cNvPr>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a:off x="0" y="4776889"/>
            <a:ext cx="454131" cy="366611"/>
          </a:xfrm>
          <a:prstGeom prst="rect">
            <a:avLst/>
          </a:prstGeom>
        </p:spPr>
      </p:pic>
    </p:spTree>
    <p:extLst>
      <p:ext uri="{BB962C8B-B14F-4D97-AF65-F5344CB8AC3E}">
        <p14:creationId xmlns:p14="http://schemas.microsoft.com/office/powerpoint/2010/main" val="1989068515"/>
      </p:ext>
    </p:extLst>
  </p:cSld>
  <p:clrMapOvr>
    <a:masterClrMapping/>
  </p:clrMapOvr>
  <p:transition spd="slow"/>
  <p:timing>
    <p:tnLst>
      <p:par>
        <p:cTn id="1" dur="indefinite" restart="never" nodeType="tmRoot"/>
      </p:par>
    </p:tnLst>
  </p:timing>
</p:sld>
</file>

<file path=ppt/slides/slide1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8178" name="Rectangle 9"/>
          <p:cNvSpPr>
            <a:spLocks noGrp="1" noChangeArrowheads="1"/>
          </p:cNvSpPr>
          <p:nvPr>
            <p:ph idx="1"/>
          </p:nvPr>
        </p:nvSpPr>
        <p:spPr bwMode="auto">
          <a:xfrm>
            <a:off x="719139" y="1347788"/>
            <a:ext cx="3477831" cy="3024187"/>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numCol="1" anchor="t" anchorCtr="0" compatLnSpc="1">
            <a:prstTxWarp prst="textNoShape">
              <a:avLst/>
            </a:prstTxWarp>
          </a:bodyPr>
          <a:lstStyle/>
          <a:p>
            <a:pPr eaLnBrk="1" hangingPunct="1"/>
            <a:r>
              <a:rPr lang="en-GB" altLang="nl-NL" dirty="0" smtClean="0"/>
              <a:t>Two bottom windows can easily be replaced by a hopper emptying kit</a:t>
            </a:r>
          </a:p>
          <a:p>
            <a:pPr eaLnBrk="1" hangingPunct="1"/>
            <a:endParaRPr lang="en-GB" altLang="nl-NL" dirty="0" smtClean="0"/>
          </a:p>
          <a:p>
            <a:pPr eaLnBrk="1" hangingPunct="1"/>
            <a:r>
              <a:rPr lang="en-GB" altLang="nl-NL" dirty="0" smtClean="0"/>
              <a:t>Easy to return a rest volume from the hopper into a storage</a:t>
            </a:r>
          </a:p>
        </p:txBody>
      </p:sp>
      <p:sp>
        <p:nvSpPr>
          <p:cNvPr id="3" name="Title 2"/>
          <p:cNvSpPr>
            <a:spLocks noGrp="1"/>
          </p:cNvSpPr>
          <p:nvPr>
            <p:ph type="ctrTitle"/>
          </p:nvPr>
        </p:nvSpPr>
        <p:spPr/>
        <p:txBody>
          <a:bodyPr/>
          <a:lstStyle/>
          <a:p>
            <a:r>
              <a:rPr lang="en-GB" altLang="nl-NL" dirty="0">
                <a:ea typeface="Geneva"/>
              </a:rPr>
              <a:t>Hopper Emptying </a:t>
            </a:r>
            <a:r>
              <a:rPr lang="en-GB" altLang="nl-NL" dirty="0" smtClean="0">
                <a:ea typeface="Geneva"/>
              </a:rPr>
              <a:t>Kit</a:t>
            </a:r>
            <a:endParaRPr lang="nl-NL" dirty="0"/>
          </a:p>
        </p:txBody>
      </p:sp>
      <p:pic>
        <p:nvPicPr>
          <p:cNvPr id="178180" name="Picture 5" descr="RO wielstel + aftap 068"/>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4301971" y="2635170"/>
            <a:ext cx="1574006" cy="1178719"/>
          </a:xfrm>
          <a:prstGeom prst="rect">
            <a:avLst/>
          </a:prstGeom>
          <a:ln>
            <a:noFill/>
          </a:ln>
          <a:effectLst>
            <a:outerShdw blurRad="292100" dist="139700" dir="2700000" algn="tl" rotWithShape="0">
              <a:srgbClr val="333333">
                <a:alpha val="65000"/>
              </a:srgbClr>
            </a:outerShdw>
          </a:effectLst>
        </p:spPr>
      </p:pic>
      <p:pic>
        <p:nvPicPr>
          <p:cNvPr id="178181" name="Picture 7" descr="060324043"/>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4301971" y="1329929"/>
            <a:ext cx="1574006" cy="1170384"/>
          </a:xfrm>
          <a:prstGeom prst="rect">
            <a:avLst/>
          </a:prstGeom>
          <a:ln>
            <a:noFill/>
          </a:ln>
          <a:effectLst>
            <a:outerShdw blurRad="292100" dist="139700" dir="2700000" algn="tl" rotWithShape="0">
              <a:srgbClr val="333333">
                <a:alpha val="65000"/>
              </a:srgbClr>
            </a:outerShdw>
          </a:effectLst>
        </p:spPr>
      </p:pic>
      <p:pic>
        <p:nvPicPr>
          <p:cNvPr id="178182" name="Afbeelding 1"/>
          <p:cNvPicPr>
            <a:picLocks noChangeAspect="1"/>
          </p:cNvPicPr>
          <p:nvPr/>
        </p:nvPicPr>
        <p:blipFill>
          <a:blip r:embed="rId4" cstate="email">
            <a:extLst>
              <a:ext uri="{28A0092B-C50C-407E-A947-70E740481C1C}">
                <a14:useLocalDpi xmlns:a14="http://schemas.microsoft.com/office/drawing/2010/main"/>
              </a:ext>
            </a:extLst>
          </a:blip>
          <a:srcRect/>
          <a:stretch>
            <a:fillRect/>
          </a:stretch>
        </p:blipFill>
        <p:spPr bwMode="auto">
          <a:xfrm>
            <a:off x="6029661" y="1329929"/>
            <a:ext cx="1759744" cy="1169194"/>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pic>
        <p:nvPicPr>
          <p:cNvPr id="178183" name="Picture 26"/>
          <p:cNvPicPr>
            <a:picLocks noChangeAspect="1" noChangeArrowheads="1"/>
          </p:cNvPicPr>
          <p:nvPr/>
        </p:nvPicPr>
        <p:blipFill>
          <a:blip r:embed="rId5" cstate="screen">
            <a:extLst>
              <a:ext uri="{28A0092B-C50C-407E-A947-70E740481C1C}">
                <a14:useLocalDpi xmlns:a14="http://schemas.microsoft.com/office/drawing/2010/main"/>
              </a:ext>
            </a:extLst>
          </a:blip>
          <a:srcRect l="-2"/>
          <a:stretch>
            <a:fillRect/>
          </a:stretch>
        </p:blipFill>
        <p:spPr bwMode="auto">
          <a:xfrm>
            <a:off x="6029660" y="2635170"/>
            <a:ext cx="1770459" cy="1178719"/>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Lst>
        </p:spPr>
      </p:pic>
      <p:pic>
        <p:nvPicPr>
          <p:cNvPr id="9" name="Picture 8" descr="Free illustration: Black, Back, Button, Navigation - Free ...">
            <a:hlinkClick r:id="rId6" action="ppaction://hlinksldjump"/>
          </p:cNvPr>
          <p:cNvPicPr>
            <a:picLocks noChangeAspect="1"/>
          </p:cNvPicPr>
          <p:nvPr/>
        </p:nvPicPr>
        <p:blipFill>
          <a:blip r:embed="rId7" cstate="email">
            <a:extLst>
              <a:ext uri="{28A0092B-C50C-407E-A947-70E740481C1C}">
                <a14:useLocalDpi xmlns:a14="http://schemas.microsoft.com/office/drawing/2010/main"/>
              </a:ext>
            </a:extLst>
          </a:blip>
          <a:stretch>
            <a:fillRect/>
          </a:stretch>
        </p:blipFill>
        <p:spPr>
          <a:xfrm>
            <a:off x="0" y="4776889"/>
            <a:ext cx="454131" cy="366611"/>
          </a:xfrm>
          <a:prstGeom prst="rect">
            <a:avLst/>
          </a:prstGeom>
        </p:spPr>
      </p:pic>
    </p:spTree>
    <p:extLst>
      <p:ext uri="{BB962C8B-B14F-4D97-AF65-F5344CB8AC3E}">
        <p14:creationId xmlns:p14="http://schemas.microsoft.com/office/powerpoint/2010/main" val="1797455737"/>
      </p:ext>
    </p:extLst>
  </p:cSld>
  <p:clrMapOvr>
    <a:masterClrMapping/>
  </p:clrMapOvr>
  <p:transition spd="slow"/>
  <p:timing>
    <p:tnLst>
      <p:par>
        <p:cTn id="1" dur="indefinite" restart="never" nodeType="tmRoot"/>
      </p:par>
    </p:tnLst>
  </p:timing>
</p:sld>
</file>

<file path=ppt/slides/slide1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pPr marL="0" indent="0">
              <a:defRPr/>
            </a:pPr>
            <a:r>
              <a:rPr lang="nl-NL" altLang="nl-NL" dirty="0">
                <a:ea typeface="Geneva"/>
              </a:rPr>
              <a:t>Ladder </a:t>
            </a:r>
            <a:r>
              <a:rPr lang="nl-NL" altLang="nl-NL" dirty="0" smtClean="0">
                <a:ea typeface="Geneva"/>
              </a:rPr>
              <a:t>Set</a:t>
            </a:r>
            <a:endParaRPr lang="nl-NL" dirty="0"/>
          </a:p>
        </p:txBody>
      </p:sp>
      <p:pic>
        <p:nvPicPr>
          <p:cNvPr id="115716" name="Picture 1"/>
          <p:cNvPicPr>
            <a:picLocks noChangeAspect="1"/>
          </p:cNvPicPr>
          <p:nvPr/>
        </p:nvPicPr>
        <p:blipFill>
          <a:blip r:embed="rId2" cstate="screen">
            <a:extLst>
              <a:ext uri="{28A0092B-C50C-407E-A947-70E740481C1C}">
                <a14:useLocalDpi xmlns:a14="http://schemas.microsoft.com/office/drawing/2010/main"/>
              </a:ext>
            </a:extLst>
          </a:blip>
          <a:srcRect/>
          <a:stretch>
            <a:fillRect/>
          </a:stretch>
        </p:blipFill>
        <p:spPr bwMode="auto">
          <a:xfrm>
            <a:off x="1494235" y="1600201"/>
            <a:ext cx="3022997" cy="19847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5717" name="Picture 4"/>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4031456" y="3346847"/>
            <a:ext cx="3543300" cy="12430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9" name="Rectangle 5"/>
          <p:cNvSpPr>
            <a:spLocks noChangeArrowheads="1"/>
          </p:cNvSpPr>
          <p:nvPr/>
        </p:nvSpPr>
        <p:spPr bwMode="auto">
          <a:xfrm>
            <a:off x="4881101" y="1095375"/>
            <a:ext cx="4038600" cy="38401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eaLnBrk="0" hangingPunct="0">
              <a:spcBef>
                <a:spcPct val="20000"/>
              </a:spcBef>
              <a:buChar char="•"/>
              <a:defRPr sz="2000">
                <a:solidFill>
                  <a:schemeClr val="tx1"/>
                </a:solidFill>
                <a:latin typeface="Arial" pitchFamily="34" charset="0"/>
              </a:defRPr>
            </a:lvl1pPr>
            <a:lvl2pPr marL="742950" indent="-285750" eaLnBrk="0" hangingPunct="0">
              <a:spcBef>
                <a:spcPct val="20000"/>
              </a:spcBef>
              <a:buChar char="–"/>
              <a:defRPr>
                <a:solidFill>
                  <a:schemeClr val="tx1"/>
                </a:solidFill>
                <a:latin typeface="Arial" pitchFamily="34" charset="0"/>
              </a:defRPr>
            </a:lvl2pPr>
            <a:lvl3pPr marL="1143000" indent="-228600" eaLnBrk="0" hangingPunct="0">
              <a:spcBef>
                <a:spcPct val="20000"/>
              </a:spcBef>
              <a:buChar char="•"/>
              <a:defRPr sz="1600">
                <a:solidFill>
                  <a:schemeClr val="tx1"/>
                </a:solidFill>
                <a:latin typeface="Arial" pitchFamily="34" charset="0"/>
              </a:defRPr>
            </a:lvl3pPr>
            <a:lvl4pPr marL="1600200" indent="-228600" eaLnBrk="0" hangingPunct="0">
              <a:spcBef>
                <a:spcPct val="20000"/>
              </a:spcBef>
              <a:buChar char="–"/>
              <a:defRPr sz="1400">
                <a:solidFill>
                  <a:schemeClr val="tx1"/>
                </a:solidFill>
                <a:latin typeface="Arial" pitchFamily="34" charset="0"/>
              </a:defRPr>
            </a:lvl4pPr>
            <a:lvl5pPr marL="2057400" indent="-228600" eaLnBrk="0" hangingPunct="0">
              <a:spcBef>
                <a:spcPct val="20000"/>
              </a:spcBef>
              <a:buChar char="»"/>
              <a:defRPr sz="1200">
                <a:solidFill>
                  <a:schemeClr val="tx1"/>
                </a:solidFill>
                <a:latin typeface="Arial" pitchFamily="34" charset="0"/>
              </a:defRPr>
            </a:lvl5pPr>
            <a:lvl6pPr marL="2514600" indent="-228600" eaLnBrk="0" fontAlgn="base" hangingPunct="0">
              <a:spcBef>
                <a:spcPct val="20000"/>
              </a:spcBef>
              <a:spcAft>
                <a:spcPct val="0"/>
              </a:spcAft>
              <a:buChar char="»"/>
              <a:defRPr sz="1200">
                <a:solidFill>
                  <a:schemeClr val="tx1"/>
                </a:solidFill>
                <a:latin typeface="Arial" pitchFamily="34" charset="0"/>
              </a:defRPr>
            </a:lvl6pPr>
            <a:lvl7pPr marL="2971800" indent="-228600" eaLnBrk="0" fontAlgn="base" hangingPunct="0">
              <a:spcBef>
                <a:spcPct val="20000"/>
              </a:spcBef>
              <a:spcAft>
                <a:spcPct val="0"/>
              </a:spcAft>
              <a:buChar char="»"/>
              <a:defRPr sz="1200">
                <a:solidFill>
                  <a:schemeClr val="tx1"/>
                </a:solidFill>
                <a:latin typeface="Arial" pitchFamily="34" charset="0"/>
              </a:defRPr>
            </a:lvl7pPr>
            <a:lvl8pPr marL="3429000" indent="-228600" eaLnBrk="0" fontAlgn="base" hangingPunct="0">
              <a:spcBef>
                <a:spcPct val="20000"/>
              </a:spcBef>
              <a:spcAft>
                <a:spcPct val="0"/>
              </a:spcAft>
              <a:buChar char="»"/>
              <a:defRPr sz="1200">
                <a:solidFill>
                  <a:schemeClr val="tx1"/>
                </a:solidFill>
                <a:latin typeface="Arial" pitchFamily="34" charset="0"/>
              </a:defRPr>
            </a:lvl8pPr>
            <a:lvl9pPr marL="3886200" indent="-228600" eaLnBrk="0" fontAlgn="base" hangingPunct="0">
              <a:spcBef>
                <a:spcPct val="20000"/>
              </a:spcBef>
              <a:spcAft>
                <a:spcPct val="0"/>
              </a:spcAft>
              <a:buChar char="»"/>
              <a:defRPr sz="1200">
                <a:solidFill>
                  <a:schemeClr val="tx1"/>
                </a:solidFill>
                <a:latin typeface="Arial" pitchFamily="34" charset="0"/>
              </a:defRPr>
            </a:lvl9pPr>
          </a:lstStyle>
          <a:p>
            <a:pPr marL="0" indent="0" eaLnBrk="1" hangingPunct="1">
              <a:buFontTx/>
              <a:buNone/>
              <a:defRPr/>
            </a:pPr>
            <a:r>
              <a:rPr lang="en-GB" altLang="nl-NL" sz="1800" b="0" dirty="0" smtClean="0"/>
              <a:t>Optional available for Exacta-CL, CL EW, HL,TL and TLX  GEOSPREAD</a:t>
            </a:r>
            <a:r>
              <a:rPr lang="en-GB" altLang="nl-NL" sz="1800" b="0" baseline="30000" dirty="0" smtClean="0"/>
              <a:t>®</a:t>
            </a:r>
          </a:p>
          <a:p>
            <a:pPr eaLnBrk="1" hangingPunct="1">
              <a:defRPr/>
            </a:pPr>
            <a:endParaRPr lang="en-GB" altLang="nl-NL" sz="1800" b="0" dirty="0" smtClean="0"/>
          </a:p>
          <a:p>
            <a:pPr marL="0" indent="0" eaLnBrk="1" hangingPunct="1">
              <a:buFontTx/>
              <a:buNone/>
              <a:defRPr/>
            </a:pPr>
            <a:r>
              <a:rPr lang="en-GB" altLang="nl-NL" sz="1800" b="0" dirty="0" smtClean="0"/>
              <a:t>Two positions possible:</a:t>
            </a:r>
          </a:p>
          <a:p>
            <a:pPr lvl="1" eaLnBrk="1" hangingPunct="1">
              <a:buFont typeface="Arial" panose="020B0604020202020204" pitchFamily="34" charset="0"/>
              <a:buChar char="•"/>
              <a:defRPr/>
            </a:pPr>
            <a:r>
              <a:rPr lang="en-GB" altLang="nl-NL" sz="1600" b="0" dirty="0" smtClean="0"/>
              <a:t>Transport position</a:t>
            </a:r>
          </a:p>
          <a:p>
            <a:pPr lvl="1" eaLnBrk="1" hangingPunct="1">
              <a:buFont typeface="Arial" panose="020B0604020202020204" pitchFamily="34" charset="0"/>
              <a:buChar char="•"/>
              <a:defRPr/>
            </a:pPr>
            <a:r>
              <a:rPr lang="en-GB" altLang="nl-NL" sz="1600" b="0" dirty="0" smtClean="0"/>
              <a:t>Working position</a:t>
            </a:r>
          </a:p>
        </p:txBody>
      </p:sp>
      <p:pic>
        <p:nvPicPr>
          <p:cNvPr id="7" name="Picture 6" descr="Free illustration: Black, Back, Button, Navigation - Free ...">
            <a:hlinkClick r:id="rId4" action="ppaction://hlinksldjump"/>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0" y="4776889"/>
            <a:ext cx="454131" cy="366611"/>
          </a:xfrm>
          <a:prstGeom prst="rect">
            <a:avLst/>
          </a:prstGeom>
        </p:spPr>
      </p:pic>
    </p:spTree>
    <p:extLst>
      <p:ext uri="{BB962C8B-B14F-4D97-AF65-F5344CB8AC3E}">
        <p14:creationId xmlns:p14="http://schemas.microsoft.com/office/powerpoint/2010/main" val="2067445337"/>
      </p:ext>
    </p:extLst>
  </p:cSld>
  <p:clrMapOvr>
    <a:masterClrMapping/>
  </p:clrMapOvr>
  <p:transition spd="slow"/>
  <p:timing>
    <p:tnLst>
      <p:par>
        <p:cTn id="1" dur="indefinite" restart="never" nodeType="tmRoot"/>
      </p:par>
    </p:tnLst>
  </p:timing>
</p:sld>
</file>

<file path=ppt/slides/slide1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endParaRPr lang="nl-NL"/>
          </a:p>
        </p:txBody>
      </p:sp>
      <p:sp>
        <p:nvSpPr>
          <p:cNvPr id="2" name="Title 1"/>
          <p:cNvSpPr>
            <a:spLocks noGrp="1"/>
          </p:cNvSpPr>
          <p:nvPr>
            <p:ph type="ctrTitle"/>
          </p:nvPr>
        </p:nvSpPr>
        <p:spPr/>
        <p:txBody>
          <a:bodyPr/>
          <a:lstStyle/>
          <a:p>
            <a:r>
              <a:rPr lang="en-GB" altLang="nl-NL" dirty="0">
                <a:ea typeface="Geneva"/>
              </a:rPr>
              <a:t>Foldable Side Step </a:t>
            </a:r>
            <a:endParaRPr lang="nl-NL" dirty="0">
              <a:ea typeface="Geneva"/>
            </a:endParaRPr>
          </a:p>
        </p:txBody>
      </p:sp>
      <p:sp>
        <p:nvSpPr>
          <p:cNvPr id="180227" name="Tekstvak 1"/>
          <p:cNvSpPr txBox="1">
            <a:spLocks noChangeArrowheads="1"/>
          </p:cNvSpPr>
          <p:nvPr/>
        </p:nvSpPr>
        <p:spPr bwMode="auto">
          <a:xfrm>
            <a:off x="4291596" y="1255417"/>
            <a:ext cx="4133267" cy="17543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marL="285750" indent="-285750">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buFont typeface="Wingdings" panose="05000000000000000000" pitchFamily="2" charset="2"/>
              <a:buChar char="§"/>
            </a:pPr>
            <a:r>
              <a:rPr lang="en-GB" altLang="nl-NL" b="0" dirty="0" smtClean="0"/>
              <a:t>Optional available on the Exacta- CL W PRO, CL GEOSPREAD</a:t>
            </a:r>
            <a:r>
              <a:rPr lang="en-GB" altLang="nl-NL" b="0" baseline="30000" dirty="0" smtClean="0"/>
              <a:t>®</a:t>
            </a:r>
            <a:r>
              <a:rPr lang="en-GB" altLang="nl-NL" b="0" dirty="0" smtClean="0"/>
              <a:t> + TL, TL/TLX GEOSPREAD</a:t>
            </a:r>
            <a:r>
              <a:rPr lang="en-GB" altLang="nl-NL" b="0" baseline="30000" dirty="0" smtClean="0"/>
              <a:t>®</a:t>
            </a:r>
            <a:r>
              <a:rPr lang="en-GB" altLang="nl-NL" b="0" dirty="0"/>
              <a:t> </a:t>
            </a:r>
            <a:r>
              <a:rPr lang="en-GB" altLang="nl-NL" b="0" dirty="0" smtClean="0"/>
              <a:t>(</a:t>
            </a:r>
            <a:r>
              <a:rPr lang="en-GB" altLang="nl-NL" b="0" dirty="0" err="1" smtClean="0"/>
              <a:t>iDC</a:t>
            </a:r>
            <a:r>
              <a:rPr lang="en-GB" altLang="nl-NL" b="0" dirty="0" smtClean="0"/>
              <a:t>)</a:t>
            </a:r>
          </a:p>
          <a:p>
            <a:pPr>
              <a:buFont typeface="Wingdings" panose="05000000000000000000" pitchFamily="2" charset="2"/>
              <a:buChar char="§"/>
            </a:pPr>
            <a:endParaRPr lang="en-GB" altLang="nl-NL" b="0" dirty="0" smtClean="0"/>
          </a:p>
          <a:p>
            <a:pPr>
              <a:buFont typeface="Wingdings" panose="05000000000000000000" pitchFamily="2" charset="2"/>
              <a:buChar char="§"/>
            </a:pPr>
            <a:r>
              <a:rPr lang="en-GB" altLang="nl-NL" b="0" dirty="0" smtClean="0"/>
              <a:t>Can be assembled on both sides of the hopper</a:t>
            </a:r>
            <a:endParaRPr lang="en-GB" altLang="nl-NL" b="0" dirty="0"/>
          </a:p>
        </p:txBody>
      </p:sp>
      <p:pic>
        <p:nvPicPr>
          <p:cNvPr id="180228" name="Picture 6"/>
          <p:cNvPicPr>
            <a:picLocks noChangeAspect="1" noChangeArrowheads="1"/>
          </p:cNvPicPr>
          <p:nvPr/>
        </p:nvPicPr>
        <p:blipFill rotWithShape="1">
          <a:blip r:embed="rId2" cstate="screen">
            <a:extLst>
              <a:ext uri="{28A0092B-C50C-407E-A947-70E740481C1C}">
                <a14:useLocalDpi xmlns:a14="http://schemas.microsoft.com/office/drawing/2010/main"/>
              </a:ext>
            </a:extLst>
          </a:blip>
          <a:srcRect/>
          <a:stretch/>
        </p:blipFill>
        <p:spPr bwMode="auto">
          <a:xfrm>
            <a:off x="719139" y="1347788"/>
            <a:ext cx="3324224" cy="2652356"/>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 name="Picture 6" descr="Free illustration: Black, Back, Button, Navigation - Free ...">
            <a:hlinkClick r:id="rId3" action="ppaction://hlinksldjump"/>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0" y="4776889"/>
            <a:ext cx="454131" cy="366611"/>
          </a:xfrm>
          <a:prstGeom prst="rect">
            <a:avLst/>
          </a:prstGeom>
        </p:spPr>
      </p:pic>
    </p:spTree>
    <p:extLst>
      <p:ext uri="{BB962C8B-B14F-4D97-AF65-F5344CB8AC3E}">
        <p14:creationId xmlns:p14="http://schemas.microsoft.com/office/powerpoint/2010/main" val="1040819997"/>
      </p:ext>
    </p:extLst>
  </p:cSld>
  <p:clrMapOvr>
    <a:masterClrMapping/>
  </p:clrMapOvr>
  <p:transition spd="slow"/>
  <p:timing>
    <p:tnLst>
      <p:par>
        <p:cTn id="1" dur="indefinite" restart="never" nodeType="tmRoot"/>
      </p:par>
    </p:tnLst>
  </p:timing>
</p:sld>
</file>

<file path=ppt/slides/slide1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1250" name="Rectangle 7"/>
          <p:cNvSpPr>
            <a:spLocks noGrp="1" noChangeArrowheads="1"/>
          </p:cNvSpPr>
          <p:nvPr>
            <p:ph idx="1"/>
          </p:nvPr>
        </p:nvSpPr>
        <p:spPr bwMode="auto">
          <a:xfrm>
            <a:off x="4740553" y="1347788"/>
            <a:ext cx="3683448" cy="3024187"/>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numCol="1" anchor="t" anchorCtr="0" compatLnSpc="1">
            <a:prstTxWarp prst="textNoShape">
              <a:avLst/>
            </a:prstTxWarp>
          </a:bodyPr>
          <a:lstStyle/>
          <a:p>
            <a:pPr eaLnBrk="1" hangingPunct="1">
              <a:buFontTx/>
              <a:buNone/>
            </a:pPr>
            <a:r>
              <a:rPr lang="en-GB" altLang="nl-NL" dirty="0" smtClean="0"/>
              <a:t>	Trailer available for:</a:t>
            </a:r>
          </a:p>
          <a:p>
            <a:pPr marL="614363" lvl="1" indent="-214313">
              <a:buFont typeface="Arial" panose="020B0604020202020204" pitchFamily="34" charset="0"/>
              <a:buChar char="•"/>
            </a:pPr>
            <a:r>
              <a:rPr lang="en-GB" altLang="nl-NL" dirty="0" smtClean="0"/>
              <a:t>Exacta-HL /TL (GEOSPREAD): max. 3 extension rims</a:t>
            </a:r>
          </a:p>
          <a:p>
            <a:pPr marL="614363" lvl="1" indent="-214313">
              <a:buFont typeface="Arial" panose="020B0604020202020204" pitchFamily="34" charset="0"/>
              <a:buChar char="•"/>
            </a:pPr>
            <a:r>
              <a:rPr lang="en-GB" altLang="nl-NL" dirty="0" smtClean="0"/>
              <a:t>Depending on country homologation!</a:t>
            </a:r>
          </a:p>
        </p:txBody>
      </p:sp>
      <p:sp>
        <p:nvSpPr>
          <p:cNvPr id="4" name="Title 3"/>
          <p:cNvSpPr>
            <a:spLocks noGrp="1"/>
          </p:cNvSpPr>
          <p:nvPr>
            <p:ph type="ctrTitle"/>
          </p:nvPr>
        </p:nvSpPr>
        <p:spPr/>
        <p:txBody>
          <a:bodyPr/>
          <a:lstStyle/>
          <a:p>
            <a:pPr marL="0" indent="0">
              <a:defRPr/>
            </a:pPr>
            <a:r>
              <a:rPr lang="nl-NL" altLang="nl-NL" dirty="0" smtClean="0">
                <a:ea typeface="Geneva"/>
              </a:rPr>
              <a:t>Trailer</a:t>
            </a:r>
            <a:endParaRPr lang="nl-NL" dirty="0"/>
          </a:p>
        </p:txBody>
      </p:sp>
      <p:pic>
        <p:nvPicPr>
          <p:cNvPr id="181252" name="Picture 4" descr="070904023-kv-m"/>
          <p:cNvPicPr>
            <a:picLocks noChangeAspect="1" noChangeArrowheads="1"/>
          </p:cNvPicPr>
          <p:nvPr/>
        </p:nvPicPr>
        <p:blipFill>
          <a:blip r:embed="rId2" cstate="email">
            <a:extLst>
              <a:ext uri="{28A0092B-C50C-407E-A947-70E740481C1C}">
                <a14:useLocalDpi xmlns:a14="http://schemas.microsoft.com/office/drawing/2010/main"/>
              </a:ext>
            </a:extLst>
          </a:blip>
          <a:srcRect/>
          <a:stretch>
            <a:fillRect/>
          </a:stretch>
        </p:blipFill>
        <p:spPr bwMode="auto">
          <a:xfrm>
            <a:off x="628722" y="1388269"/>
            <a:ext cx="3400425" cy="1295400"/>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pic>
        <p:nvPicPr>
          <p:cNvPr id="3" name="Picture 2"/>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2138642" y="2796202"/>
            <a:ext cx="3294366" cy="2198990"/>
          </a:xfrm>
          <a:prstGeom prst="rect">
            <a:avLst/>
          </a:prstGeom>
          <a:ln>
            <a:noFill/>
          </a:ln>
          <a:effectLst>
            <a:outerShdw blurRad="292100" dist="139700" dir="2700000" algn="tl" rotWithShape="0">
              <a:srgbClr val="333333">
                <a:alpha val="65000"/>
              </a:srgbClr>
            </a:outerShdw>
          </a:effectLst>
        </p:spPr>
      </p:pic>
      <p:pic>
        <p:nvPicPr>
          <p:cNvPr id="7" name="Picture 6" descr="Free illustration: Black, Back, Button, Navigation - Free ...">
            <a:hlinkClick r:id="rId4" action="ppaction://hlinksldjump"/>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0" y="4776889"/>
            <a:ext cx="454131" cy="366611"/>
          </a:xfrm>
          <a:prstGeom prst="rect">
            <a:avLst/>
          </a:prstGeom>
        </p:spPr>
      </p:pic>
    </p:spTree>
    <p:extLst>
      <p:ext uri="{BB962C8B-B14F-4D97-AF65-F5344CB8AC3E}">
        <p14:creationId xmlns:p14="http://schemas.microsoft.com/office/powerpoint/2010/main" val="3951549852"/>
      </p:ext>
    </p:extLst>
  </p:cSld>
  <p:clrMapOvr>
    <a:masterClrMapping/>
  </p:clrMapOvr>
  <p:transition spd="slow"/>
  <p:timing>
    <p:tnLst>
      <p:par>
        <p:cTn id="1" dur="indefinite" restart="never" nodeType="tmRoot"/>
      </p:par>
    </p:tnLst>
  </p:timing>
</p:sld>
</file>

<file path=ppt/slides/slide1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2274" name="Tijdelijke aanduiding voor inhoud 6"/>
          <p:cNvPicPr>
            <a:picLocks noGrp="1" noChangeAspect="1"/>
          </p:cNvPicPr>
          <p:nvPr>
            <p:ph idx="1"/>
          </p:nvPr>
        </p:nvPicPr>
        <p:blipFill>
          <a:blip r:embed="rId2" cstate="email">
            <a:extLst>
              <a:ext uri="{28A0092B-C50C-407E-A947-70E740481C1C}">
                <a14:useLocalDpi xmlns:a14="http://schemas.microsoft.com/office/drawing/2010/main"/>
              </a:ext>
            </a:extLst>
          </a:blip>
          <a:stretch>
            <a:fillRect/>
          </a:stretch>
        </p:blipFill>
        <p:spPr bwMode="auto">
          <a:xfrm>
            <a:off x="3599176" y="1095375"/>
            <a:ext cx="3810000" cy="2238375"/>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3" name="Title 2"/>
          <p:cNvSpPr>
            <a:spLocks noGrp="1"/>
          </p:cNvSpPr>
          <p:nvPr>
            <p:ph type="ctrTitle"/>
          </p:nvPr>
        </p:nvSpPr>
        <p:spPr/>
        <p:txBody>
          <a:bodyPr/>
          <a:lstStyle/>
          <a:p>
            <a:pPr marL="0" indent="0">
              <a:defRPr/>
            </a:pPr>
            <a:r>
              <a:rPr lang="en-GB" altLang="nl-NL" dirty="0">
                <a:ea typeface="Geneva"/>
              </a:rPr>
              <a:t>LED </a:t>
            </a:r>
            <a:r>
              <a:rPr lang="en-GB" altLang="nl-NL" dirty="0" smtClean="0">
                <a:ea typeface="Geneva"/>
              </a:rPr>
              <a:t>Lighting</a:t>
            </a:r>
            <a:endParaRPr lang="nl-NL" dirty="0"/>
          </a:p>
        </p:txBody>
      </p:sp>
      <p:sp>
        <p:nvSpPr>
          <p:cNvPr id="182276" name="Rectangle 11"/>
          <p:cNvSpPr txBox="1">
            <a:spLocks noChangeArrowheads="1"/>
          </p:cNvSpPr>
          <p:nvPr/>
        </p:nvSpPr>
        <p:spPr bwMode="auto">
          <a:xfrm>
            <a:off x="633265" y="3440564"/>
            <a:ext cx="6642161" cy="5941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285750" indent="-285750">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20000"/>
              </a:spcBef>
              <a:buFont typeface="Wingdings" panose="05000000000000000000" pitchFamily="2" charset="2"/>
              <a:buChar char="§"/>
            </a:pPr>
            <a:r>
              <a:rPr lang="en-GB" altLang="nl-NL" sz="1600" b="0" dirty="0"/>
              <a:t>LED lights are optional for the Exacta-EL, CL, CL-EW, CL W PRO &amp; CL GEOSPREAD</a:t>
            </a:r>
            <a:r>
              <a:rPr lang="en-GB" altLang="nl-NL" sz="1600" b="0" baseline="30000" dirty="0"/>
              <a:t>®</a:t>
            </a:r>
            <a:endParaRPr lang="en-GB" altLang="nl-NL" sz="1600" b="0" dirty="0"/>
          </a:p>
          <a:p>
            <a:pPr eaLnBrk="1" hangingPunct="1">
              <a:spcBef>
                <a:spcPct val="20000"/>
              </a:spcBef>
              <a:buFont typeface="Wingdings" panose="05000000000000000000" pitchFamily="2" charset="2"/>
              <a:buChar char="§"/>
            </a:pPr>
            <a:r>
              <a:rPr lang="en-GB" altLang="nl-NL" sz="1600" b="0" dirty="0"/>
              <a:t>LED lights are standard equipment for the Exacta-HL, TL and TLX GEOSPREAD</a:t>
            </a:r>
            <a:r>
              <a:rPr lang="en-GB" altLang="nl-NL" sz="1600" b="0" baseline="30000" dirty="0" smtClean="0"/>
              <a:t>® </a:t>
            </a:r>
            <a:r>
              <a:rPr lang="en-GB" altLang="nl-NL" sz="1600" b="0" dirty="0"/>
              <a:t>(</a:t>
            </a:r>
            <a:r>
              <a:rPr lang="en-GB" altLang="nl-NL" sz="1600" b="0" dirty="0" err="1"/>
              <a:t>iDC</a:t>
            </a:r>
            <a:r>
              <a:rPr lang="en-GB" altLang="nl-NL" sz="1600" b="0" dirty="0"/>
              <a:t>)</a:t>
            </a:r>
          </a:p>
        </p:txBody>
      </p:sp>
      <p:pic>
        <p:nvPicPr>
          <p:cNvPr id="182277" name="Picture 7"/>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720001" y="1347788"/>
            <a:ext cx="2149078" cy="1660922"/>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Lst>
        </p:spPr>
      </p:pic>
      <p:pic>
        <p:nvPicPr>
          <p:cNvPr id="7" name="Picture 6" descr="Free illustration: Black, Back, Button, Navigation - Free ...">
            <a:hlinkClick r:id="rId4" action="ppaction://hlinksldjump"/>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0" y="4776889"/>
            <a:ext cx="454131" cy="366611"/>
          </a:xfrm>
          <a:prstGeom prst="rect">
            <a:avLst/>
          </a:prstGeom>
        </p:spPr>
      </p:pic>
    </p:spTree>
    <p:extLst>
      <p:ext uri="{BB962C8B-B14F-4D97-AF65-F5344CB8AC3E}">
        <p14:creationId xmlns:p14="http://schemas.microsoft.com/office/powerpoint/2010/main" val="3553862372"/>
      </p:ext>
    </p:extLst>
  </p:cSld>
  <p:clrMapOvr>
    <a:masterClrMapping/>
  </p:clrMapOvr>
  <p:transition spd="slow"/>
  <p:timing>
    <p:tnLst>
      <p:par>
        <p:cTn id="1" dur="indefinite" restart="never" nodeType="tmRoot"/>
      </p:par>
    </p:tnLst>
  </p:timing>
</p:sld>
</file>

<file path=ppt/slides/slide1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idx="1"/>
          </p:nvPr>
        </p:nvSpPr>
        <p:spPr/>
        <p:txBody>
          <a:bodyPr/>
          <a:lstStyle/>
          <a:p>
            <a:r>
              <a:rPr lang="en-GB" altLang="nl-NL" dirty="0" smtClean="0"/>
              <a:t>To protect the spreading disc against mud, water etc.</a:t>
            </a:r>
          </a:p>
          <a:p>
            <a:r>
              <a:rPr lang="en-GB" altLang="nl-NL" dirty="0" smtClean="0"/>
              <a:t>Mudguards are optional available for: </a:t>
            </a:r>
          </a:p>
          <a:p>
            <a:pPr marL="0" indent="0">
              <a:buNone/>
            </a:pPr>
            <a:endParaRPr lang="en-GB" dirty="0"/>
          </a:p>
        </p:txBody>
      </p:sp>
      <p:sp>
        <p:nvSpPr>
          <p:cNvPr id="6" name="Title 5"/>
          <p:cNvSpPr>
            <a:spLocks noGrp="1"/>
          </p:cNvSpPr>
          <p:nvPr>
            <p:ph type="ctrTitle"/>
          </p:nvPr>
        </p:nvSpPr>
        <p:spPr/>
        <p:txBody>
          <a:bodyPr/>
          <a:lstStyle/>
          <a:p>
            <a:pPr marL="0" indent="0">
              <a:defRPr/>
            </a:pPr>
            <a:r>
              <a:rPr lang="en-GB" altLang="nl-NL" dirty="0" smtClean="0">
                <a:ea typeface="Geneva"/>
              </a:rPr>
              <a:t>Mudguards</a:t>
            </a:r>
            <a:endParaRPr lang="nl-NL" dirty="0"/>
          </a:p>
        </p:txBody>
      </p:sp>
      <p:pic>
        <p:nvPicPr>
          <p:cNvPr id="183300" name="Picture 5"/>
          <p:cNvPicPr>
            <a:picLocks noChangeAspect="1" noChangeArrowheads="1"/>
          </p:cNvPicPr>
          <p:nvPr/>
        </p:nvPicPr>
        <p:blipFill rotWithShape="1">
          <a:blip r:embed="rId2" cstate="email">
            <a:extLst>
              <a:ext uri="{28A0092B-C50C-407E-A947-70E740481C1C}">
                <a14:useLocalDpi xmlns:a14="http://schemas.microsoft.com/office/drawing/2010/main"/>
              </a:ext>
            </a:extLst>
          </a:blip>
          <a:srcRect/>
          <a:stretch/>
        </p:blipFill>
        <p:spPr bwMode="auto">
          <a:xfrm>
            <a:off x="6614076" y="2217773"/>
            <a:ext cx="2271671" cy="1630684"/>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 name="Picture 4"/>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1871700" y="2939289"/>
            <a:ext cx="2332606" cy="1630684"/>
          </a:xfrm>
          <a:prstGeom prst="rect">
            <a:avLst/>
          </a:prstGeom>
          <a:ln>
            <a:noFill/>
          </a:ln>
          <a:effectLst>
            <a:outerShdw blurRad="292100" dist="139700" dir="2700000" algn="tl" rotWithShape="0">
              <a:srgbClr val="333333">
                <a:alpha val="65000"/>
              </a:srgbClr>
            </a:outerShdw>
          </a:effectLst>
        </p:spPr>
      </p:pic>
      <p:sp>
        <p:nvSpPr>
          <p:cNvPr id="2" name="Rectangle 1"/>
          <p:cNvSpPr/>
          <p:nvPr/>
        </p:nvSpPr>
        <p:spPr>
          <a:xfrm>
            <a:off x="4666052" y="3848457"/>
            <a:ext cx="4534896" cy="369332"/>
          </a:xfrm>
          <a:prstGeom prst="rect">
            <a:avLst/>
          </a:prstGeom>
        </p:spPr>
        <p:txBody>
          <a:bodyPr wrap="none">
            <a:spAutoFit/>
          </a:bodyPr>
          <a:lstStyle/>
          <a:p>
            <a:r>
              <a:rPr lang="en-GB" altLang="nl-NL" b="0" dirty="0" smtClean="0"/>
              <a:t>Exacta- CL W PRO &amp; CL GEOSPREAD</a:t>
            </a:r>
            <a:r>
              <a:rPr lang="en-GB" altLang="nl-NL" b="0" baseline="30000" dirty="0" smtClean="0"/>
              <a:t>®</a:t>
            </a:r>
            <a:r>
              <a:rPr lang="en-GB" altLang="nl-NL" b="0" dirty="0" smtClean="0"/>
              <a:t> </a:t>
            </a:r>
            <a:endParaRPr lang="en-GB" altLang="nl-NL" b="0" dirty="0"/>
          </a:p>
        </p:txBody>
      </p:sp>
      <p:sp>
        <p:nvSpPr>
          <p:cNvPr id="3" name="Rectangle 2"/>
          <p:cNvSpPr/>
          <p:nvPr/>
        </p:nvSpPr>
        <p:spPr>
          <a:xfrm>
            <a:off x="365126" y="2541393"/>
            <a:ext cx="5197961" cy="369332"/>
          </a:xfrm>
          <a:prstGeom prst="rect">
            <a:avLst/>
          </a:prstGeom>
        </p:spPr>
        <p:txBody>
          <a:bodyPr wrap="none">
            <a:spAutoFit/>
          </a:bodyPr>
          <a:lstStyle/>
          <a:p>
            <a:r>
              <a:rPr lang="en-GB" altLang="nl-NL" b="0" dirty="0" smtClean="0"/>
              <a:t>Exacta-HL, TL and TL/TLX GEOSPREAD</a:t>
            </a:r>
            <a:r>
              <a:rPr lang="en-GB" altLang="nl-NL" b="0" baseline="30000" dirty="0" smtClean="0"/>
              <a:t>® </a:t>
            </a:r>
            <a:r>
              <a:rPr lang="en-GB" altLang="nl-NL" b="0" dirty="0" smtClean="0"/>
              <a:t>(</a:t>
            </a:r>
            <a:r>
              <a:rPr lang="en-GB" altLang="nl-NL" b="0" dirty="0" err="1" smtClean="0"/>
              <a:t>iDC</a:t>
            </a:r>
            <a:r>
              <a:rPr lang="en-GB" altLang="nl-NL" b="0" dirty="0" smtClean="0"/>
              <a:t>) </a:t>
            </a:r>
            <a:endParaRPr lang="en-GB" altLang="nl-NL" b="0" dirty="0"/>
          </a:p>
        </p:txBody>
      </p:sp>
      <p:pic>
        <p:nvPicPr>
          <p:cNvPr id="9" name="Picture 8" descr="Free illustration: Black, Back, Button, Navigation - Free ...">
            <a:hlinkClick r:id="rId4" action="ppaction://hlinksldjump"/>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0" y="4776889"/>
            <a:ext cx="454131" cy="366611"/>
          </a:xfrm>
          <a:prstGeom prst="rect">
            <a:avLst/>
          </a:prstGeom>
        </p:spPr>
      </p:pic>
    </p:spTree>
    <p:extLst>
      <p:ext uri="{BB962C8B-B14F-4D97-AF65-F5344CB8AC3E}">
        <p14:creationId xmlns:p14="http://schemas.microsoft.com/office/powerpoint/2010/main" val="823181746"/>
      </p:ext>
    </p:extLst>
  </p:cSld>
  <p:clrMapOvr>
    <a:masterClrMapping/>
  </p:clrMapOvr>
  <p:transition spd="slow"/>
  <p:timing>
    <p:tnLst>
      <p:par>
        <p:cTn id="1" dur="indefinite" restart="never" nodeType="tmRoot"/>
      </p:par>
    </p:tnLst>
  </p:timing>
</p:sld>
</file>

<file path=ppt/slides/slide2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60" name="Titel 1"/>
          <p:cNvSpPr txBox="1">
            <a:spLocks/>
          </p:cNvSpPr>
          <p:nvPr/>
        </p:nvSpPr>
        <p:spPr bwMode="auto">
          <a:xfrm>
            <a:off x="1494235" y="701279"/>
            <a:ext cx="6155531" cy="3262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endParaRPr lang="en-GB" altLang="nl-NL" sz="2400" dirty="0">
              <a:solidFill>
                <a:srgbClr val="007A3B"/>
              </a:solidFill>
              <a:ea typeface="Geneva" charset="-128"/>
            </a:endParaRPr>
          </a:p>
        </p:txBody>
      </p:sp>
      <p:sp>
        <p:nvSpPr>
          <p:cNvPr id="2" name="Title 1"/>
          <p:cNvSpPr>
            <a:spLocks noGrp="1"/>
          </p:cNvSpPr>
          <p:nvPr>
            <p:ph type="ctrTitle"/>
          </p:nvPr>
        </p:nvSpPr>
        <p:spPr>
          <a:xfrm>
            <a:off x="323850" y="967016"/>
            <a:ext cx="8496299" cy="323850"/>
          </a:xfrm>
        </p:spPr>
        <p:txBody>
          <a:bodyPr/>
          <a:lstStyle/>
          <a:p>
            <a:r>
              <a:rPr lang="nl-NL" altLang="nl-NL" dirty="0" smtClean="0"/>
              <a:t>Front-</a:t>
            </a:r>
            <a:r>
              <a:rPr lang="nl-NL" altLang="nl-NL" dirty="0" err="1" smtClean="0"/>
              <a:t>Rear</a:t>
            </a:r>
            <a:r>
              <a:rPr lang="nl-NL" altLang="nl-NL" dirty="0" smtClean="0"/>
              <a:t> </a:t>
            </a:r>
            <a:r>
              <a:rPr lang="nl-NL" altLang="nl-NL" dirty="0" err="1" smtClean="0"/>
              <a:t>Spreader</a:t>
            </a:r>
            <a:r>
              <a:rPr lang="nl-NL" altLang="nl-NL" dirty="0" smtClean="0"/>
              <a:t> Combination</a:t>
            </a:r>
            <a:endParaRPr lang="nl-NL" dirty="0"/>
          </a:p>
        </p:txBody>
      </p:sp>
      <p:pic>
        <p:nvPicPr>
          <p:cNvPr id="3" name="Picture 2"/>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0" y="1982881"/>
            <a:ext cx="9144000" cy="3160619"/>
          </a:xfrm>
          <a:prstGeom prst="rect">
            <a:avLst/>
          </a:prstGeom>
        </p:spPr>
      </p:pic>
      <p:pic>
        <p:nvPicPr>
          <p:cNvPr id="7" name="Afbeelding 7" descr="C:\Users\gr_evdv\AppData\Local\Microsoft\Windows\INetCache\Content.Outlook\10T69RF9\iMFARMING logo - Kverneland.png"/>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7399735" y="1828800"/>
            <a:ext cx="500063" cy="485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011714469"/>
      </p:ext>
    </p:extLst>
  </p:cSld>
  <p:clrMapOvr>
    <a:masterClrMapping/>
  </p:clrMapOvr>
  <p:timing>
    <p:tnLst>
      <p:par>
        <p:cTn id="1" dur="indefinite" restart="never" nodeType="tmRoot"/>
      </p:par>
    </p:tnLst>
  </p:timing>
</p:sld>
</file>

<file path=ppt/slides/slide2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ctrTitle"/>
          </p:nvPr>
        </p:nvSpPr>
        <p:spPr/>
        <p:txBody>
          <a:bodyPr/>
          <a:lstStyle/>
          <a:p>
            <a:pPr marL="0" indent="0">
              <a:defRPr/>
            </a:pPr>
            <a:r>
              <a:rPr lang="en-GB" altLang="nl-NL" dirty="0" smtClean="0">
                <a:ea typeface="Geneva"/>
              </a:rPr>
              <a:t>Front Mounted Disc Spreader</a:t>
            </a:r>
            <a:endParaRPr lang="nl-NL" dirty="0"/>
          </a:p>
        </p:txBody>
      </p:sp>
      <p:sp>
        <p:nvSpPr>
          <p:cNvPr id="8" name="Content Placeholder 7"/>
          <p:cNvSpPr>
            <a:spLocks noGrp="1"/>
          </p:cNvSpPr>
          <p:nvPr>
            <p:ph sz="quarter" idx="4294967295"/>
          </p:nvPr>
        </p:nvSpPr>
        <p:spPr>
          <a:xfrm>
            <a:off x="636927" y="1254103"/>
            <a:ext cx="7702550" cy="2700338"/>
          </a:xfrm>
          <a:prstGeom prst="rect">
            <a:avLst/>
          </a:prstGeom>
        </p:spPr>
        <p:txBody>
          <a:bodyPr/>
          <a:lstStyle/>
          <a:p>
            <a:r>
              <a:rPr lang="en-GB" sz="1600" dirty="0"/>
              <a:t>Increase capacity with the combination of a rear mounted spreader (up to 5000I, 6000l over even 7000l)</a:t>
            </a:r>
          </a:p>
          <a:p>
            <a:r>
              <a:rPr lang="en-GB" sz="1600" dirty="0">
                <a:sym typeface="Wingdings" panose="05000000000000000000" pitchFamily="2" charset="2"/>
              </a:rPr>
              <a:t>A higher working speed is possible compared to a trailed spreader</a:t>
            </a:r>
            <a:endParaRPr lang="en-GB" sz="1600" dirty="0"/>
          </a:p>
          <a:p>
            <a:r>
              <a:rPr lang="en-GB" sz="1600" dirty="0"/>
              <a:t>Better spreading pattern: no need to spread blended fertiliser (split dependent on fertiliser properties </a:t>
            </a:r>
            <a:r>
              <a:rPr lang="en-GB" sz="1600" dirty="0">
                <a:sym typeface="Wingdings" panose="05000000000000000000" pitchFamily="2" charset="2"/>
              </a:rPr>
              <a:t> higher nutrition distribution accuracy) </a:t>
            </a:r>
          </a:p>
          <a:p>
            <a:r>
              <a:rPr lang="en-GB" sz="1600" dirty="0">
                <a:sym typeface="Wingdings" panose="05000000000000000000" pitchFamily="2" charset="2"/>
              </a:rPr>
              <a:t>Cost savings in time and labour </a:t>
            </a:r>
          </a:p>
          <a:p>
            <a:r>
              <a:rPr lang="en-GB" sz="1600" dirty="0">
                <a:sym typeface="Wingdings" panose="05000000000000000000" pitchFamily="2" charset="2"/>
              </a:rPr>
              <a:t>Possible combination for One-Pass technologies</a:t>
            </a:r>
          </a:p>
          <a:p>
            <a:endParaRPr lang="nl-NL" dirty="0"/>
          </a:p>
        </p:txBody>
      </p:sp>
      <p:pic>
        <p:nvPicPr>
          <p:cNvPr id="9" name="Picture 8" descr="Free illustration: Black, Back, Button, Navigation - Free ...">
            <a:hlinkClick r:id="rId2" action="ppaction://hlinksldjump"/>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0" y="4776889"/>
            <a:ext cx="454131" cy="366611"/>
          </a:xfrm>
          <a:prstGeom prst="rect">
            <a:avLst/>
          </a:prstGeom>
        </p:spPr>
      </p:pic>
      <p:pic>
        <p:nvPicPr>
          <p:cNvPr id="12" name="Picture 11"/>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730355" y="3826182"/>
            <a:ext cx="1975011" cy="1317317"/>
          </a:xfrm>
          <a:prstGeom prst="rect">
            <a:avLst/>
          </a:prstGeom>
        </p:spPr>
      </p:pic>
      <p:pic>
        <p:nvPicPr>
          <p:cNvPr id="13" name="Picture 12"/>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2899690" y="3826182"/>
            <a:ext cx="1975011" cy="1317317"/>
          </a:xfrm>
          <a:prstGeom prst="rect">
            <a:avLst/>
          </a:prstGeom>
        </p:spPr>
      </p:pic>
      <p:pic>
        <p:nvPicPr>
          <p:cNvPr id="14" name="Picture 13"/>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5069025" y="3843007"/>
            <a:ext cx="1949787" cy="1300492"/>
          </a:xfrm>
          <a:prstGeom prst="rect">
            <a:avLst/>
          </a:prstGeom>
        </p:spPr>
      </p:pic>
    </p:spTree>
    <p:extLst>
      <p:ext uri="{BB962C8B-B14F-4D97-AF65-F5344CB8AC3E}">
        <p14:creationId xmlns:p14="http://schemas.microsoft.com/office/powerpoint/2010/main" val="2153199404"/>
      </p:ext>
    </p:extLst>
  </p:cSld>
  <p:clrMapOvr>
    <a:masterClrMapping/>
  </p:clrMapOvr>
  <p:transition spd="slow"/>
  <p:timing>
    <p:tnLst>
      <p:par>
        <p:cTn id="1" dur="indefinite" restart="never" nodeType="tmRoot"/>
      </p:par>
    </p:tnLst>
  </p:timing>
</p:sld>
</file>

<file path=ppt/slides/slide2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marL="266700" indent="-266700"/>
            <a:r>
              <a:rPr lang="en-GB" sz="1600" dirty="0"/>
              <a:t>Short time frame in season for spreading fertiliser, which requires a high capacity and high speed spreader: not enough spreading capacity fits to “agronomic window”!</a:t>
            </a:r>
          </a:p>
          <a:p>
            <a:pPr marL="266700" indent="-266700"/>
            <a:r>
              <a:rPr lang="en-GB" sz="1600" dirty="0"/>
              <a:t>Weight balance/distribution of a big rear spreader on the tractor is not good, ground pressure/soil compaction especially in spring, wet conditions is a big problem for the soil!</a:t>
            </a:r>
          </a:p>
          <a:p>
            <a:pPr marL="266700" indent="-266700"/>
            <a:r>
              <a:rPr lang="en-GB" sz="1600" dirty="0"/>
              <a:t>Several passes in wet conditions destroy the soil structure: need to combine much different fertiliser types </a:t>
            </a:r>
            <a:r>
              <a:rPr lang="en-GB" sz="1600" dirty="0">
                <a:sym typeface="Wingdings" panose="05000000000000000000" pitchFamily="2" charset="2"/>
              </a:rPr>
              <a:t></a:t>
            </a:r>
            <a:r>
              <a:rPr lang="en-GB" sz="1600" dirty="0"/>
              <a:t> mix of granules is not compatible for a good spreading quality.</a:t>
            </a:r>
          </a:p>
          <a:p>
            <a:pPr marL="266700" indent="-266700"/>
            <a:r>
              <a:rPr lang="en-GB" sz="1600" dirty="0"/>
              <a:t>Blended fertilisers </a:t>
            </a:r>
            <a:r>
              <a:rPr lang="en-GB" sz="1600" dirty="0">
                <a:sym typeface="Wingdings" panose="05000000000000000000" pitchFamily="2" charset="2"/>
              </a:rPr>
              <a:t> </a:t>
            </a:r>
            <a:r>
              <a:rPr lang="en-GB" sz="1600" dirty="0"/>
              <a:t>Bad accuracy of nutrition distribution, because of different spreading patterns, due to different fertiliser properties (granule size/shape &amp; density l/kg). Also a risk of separations of blend fractions in the hopper and a different flow. Blend is also not an ideal solution for VRA / MULTIRATE applications.</a:t>
            </a:r>
          </a:p>
          <a:p>
            <a:endParaRPr lang="nl-NL" dirty="0"/>
          </a:p>
        </p:txBody>
      </p:sp>
      <p:sp>
        <p:nvSpPr>
          <p:cNvPr id="3" name="Title 2"/>
          <p:cNvSpPr>
            <a:spLocks noGrp="1"/>
          </p:cNvSpPr>
          <p:nvPr>
            <p:ph type="ctrTitle"/>
          </p:nvPr>
        </p:nvSpPr>
        <p:spPr/>
        <p:txBody>
          <a:bodyPr/>
          <a:lstStyle/>
          <a:p>
            <a:r>
              <a:rPr lang="en-GB" altLang="nl-NL" dirty="0">
                <a:ea typeface="Geneva"/>
              </a:rPr>
              <a:t>Front Mounted Disc Spreader</a:t>
            </a:r>
            <a:endParaRPr lang="nl-NL" dirty="0"/>
          </a:p>
        </p:txBody>
      </p:sp>
      <p:pic>
        <p:nvPicPr>
          <p:cNvPr id="4" name="Picture 3" descr="Free illustration: Black, Back, Button, Navigation - Free ...">
            <a:hlinkClick r:id="rId2" action="ppaction://hlinksldjump"/>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0" y="4776889"/>
            <a:ext cx="454131" cy="366611"/>
          </a:xfrm>
          <a:prstGeom prst="rect">
            <a:avLst/>
          </a:prstGeom>
        </p:spPr>
      </p:pic>
    </p:spTree>
    <p:extLst>
      <p:ext uri="{BB962C8B-B14F-4D97-AF65-F5344CB8AC3E}">
        <p14:creationId xmlns:p14="http://schemas.microsoft.com/office/powerpoint/2010/main" val="1471360253"/>
      </p:ext>
    </p:extLst>
  </p:cSld>
  <p:clrMapOvr>
    <a:masterClrMapping/>
  </p:clrMapOvr>
</p:sld>
</file>

<file path=ppt/slides/slide2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ctrTitle"/>
          </p:nvPr>
        </p:nvSpPr>
        <p:spPr/>
        <p:txBody>
          <a:bodyPr/>
          <a:lstStyle/>
          <a:p>
            <a:r>
              <a:rPr lang="en-GB" altLang="nl-NL" dirty="0">
                <a:ea typeface="Geneva"/>
              </a:rPr>
              <a:t>Front Mounted Disc Spreader</a:t>
            </a:r>
            <a:endParaRPr lang="nl-NL" dirty="0"/>
          </a:p>
        </p:txBody>
      </p:sp>
      <p:sp>
        <p:nvSpPr>
          <p:cNvPr id="6" name="Subtitle 5"/>
          <p:cNvSpPr>
            <a:spLocks noGrp="1"/>
          </p:cNvSpPr>
          <p:nvPr>
            <p:ph type="subTitle" idx="10"/>
          </p:nvPr>
        </p:nvSpPr>
        <p:spPr/>
        <p:txBody>
          <a:bodyPr/>
          <a:lstStyle/>
          <a:p>
            <a:r>
              <a:rPr lang="nl-NL" dirty="0" err="1" smtClean="0"/>
              <a:t>Examples</a:t>
            </a:r>
            <a:endParaRPr lang="nl-NL" dirty="0"/>
          </a:p>
        </p:txBody>
      </p:sp>
      <p:sp>
        <p:nvSpPr>
          <p:cNvPr id="7" name="Content Placeholder 6"/>
          <p:cNvSpPr>
            <a:spLocks noGrp="1"/>
          </p:cNvSpPr>
          <p:nvPr>
            <p:ph sz="quarter" idx="11"/>
          </p:nvPr>
        </p:nvSpPr>
        <p:spPr/>
        <p:txBody>
          <a:bodyPr/>
          <a:lstStyle/>
          <a:p>
            <a:pPr marL="0" indent="0">
              <a:buNone/>
            </a:pPr>
            <a:r>
              <a:rPr lang="en-GB" sz="1400" b="1" dirty="0">
                <a:sym typeface="Wingdings" panose="05000000000000000000" pitchFamily="2" charset="2"/>
              </a:rPr>
              <a:t>Possible combinations of using different products in the front and rear spreader:</a:t>
            </a:r>
          </a:p>
          <a:p>
            <a:pPr marL="630238" indent="-363538">
              <a:buFont typeface="Wingdings" panose="05000000000000000000" pitchFamily="2" charset="2"/>
              <a:buChar char="ü"/>
            </a:pPr>
            <a:r>
              <a:rPr lang="en-GB" sz="1400" dirty="0">
                <a:sym typeface="Wingdings" panose="05000000000000000000" pitchFamily="2" charset="2"/>
              </a:rPr>
              <a:t>Different fertiliser in the front and rear (two different variable applications in one pass)</a:t>
            </a:r>
          </a:p>
          <a:p>
            <a:pPr marL="630238" indent="-363538">
              <a:buFont typeface="Wingdings" panose="05000000000000000000" pitchFamily="2" charset="2"/>
              <a:buChar char="ü"/>
            </a:pPr>
            <a:r>
              <a:rPr lang="en-GB" sz="1400" dirty="0">
                <a:sym typeface="Wingdings" panose="05000000000000000000" pitchFamily="2" charset="2"/>
              </a:rPr>
              <a:t>Fertiliser and slug pellets</a:t>
            </a:r>
          </a:p>
          <a:p>
            <a:pPr marL="630238" indent="-363538">
              <a:buFont typeface="Wingdings" panose="05000000000000000000" pitchFamily="2" charset="2"/>
              <a:buChar char="ü"/>
            </a:pPr>
            <a:r>
              <a:rPr lang="en-GB" sz="1400" dirty="0">
                <a:sym typeface="Wingdings" panose="05000000000000000000" pitchFamily="2" charset="2"/>
              </a:rPr>
              <a:t>Fertiliser and seeds (e.g. in cover crops)</a:t>
            </a:r>
          </a:p>
          <a:p>
            <a:pPr marL="630238" indent="-363538">
              <a:buFont typeface="Wingdings" panose="05000000000000000000" pitchFamily="2" charset="2"/>
              <a:buChar char="ü"/>
            </a:pPr>
            <a:r>
              <a:rPr lang="en-GB" sz="1400" dirty="0">
                <a:sym typeface="Wingdings" panose="05000000000000000000" pitchFamily="2" charset="2"/>
              </a:rPr>
              <a:t>In case of two different cover crops in one field, with a different request of properties (e.g. oilseed rape, peas, grass seed cereals, alfalfa, clover)</a:t>
            </a:r>
          </a:p>
          <a:p>
            <a:pPr marL="630238" indent="-363538">
              <a:buFont typeface="Wingdings" panose="05000000000000000000" pitchFamily="2" charset="2"/>
              <a:buChar char="ü"/>
            </a:pPr>
            <a:r>
              <a:rPr lang="en-GB" sz="1400" dirty="0">
                <a:sym typeface="Wingdings" panose="05000000000000000000" pitchFamily="2" charset="2"/>
              </a:rPr>
              <a:t>…. anything else?</a:t>
            </a:r>
          </a:p>
          <a:p>
            <a:pPr marL="0" indent="0">
              <a:buNone/>
            </a:pPr>
            <a:r>
              <a:rPr lang="en-GB" sz="1400" b="1" dirty="0"/>
              <a:t>Other machine combinations with a front spreader</a:t>
            </a:r>
          </a:p>
          <a:p>
            <a:pPr marL="630238" indent="-363538">
              <a:buFont typeface="Wingdings" panose="05000000000000000000" pitchFamily="2" charset="2"/>
              <a:buChar char="ü"/>
            </a:pPr>
            <a:r>
              <a:rPr lang="en-GB" sz="1400" dirty="0"/>
              <a:t>Seeds (cover crop) </a:t>
            </a:r>
            <a:r>
              <a:rPr lang="en-GB" sz="1400" dirty="0" err="1"/>
              <a:t>i.c.w</a:t>
            </a:r>
            <a:r>
              <a:rPr lang="en-GB" sz="1400" dirty="0"/>
              <a:t>. seedbed harrows, comb/finger harrows</a:t>
            </a:r>
          </a:p>
          <a:p>
            <a:pPr marL="630238" indent="-363538">
              <a:buFont typeface="Wingdings" panose="05000000000000000000" pitchFamily="2" charset="2"/>
              <a:buChar char="ü"/>
            </a:pPr>
            <a:r>
              <a:rPr lang="en-GB" sz="1400" dirty="0"/>
              <a:t>Fertiliser </a:t>
            </a:r>
            <a:r>
              <a:rPr lang="en-GB" sz="1400" dirty="0" err="1"/>
              <a:t>i.c.w</a:t>
            </a:r>
            <a:r>
              <a:rPr lang="en-GB" sz="1400" dirty="0"/>
              <a:t>. any cultivator e.g. stubble, seedbed, comp/finger harrows</a:t>
            </a:r>
          </a:p>
          <a:p>
            <a:pPr marL="630238" indent="-363538">
              <a:buFont typeface="Wingdings" panose="05000000000000000000" pitchFamily="2" charset="2"/>
              <a:buChar char="ü"/>
            </a:pPr>
            <a:r>
              <a:rPr lang="en-GB" sz="1400" dirty="0"/>
              <a:t>… what else?</a:t>
            </a:r>
          </a:p>
          <a:p>
            <a:pPr marL="0" indent="0">
              <a:buNone/>
            </a:pPr>
            <a:endParaRPr lang="nl-NL" sz="1600" dirty="0"/>
          </a:p>
        </p:txBody>
      </p:sp>
      <p:pic>
        <p:nvPicPr>
          <p:cNvPr id="4" name="Picture 3" descr="Free illustration: Black, Back, Button, Navigation - Free ...">
            <a:hlinkClick r:id="rId2" action="ppaction://hlinksldjump"/>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0" y="4776889"/>
            <a:ext cx="454131" cy="366611"/>
          </a:xfrm>
          <a:prstGeom prst="rect">
            <a:avLst/>
          </a:prstGeom>
        </p:spPr>
      </p:pic>
    </p:spTree>
    <p:extLst>
      <p:ext uri="{BB962C8B-B14F-4D97-AF65-F5344CB8AC3E}">
        <p14:creationId xmlns:p14="http://schemas.microsoft.com/office/powerpoint/2010/main" val="948565712"/>
      </p:ext>
    </p:extLst>
  </p:cSld>
  <p:clrMapOvr>
    <a:masterClrMapping/>
  </p:clrMapOvr>
</p:sld>
</file>

<file path=ppt/slides/slide2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5586" name="Picture 24" descr="J:\Afdelingen\Sales &amp; Marketing\Marketing Material\Brochures\2016\Kverneland\iXter-iXtra\111028028v_trans.png"/>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1438654" y="3039666"/>
            <a:ext cx="448865" cy="447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4" name="Rectangle 23"/>
          <p:cNvSpPr/>
          <p:nvPr/>
        </p:nvSpPr>
        <p:spPr>
          <a:xfrm>
            <a:off x="3037285" y="3369469"/>
            <a:ext cx="1372790" cy="1470422"/>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nl-NL"/>
          </a:p>
        </p:txBody>
      </p:sp>
      <p:sp>
        <p:nvSpPr>
          <p:cNvPr id="195588" name="Rectangle 6"/>
          <p:cNvSpPr>
            <a:spLocks noChangeArrowheads="1"/>
          </p:cNvSpPr>
          <p:nvPr/>
        </p:nvSpPr>
        <p:spPr bwMode="auto">
          <a:xfrm>
            <a:off x="1943100" y="857250"/>
            <a:ext cx="5715000" cy="6286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nl-NL" sz="1950">
              <a:solidFill>
                <a:srgbClr val="F08800"/>
              </a:solidFill>
            </a:endParaRPr>
          </a:p>
        </p:txBody>
      </p:sp>
      <p:sp>
        <p:nvSpPr>
          <p:cNvPr id="195589" name="Rectangle 5"/>
          <p:cNvSpPr>
            <a:spLocks noChangeArrowheads="1"/>
          </p:cNvSpPr>
          <p:nvPr/>
        </p:nvSpPr>
        <p:spPr bwMode="auto">
          <a:xfrm>
            <a:off x="3028950" y="1462088"/>
            <a:ext cx="4277916" cy="627460"/>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nl-NL" altLang="nl-NL" sz="2400">
              <a:solidFill>
                <a:srgbClr val="000000"/>
              </a:solidFill>
            </a:endParaRPr>
          </a:p>
        </p:txBody>
      </p:sp>
      <p:sp>
        <p:nvSpPr>
          <p:cNvPr id="195590" name="Text Box 20"/>
          <p:cNvSpPr txBox="1">
            <a:spLocks noChangeArrowheads="1"/>
          </p:cNvSpPr>
          <p:nvPr/>
        </p:nvSpPr>
        <p:spPr bwMode="auto">
          <a:xfrm>
            <a:off x="2657041" y="1388568"/>
            <a:ext cx="4948245" cy="646331"/>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US" altLang="nl-NL" sz="1200" b="0" dirty="0">
                <a:solidFill>
                  <a:srgbClr val="000000"/>
                </a:solidFill>
              </a:rPr>
              <a:t>The </a:t>
            </a:r>
            <a:r>
              <a:rPr lang="en-US" altLang="nl-NL" sz="1200" b="0" dirty="0" err="1">
                <a:solidFill>
                  <a:srgbClr val="000000"/>
                </a:solidFill>
              </a:rPr>
              <a:t>CentreFlow</a:t>
            </a:r>
            <a:r>
              <a:rPr lang="en-US" altLang="nl-NL" sz="1200" b="0" dirty="0">
                <a:solidFill>
                  <a:srgbClr val="000000"/>
                </a:solidFill>
              </a:rPr>
              <a:t> spreading system: prevents fragmentation of the granules due to impact with the vanes and maintains the spreading characteristics of the material.</a:t>
            </a:r>
          </a:p>
        </p:txBody>
      </p:sp>
      <p:sp>
        <p:nvSpPr>
          <p:cNvPr id="195591" name="Rectangle 2"/>
          <p:cNvSpPr>
            <a:spLocks noChangeArrowheads="1"/>
          </p:cNvSpPr>
          <p:nvPr/>
        </p:nvSpPr>
        <p:spPr bwMode="auto">
          <a:xfrm>
            <a:off x="3028950" y="2220517"/>
            <a:ext cx="4286250" cy="658415"/>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nl-NL" altLang="nl-NL" sz="2400">
              <a:solidFill>
                <a:srgbClr val="000000"/>
              </a:solidFill>
            </a:endParaRPr>
          </a:p>
        </p:txBody>
      </p:sp>
      <p:sp>
        <p:nvSpPr>
          <p:cNvPr id="195592" name="Text Box 21"/>
          <p:cNvSpPr txBox="1">
            <a:spLocks noChangeArrowheads="1"/>
          </p:cNvSpPr>
          <p:nvPr/>
        </p:nvSpPr>
        <p:spPr bwMode="auto">
          <a:xfrm>
            <a:off x="2657041" y="2216881"/>
            <a:ext cx="4658159" cy="461665"/>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US" altLang="nl-NL" sz="1200" b="0" dirty="0" err="1">
                <a:solidFill>
                  <a:srgbClr val="000000"/>
                </a:solidFill>
              </a:rPr>
              <a:t>EasySet</a:t>
            </a:r>
            <a:r>
              <a:rPr lang="en-US" altLang="nl-NL" sz="1200" b="0" dirty="0">
                <a:solidFill>
                  <a:srgbClr val="000000"/>
                </a:solidFill>
              </a:rPr>
              <a:t>: The compact ‘dashboard’ on each disc has considerably simplified accurate setting and adjustment of application rates.</a:t>
            </a:r>
          </a:p>
        </p:txBody>
      </p:sp>
      <p:sp>
        <p:nvSpPr>
          <p:cNvPr id="87067" name="Text Box 23"/>
          <p:cNvSpPr txBox="1">
            <a:spLocks noChangeArrowheads="1"/>
          </p:cNvSpPr>
          <p:nvPr/>
        </p:nvSpPr>
        <p:spPr bwMode="auto">
          <a:xfrm>
            <a:off x="2657041" y="2928968"/>
            <a:ext cx="4649825" cy="646331"/>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defRPr>
                <a:solidFill>
                  <a:schemeClr val="tx1"/>
                </a:solidFill>
                <a:latin typeface="Arial" pitchFamily="34" charset="0"/>
              </a:defRPr>
            </a:lvl1pPr>
            <a:lvl2pPr marL="742950" indent="-285750">
              <a:defRPr>
                <a:solidFill>
                  <a:schemeClr val="tx1"/>
                </a:solidFill>
                <a:latin typeface="Arial" pitchFamily="34" charset="0"/>
              </a:defRPr>
            </a:lvl2pPr>
            <a:lvl3pPr marL="1143000" indent="-228600">
              <a:defRPr>
                <a:solidFill>
                  <a:schemeClr val="tx1"/>
                </a:solidFill>
                <a:latin typeface="Arial" pitchFamily="34" charset="0"/>
              </a:defRPr>
            </a:lvl3pPr>
            <a:lvl4pPr marL="1600200" indent="-228600">
              <a:defRPr>
                <a:solidFill>
                  <a:schemeClr val="tx1"/>
                </a:solidFill>
                <a:latin typeface="Arial" pitchFamily="34" charset="0"/>
              </a:defRPr>
            </a:lvl4pPr>
            <a:lvl5pPr marL="2057400" indent="-22860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a:defRPr/>
            </a:pPr>
            <a:r>
              <a:rPr lang="en-US" altLang="nl-NL" sz="1200" b="0" dirty="0">
                <a:solidFill>
                  <a:srgbClr val="000000"/>
                </a:solidFill>
              </a:rPr>
              <a:t>The Exacta-CL EW, CL W PRO, CL GEOSPREAD</a:t>
            </a:r>
            <a:r>
              <a:rPr lang="en-US" altLang="nl-NL" sz="1200" b="0" baseline="30000" dirty="0">
                <a:solidFill>
                  <a:srgbClr val="000000"/>
                </a:solidFill>
              </a:rPr>
              <a:t>®</a:t>
            </a:r>
            <a:r>
              <a:rPr lang="en-US" altLang="nl-NL" sz="1200" b="0" dirty="0">
                <a:solidFill>
                  <a:srgbClr val="000000"/>
                </a:solidFill>
              </a:rPr>
              <a:t> and </a:t>
            </a:r>
            <a:r>
              <a:rPr lang="en-US" altLang="nl-NL" sz="1200" b="0" dirty="0" smtClean="0">
                <a:solidFill>
                  <a:srgbClr val="000000"/>
                </a:solidFill>
              </a:rPr>
              <a:t>Exacta-TL, TL/TLX GEOSPREAD</a:t>
            </a:r>
            <a:r>
              <a:rPr lang="en-US" altLang="nl-NL" sz="1200" b="0" baseline="30000" dirty="0" smtClean="0">
                <a:solidFill>
                  <a:srgbClr val="000000"/>
                </a:solidFill>
              </a:rPr>
              <a:t>® </a:t>
            </a:r>
            <a:r>
              <a:rPr lang="en-US" altLang="nl-NL" sz="1200" b="0" dirty="0" smtClean="0">
                <a:solidFill>
                  <a:srgbClr val="000000"/>
                </a:solidFill>
              </a:rPr>
              <a:t>(</a:t>
            </a:r>
            <a:r>
              <a:rPr lang="en-US" altLang="nl-NL" sz="1200" b="0" dirty="0" err="1" smtClean="0">
                <a:solidFill>
                  <a:srgbClr val="000000"/>
                </a:solidFill>
              </a:rPr>
              <a:t>iDC</a:t>
            </a:r>
            <a:r>
              <a:rPr lang="en-US" altLang="nl-NL" sz="1200" b="0" dirty="0" smtClean="0">
                <a:solidFill>
                  <a:srgbClr val="000000"/>
                </a:solidFill>
              </a:rPr>
              <a:t>) </a:t>
            </a:r>
            <a:r>
              <a:rPr lang="en-US" altLang="nl-NL" sz="1200" b="0" dirty="0">
                <a:solidFill>
                  <a:srgbClr val="000000"/>
                </a:solidFill>
              </a:rPr>
              <a:t>are ISOBUS compatible &amp; AEF certified as standard: simple plug and play possible.</a:t>
            </a:r>
            <a:endParaRPr lang="en-GB" altLang="nl-NL" sz="1200" b="0" dirty="0">
              <a:solidFill>
                <a:srgbClr val="000000"/>
              </a:solidFill>
            </a:endParaRPr>
          </a:p>
        </p:txBody>
      </p:sp>
      <p:sp>
        <p:nvSpPr>
          <p:cNvPr id="87065" name="Text Box 25"/>
          <p:cNvSpPr txBox="1">
            <a:spLocks noChangeArrowheads="1"/>
          </p:cNvSpPr>
          <p:nvPr/>
        </p:nvSpPr>
        <p:spPr bwMode="auto">
          <a:xfrm>
            <a:off x="2657041" y="3730228"/>
            <a:ext cx="4563566" cy="646331"/>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defRPr>
                <a:solidFill>
                  <a:schemeClr val="tx1"/>
                </a:solidFill>
                <a:latin typeface="Arial" pitchFamily="34" charset="0"/>
              </a:defRPr>
            </a:lvl1pPr>
            <a:lvl2pPr marL="742950" indent="-285750">
              <a:defRPr>
                <a:solidFill>
                  <a:schemeClr val="tx1"/>
                </a:solidFill>
                <a:latin typeface="Arial" pitchFamily="34" charset="0"/>
              </a:defRPr>
            </a:lvl2pPr>
            <a:lvl3pPr marL="1143000" indent="-228600">
              <a:defRPr>
                <a:solidFill>
                  <a:schemeClr val="tx1"/>
                </a:solidFill>
                <a:latin typeface="Arial" pitchFamily="34" charset="0"/>
              </a:defRPr>
            </a:lvl3pPr>
            <a:lvl4pPr marL="1600200" indent="-228600">
              <a:defRPr>
                <a:solidFill>
                  <a:schemeClr val="tx1"/>
                </a:solidFill>
                <a:latin typeface="Arial" pitchFamily="34" charset="0"/>
              </a:defRPr>
            </a:lvl4pPr>
            <a:lvl5pPr marL="2057400" indent="-22860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a:defRPr/>
            </a:pPr>
            <a:r>
              <a:rPr lang="en-US" altLang="nl-NL" sz="1200" b="0" dirty="0">
                <a:solidFill>
                  <a:srgbClr val="000000"/>
                </a:solidFill>
              </a:rPr>
              <a:t>Easy to assemble aluminum hopper extension rims </a:t>
            </a:r>
          </a:p>
          <a:p>
            <a:pPr>
              <a:defRPr/>
            </a:pPr>
            <a:r>
              <a:rPr lang="en-US" altLang="nl-NL" sz="1200" b="0" dirty="0">
                <a:solidFill>
                  <a:srgbClr val="000000"/>
                </a:solidFill>
              </a:rPr>
              <a:t>(Exacta-CL, CL EW, CL W PRO, CL GEOSPREAD</a:t>
            </a:r>
            <a:r>
              <a:rPr lang="en-US" altLang="nl-NL" sz="1200" b="0" baseline="30000" dirty="0">
                <a:solidFill>
                  <a:srgbClr val="000000"/>
                </a:solidFill>
              </a:rPr>
              <a:t> ®</a:t>
            </a:r>
            <a:r>
              <a:rPr lang="en-US" altLang="nl-NL" sz="1200" b="0" dirty="0">
                <a:solidFill>
                  <a:srgbClr val="000000"/>
                </a:solidFill>
              </a:rPr>
              <a:t>, HL, TL, </a:t>
            </a:r>
            <a:r>
              <a:rPr lang="en-US" altLang="nl-NL" sz="1200" b="0" dirty="0" smtClean="0">
                <a:solidFill>
                  <a:srgbClr val="000000"/>
                </a:solidFill>
              </a:rPr>
              <a:t>TL/TLX </a:t>
            </a:r>
            <a:r>
              <a:rPr lang="en-US" altLang="nl-NL" sz="1200" b="0" dirty="0">
                <a:solidFill>
                  <a:srgbClr val="000000"/>
                </a:solidFill>
              </a:rPr>
              <a:t>GEOSPREAD</a:t>
            </a:r>
            <a:r>
              <a:rPr lang="en-US" altLang="nl-NL" sz="1200" b="0" baseline="30000" dirty="0">
                <a:solidFill>
                  <a:srgbClr val="000000"/>
                </a:solidFill>
              </a:rPr>
              <a:t> </a:t>
            </a:r>
            <a:r>
              <a:rPr lang="en-US" altLang="nl-NL" sz="1200" b="0" baseline="30000" dirty="0" smtClean="0">
                <a:solidFill>
                  <a:srgbClr val="000000"/>
                </a:solidFill>
              </a:rPr>
              <a:t>® </a:t>
            </a:r>
            <a:r>
              <a:rPr lang="en-US" altLang="nl-NL" sz="1200" b="0" dirty="0" err="1" smtClean="0">
                <a:solidFill>
                  <a:srgbClr val="000000"/>
                </a:solidFill>
              </a:rPr>
              <a:t>iDC</a:t>
            </a:r>
            <a:r>
              <a:rPr lang="en-US" altLang="nl-NL" sz="1200" b="0" dirty="0" smtClean="0">
                <a:solidFill>
                  <a:srgbClr val="000000"/>
                </a:solidFill>
              </a:rPr>
              <a:t>)</a:t>
            </a:r>
            <a:endParaRPr lang="en-US" altLang="nl-NL" sz="1200" b="0" dirty="0">
              <a:solidFill>
                <a:srgbClr val="000000"/>
              </a:solidFill>
            </a:endParaRPr>
          </a:p>
        </p:txBody>
      </p:sp>
      <p:pic>
        <p:nvPicPr>
          <p:cNvPr id="195595" name="Picture 160"/>
          <p:cNvPicPr>
            <a:picLocks noChangeAspect="1" noChangeArrowheads="1"/>
          </p:cNvPicPr>
          <p:nvPr/>
        </p:nvPicPr>
        <p:blipFill>
          <a:blip r:embed="rId4">
            <a:extLst>
              <a:ext uri="{28A0092B-C50C-407E-A947-70E740481C1C}">
                <a14:useLocalDpi xmlns:a14="http://schemas.microsoft.com/office/drawing/2010/main"/>
              </a:ext>
            </a:extLst>
          </a:blip>
          <a:srcRect/>
          <a:stretch>
            <a:fillRect/>
          </a:stretch>
        </p:blipFill>
        <p:spPr bwMode="auto">
          <a:xfrm>
            <a:off x="1355310" y="1462088"/>
            <a:ext cx="1132284" cy="623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95596" name="Afbeelding 3"/>
          <p:cNvPicPr>
            <a:picLocks noChangeAspect="1"/>
          </p:cNvPicPr>
          <p:nvPr/>
        </p:nvPicPr>
        <p:blipFill>
          <a:blip r:embed="rId5">
            <a:extLst>
              <a:ext uri="{28A0092B-C50C-407E-A947-70E740481C1C}">
                <a14:useLocalDpi xmlns:a14="http://schemas.microsoft.com/office/drawing/2010/main"/>
              </a:ext>
            </a:extLst>
          </a:blip>
          <a:srcRect/>
          <a:stretch>
            <a:fillRect/>
          </a:stretch>
        </p:blipFill>
        <p:spPr bwMode="auto">
          <a:xfrm>
            <a:off x="1355310" y="2209800"/>
            <a:ext cx="1109663" cy="657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ctrTitle"/>
          </p:nvPr>
        </p:nvSpPr>
        <p:spPr/>
        <p:txBody>
          <a:bodyPr/>
          <a:lstStyle/>
          <a:p>
            <a:pPr marL="0" indent="0">
              <a:defRPr/>
            </a:pPr>
            <a:r>
              <a:rPr lang="en-GB" altLang="nl-NL" sz="2800" dirty="0"/>
              <a:t>The 4 Key </a:t>
            </a:r>
            <a:r>
              <a:rPr lang="en-GB" altLang="nl-NL" sz="2800" dirty="0" err="1"/>
              <a:t>TakeAways</a:t>
            </a:r>
            <a:r>
              <a:rPr lang="en-GB" altLang="nl-NL" sz="2800" dirty="0"/>
              <a:t>, Exacta Disc </a:t>
            </a:r>
            <a:r>
              <a:rPr lang="en-GB" altLang="nl-NL" sz="2800" dirty="0" smtClean="0"/>
              <a:t>Spreaders</a:t>
            </a:r>
            <a:endParaRPr lang="nl-NL" sz="2800" dirty="0"/>
          </a:p>
        </p:txBody>
      </p:sp>
      <p:pic>
        <p:nvPicPr>
          <p:cNvPr id="195598" name="Picture 4"/>
          <p:cNvPicPr>
            <a:picLocks noChangeAspect="1" noChangeArrowheads="1"/>
          </p:cNvPicPr>
          <p:nvPr/>
        </p:nvPicPr>
        <p:blipFill>
          <a:blip r:embed="rId6" cstate="email">
            <a:extLst>
              <a:ext uri="{28A0092B-C50C-407E-A947-70E740481C1C}">
                <a14:useLocalDpi xmlns:a14="http://schemas.microsoft.com/office/drawing/2010/main"/>
              </a:ext>
            </a:extLst>
          </a:blip>
          <a:srcRect/>
          <a:stretch>
            <a:fillRect/>
          </a:stretch>
        </p:blipFill>
        <p:spPr bwMode="auto">
          <a:xfrm>
            <a:off x="757238" y="1575329"/>
            <a:ext cx="428625" cy="4262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95599" name="Tekstvak 26"/>
          <p:cNvSpPr txBox="1">
            <a:spLocks noChangeArrowheads="1"/>
          </p:cNvSpPr>
          <p:nvPr/>
        </p:nvSpPr>
        <p:spPr bwMode="auto">
          <a:xfrm>
            <a:off x="779419" y="1592394"/>
            <a:ext cx="338554"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nl-NL" altLang="en-US" dirty="0">
                <a:solidFill>
                  <a:srgbClr val="007A3B"/>
                </a:solidFill>
                <a:latin typeface="Arial Black" panose="020B0A04020102020204" pitchFamily="34" charset="0"/>
              </a:rPr>
              <a:t>1</a:t>
            </a:r>
          </a:p>
        </p:txBody>
      </p:sp>
      <p:pic>
        <p:nvPicPr>
          <p:cNvPr id="195600" name="Picture 6"/>
          <p:cNvPicPr>
            <a:picLocks noChangeAspect="1" noChangeArrowheads="1"/>
          </p:cNvPicPr>
          <p:nvPr/>
        </p:nvPicPr>
        <p:blipFill>
          <a:blip r:embed="rId7" cstate="email">
            <a:extLst>
              <a:ext uri="{28A0092B-C50C-407E-A947-70E740481C1C}">
                <a14:useLocalDpi xmlns:a14="http://schemas.microsoft.com/office/drawing/2010/main"/>
              </a:ext>
            </a:extLst>
          </a:blip>
          <a:srcRect/>
          <a:stretch>
            <a:fillRect/>
          </a:stretch>
        </p:blipFill>
        <p:spPr bwMode="auto">
          <a:xfrm>
            <a:off x="719138" y="2282560"/>
            <a:ext cx="503635" cy="438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95601" name="Tekstvak 28"/>
          <p:cNvSpPr txBox="1">
            <a:spLocks noChangeArrowheads="1"/>
          </p:cNvSpPr>
          <p:nvPr/>
        </p:nvSpPr>
        <p:spPr bwMode="auto">
          <a:xfrm>
            <a:off x="807508" y="2294156"/>
            <a:ext cx="338554"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nl-NL" altLang="en-US" dirty="0">
                <a:solidFill>
                  <a:srgbClr val="007A3B"/>
                </a:solidFill>
                <a:latin typeface="Arial Black" panose="020B0A04020102020204" pitchFamily="34" charset="0"/>
              </a:rPr>
              <a:t>2</a:t>
            </a:r>
          </a:p>
        </p:txBody>
      </p:sp>
      <p:pic>
        <p:nvPicPr>
          <p:cNvPr id="195602" name="Picture 4"/>
          <p:cNvPicPr>
            <a:picLocks noChangeAspect="1" noChangeArrowheads="1"/>
          </p:cNvPicPr>
          <p:nvPr/>
        </p:nvPicPr>
        <p:blipFill>
          <a:blip r:embed="rId6" cstate="email">
            <a:extLst>
              <a:ext uri="{28A0092B-C50C-407E-A947-70E740481C1C}">
                <a14:useLocalDpi xmlns:a14="http://schemas.microsoft.com/office/drawing/2010/main"/>
              </a:ext>
            </a:extLst>
          </a:blip>
          <a:srcRect/>
          <a:stretch>
            <a:fillRect/>
          </a:stretch>
        </p:blipFill>
        <p:spPr bwMode="auto">
          <a:xfrm>
            <a:off x="773907" y="3038606"/>
            <a:ext cx="427435" cy="4262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95603" name="Tekstvak 30"/>
          <p:cNvSpPr txBox="1">
            <a:spLocks noChangeArrowheads="1"/>
          </p:cNvSpPr>
          <p:nvPr/>
        </p:nvSpPr>
        <p:spPr bwMode="auto">
          <a:xfrm>
            <a:off x="797277" y="3056860"/>
            <a:ext cx="338554"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nl-NL" altLang="en-US" dirty="0">
                <a:solidFill>
                  <a:srgbClr val="007A3B"/>
                </a:solidFill>
                <a:latin typeface="Arial Black" panose="020B0A04020102020204" pitchFamily="34" charset="0"/>
              </a:rPr>
              <a:t>3</a:t>
            </a:r>
          </a:p>
        </p:txBody>
      </p:sp>
      <p:pic>
        <p:nvPicPr>
          <p:cNvPr id="195604" name="Picture 6"/>
          <p:cNvPicPr>
            <a:picLocks noChangeAspect="1" noChangeArrowheads="1"/>
          </p:cNvPicPr>
          <p:nvPr/>
        </p:nvPicPr>
        <p:blipFill>
          <a:blip r:embed="rId7" cstate="email">
            <a:extLst>
              <a:ext uri="{28A0092B-C50C-407E-A947-70E740481C1C}">
                <a14:useLocalDpi xmlns:a14="http://schemas.microsoft.com/office/drawing/2010/main"/>
              </a:ext>
            </a:extLst>
          </a:blip>
          <a:srcRect/>
          <a:stretch>
            <a:fillRect/>
          </a:stretch>
        </p:blipFill>
        <p:spPr bwMode="auto">
          <a:xfrm>
            <a:off x="719138" y="3794653"/>
            <a:ext cx="503635" cy="438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95605" name="Tekstvak 32"/>
          <p:cNvSpPr txBox="1">
            <a:spLocks noChangeArrowheads="1"/>
          </p:cNvSpPr>
          <p:nvPr/>
        </p:nvSpPr>
        <p:spPr bwMode="auto">
          <a:xfrm>
            <a:off x="804643" y="3793637"/>
            <a:ext cx="338554"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nl-NL" altLang="en-US" dirty="0">
                <a:solidFill>
                  <a:srgbClr val="007A3B"/>
                </a:solidFill>
                <a:latin typeface="Arial Black" panose="020B0A04020102020204" pitchFamily="34" charset="0"/>
              </a:rPr>
              <a:t>4</a:t>
            </a:r>
          </a:p>
        </p:txBody>
      </p:sp>
      <p:pic>
        <p:nvPicPr>
          <p:cNvPr id="195606" name="Afbeelding 27" descr="J:\Afdelingen\Sales &amp; Marketing\Marketing Material\Pictures\2017\Strooiers\Exacta-CL GEOspread\HR\KV_Exacta CL GEOSPREAD_006.png"/>
          <p:cNvPicPr>
            <a:picLocks noChangeAspect="1" noChangeArrowheads="1"/>
          </p:cNvPicPr>
          <p:nvPr/>
        </p:nvPicPr>
        <p:blipFill>
          <a:blip r:embed="rId8" cstate="email">
            <a:extLst>
              <a:ext uri="{28A0092B-C50C-407E-A947-70E740481C1C}">
                <a14:useLocalDpi xmlns:a14="http://schemas.microsoft.com/office/drawing/2010/main"/>
              </a:ext>
            </a:extLst>
          </a:blip>
          <a:srcRect/>
          <a:stretch>
            <a:fillRect/>
          </a:stretch>
        </p:blipFill>
        <p:spPr bwMode="auto">
          <a:xfrm>
            <a:off x="1409399" y="3730228"/>
            <a:ext cx="983456" cy="647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5607" name="Afbeelding 10" descr="C:\Users\gr_evdv\AppData\Local\Microsoft\Windows\INetCache\Content.Outlook\10T69RF9\iMFARMING logo - Kverneland.png"/>
          <p:cNvPicPr>
            <a:picLocks noChangeAspect="1" noChangeArrowheads="1"/>
          </p:cNvPicPr>
          <p:nvPr/>
        </p:nvPicPr>
        <p:blipFill>
          <a:blip r:embed="rId9" cstate="email">
            <a:extLst>
              <a:ext uri="{28A0092B-C50C-407E-A947-70E740481C1C}">
                <a14:useLocalDpi xmlns:a14="http://schemas.microsoft.com/office/drawing/2010/main"/>
              </a:ext>
            </a:extLst>
          </a:blip>
          <a:srcRect/>
          <a:stretch>
            <a:fillRect/>
          </a:stretch>
        </p:blipFill>
        <p:spPr bwMode="auto">
          <a:xfrm>
            <a:off x="1905889" y="3143251"/>
            <a:ext cx="271463" cy="2631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6" name="Picture 25" descr="Free illustration: Black, Back, Button, Navigation - Free ...">
            <a:hlinkClick r:id="rId10" action="ppaction://hlinksldjump"/>
          </p:cNvPr>
          <p:cNvPicPr>
            <a:picLocks noChangeAspect="1"/>
          </p:cNvPicPr>
          <p:nvPr/>
        </p:nvPicPr>
        <p:blipFill>
          <a:blip r:embed="rId11" cstate="email">
            <a:extLst>
              <a:ext uri="{28A0092B-C50C-407E-A947-70E740481C1C}">
                <a14:useLocalDpi xmlns:a14="http://schemas.microsoft.com/office/drawing/2010/main"/>
              </a:ext>
            </a:extLst>
          </a:blip>
          <a:stretch>
            <a:fillRect/>
          </a:stretch>
        </p:blipFill>
        <p:spPr>
          <a:xfrm>
            <a:off x="0" y="4776889"/>
            <a:ext cx="454131" cy="366611"/>
          </a:xfrm>
          <a:prstGeom prst="rect">
            <a:avLst/>
          </a:prstGeom>
        </p:spPr>
      </p:pic>
    </p:spTree>
    <p:extLst>
      <p:ext uri="{BB962C8B-B14F-4D97-AF65-F5344CB8AC3E}">
        <p14:creationId xmlns:p14="http://schemas.microsoft.com/office/powerpoint/2010/main" val="3092659185"/>
      </p:ext>
    </p:extLst>
  </p:cSld>
  <p:clrMapOvr>
    <a:masterClrMapping/>
  </p:clrMapOvr>
  <p:transition spd="slow"/>
  <p:timing>
    <p:tnLst>
      <p:par>
        <p:cTn id="1" dur="indefinite" restart="never" nodeType="tmRoot"/>
      </p:par>
    </p:tnLst>
  </p:timing>
</p:sld>
</file>

<file path=ppt/slides/slide2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marL="0" indent="0">
              <a:buNone/>
            </a:pPr>
            <a:r>
              <a:rPr lang="en-GB" sz="900" dirty="0">
                <a:latin typeface="Arial" panose="020B0604020202020204" pitchFamily="34" charset="0"/>
                <a:cs typeface="Arial" panose="020B0604020202020204" pitchFamily="34" charset="0"/>
              </a:rPr>
              <a:t>Please contact the Crop Care team for more information:</a:t>
            </a:r>
          </a:p>
          <a:p>
            <a:pPr marL="0" indent="0">
              <a:buNone/>
            </a:pPr>
            <a:endParaRPr lang="en-GB" sz="900" b="1" dirty="0">
              <a:solidFill>
                <a:srgbClr val="000000"/>
              </a:solidFill>
              <a:latin typeface="Arial" panose="020B0604020202020204" pitchFamily="34" charset="0"/>
              <a:cs typeface="Arial" panose="020B0604020202020204" pitchFamily="34" charset="0"/>
            </a:endParaRPr>
          </a:p>
          <a:p>
            <a:pPr marL="0" indent="0">
              <a:buNone/>
            </a:pPr>
            <a:r>
              <a:rPr lang="en-GB" sz="900" b="1" dirty="0">
                <a:solidFill>
                  <a:srgbClr val="000000"/>
                </a:solidFill>
                <a:latin typeface="Arial" panose="020B0604020202020204" pitchFamily="34" charset="0"/>
                <a:cs typeface="Arial" panose="020B0604020202020204" pitchFamily="34" charset="0"/>
              </a:rPr>
              <a:t>Product Management, PAS, Marketing </a:t>
            </a:r>
          </a:p>
          <a:p>
            <a:pPr marL="0" indent="0">
              <a:buNone/>
            </a:pPr>
            <a:r>
              <a:rPr lang="en-GB" sz="900" dirty="0">
                <a:solidFill>
                  <a:srgbClr val="000000"/>
                </a:solidFill>
                <a:latin typeface="Arial" panose="020B0604020202020204" pitchFamily="34" charset="0"/>
                <a:cs typeface="Arial" panose="020B0604020202020204" pitchFamily="34" charset="0"/>
              </a:rPr>
              <a:t>Bert van der Horst (PAS)		</a:t>
            </a:r>
            <a:r>
              <a:rPr lang="en-GB" sz="900" dirty="0">
                <a:solidFill>
                  <a:srgbClr val="000000"/>
                </a:solidFill>
                <a:latin typeface="Arial" panose="020B0604020202020204" pitchFamily="34" charset="0"/>
                <a:cs typeface="Arial" panose="020B0604020202020204" pitchFamily="34" charset="0"/>
                <a:hlinkClick r:id="rId2"/>
              </a:rPr>
              <a:t>Bert.vander.Horst@kvernelandgroup.com</a:t>
            </a:r>
            <a:r>
              <a:rPr lang="en-GB" sz="900" dirty="0">
                <a:solidFill>
                  <a:srgbClr val="000000"/>
                </a:solidFill>
                <a:latin typeface="Arial" panose="020B0604020202020204" pitchFamily="34" charset="0"/>
                <a:cs typeface="Arial" panose="020B0604020202020204" pitchFamily="34" charset="0"/>
              </a:rPr>
              <a:t>	+31 641 456 365</a:t>
            </a:r>
          </a:p>
          <a:p>
            <a:pPr marL="0" indent="0">
              <a:buNone/>
            </a:pPr>
            <a:r>
              <a:rPr lang="en-GB" sz="900" dirty="0">
                <a:solidFill>
                  <a:srgbClr val="000000"/>
                </a:solidFill>
                <a:latin typeface="Arial" panose="020B0604020202020204" pitchFamily="34" charset="0"/>
                <a:cs typeface="Arial" panose="020B0604020202020204" pitchFamily="34" charset="0"/>
              </a:rPr>
              <a:t>Nicolas Huguet (PAS)		</a:t>
            </a:r>
            <a:r>
              <a:rPr lang="en-GB" sz="900" dirty="0">
                <a:solidFill>
                  <a:srgbClr val="000000"/>
                </a:solidFill>
                <a:latin typeface="Arial" panose="020B0604020202020204" pitchFamily="34" charset="0"/>
                <a:cs typeface="Arial" panose="020B0604020202020204" pitchFamily="34" charset="0"/>
                <a:hlinkClick r:id="rId3"/>
              </a:rPr>
              <a:t>Nicolas.Huguet@kvernelandgroup.com</a:t>
            </a:r>
            <a:r>
              <a:rPr lang="en-GB" sz="900" dirty="0">
                <a:solidFill>
                  <a:srgbClr val="000000"/>
                </a:solidFill>
                <a:latin typeface="Arial" panose="020B0604020202020204" pitchFamily="34" charset="0"/>
                <a:cs typeface="Arial" panose="020B0604020202020204" pitchFamily="34" charset="0"/>
              </a:rPr>
              <a:t>                        +33 671 805 458</a:t>
            </a:r>
          </a:p>
          <a:p>
            <a:pPr marL="0" indent="0">
              <a:buNone/>
            </a:pPr>
            <a:r>
              <a:rPr lang="en-GB" sz="900" dirty="0">
                <a:solidFill>
                  <a:srgbClr val="000000"/>
                </a:solidFill>
                <a:latin typeface="Arial" panose="020B0604020202020204" pitchFamily="34" charset="0"/>
                <a:cs typeface="Arial" panose="020B0604020202020204" pitchFamily="34" charset="0"/>
              </a:rPr>
              <a:t>Pavel Dvořák	 (PAS)		</a:t>
            </a:r>
            <a:r>
              <a:rPr lang="en-GB" sz="900" dirty="0">
                <a:solidFill>
                  <a:srgbClr val="000000"/>
                </a:solidFill>
                <a:latin typeface="Arial" panose="020B0604020202020204" pitchFamily="34" charset="0"/>
                <a:cs typeface="Arial" panose="020B0604020202020204" pitchFamily="34" charset="0"/>
                <a:hlinkClick r:id="rId4"/>
              </a:rPr>
              <a:t>Pavel.Dvorak@kvernelandgroup.com</a:t>
            </a:r>
            <a:r>
              <a:rPr lang="en-GB" sz="900" dirty="0">
                <a:solidFill>
                  <a:srgbClr val="000000"/>
                </a:solidFill>
                <a:latin typeface="Arial" panose="020B0604020202020204" pitchFamily="34" charset="0"/>
                <a:cs typeface="Arial" panose="020B0604020202020204" pitchFamily="34" charset="0"/>
              </a:rPr>
              <a:t>	</a:t>
            </a:r>
            <a:r>
              <a:rPr lang="en-GB" sz="900" dirty="0" smtClean="0">
                <a:solidFill>
                  <a:srgbClr val="000000"/>
                </a:solidFill>
                <a:latin typeface="Arial" panose="020B0604020202020204" pitchFamily="34" charset="0"/>
                <a:cs typeface="Arial" panose="020B0604020202020204" pitchFamily="34" charset="0"/>
              </a:rPr>
              <a:t>+</a:t>
            </a:r>
            <a:r>
              <a:rPr lang="en-GB" sz="900" dirty="0">
                <a:solidFill>
                  <a:srgbClr val="000000"/>
                </a:solidFill>
                <a:latin typeface="Arial" panose="020B0604020202020204" pitchFamily="34" charset="0"/>
                <a:cs typeface="Arial" panose="020B0604020202020204" pitchFamily="34" charset="0"/>
              </a:rPr>
              <a:t>420 602 158 154</a:t>
            </a:r>
          </a:p>
          <a:p>
            <a:pPr marL="0" indent="0">
              <a:buNone/>
            </a:pPr>
            <a:r>
              <a:rPr lang="en-GB" sz="900" dirty="0">
                <a:solidFill>
                  <a:srgbClr val="000000"/>
                </a:solidFill>
                <a:latin typeface="Arial" panose="020B0604020202020204" pitchFamily="34" charset="0"/>
                <a:cs typeface="Arial" panose="020B0604020202020204" pitchFamily="34" charset="0"/>
              </a:rPr>
              <a:t>Daniëlle Dekker (junior PAS)	</a:t>
            </a:r>
            <a:r>
              <a:rPr lang="en-GB" sz="900" dirty="0" smtClean="0">
                <a:solidFill>
                  <a:srgbClr val="000000"/>
                </a:solidFill>
                <a:latin typeface="Arial" panose="020B0604020202020204" pitchFamily="34" charset="0"/>
                <a:cs typeface="Arial" panose="020B0604020202020204" pitchFamily="34" charset="0"/>
              </a:rPr>
              <a:t>	</a:t>
            </a:r>
            <a:r>
              <a:rPr lang="en-GB" sz="900" dirty="0" smtClean="0">
                <a:solidFill>
                  <a:srgbClr val="000000"/>
                </a:solidFill>
                <a:latin typeface="Arial" panose="020B0604020202020204" pitchFamily="34" charset="0"/>
                <a:cs typeface="Arial" panose="020B0604020202020204" pitchFamily="34" charset="0"/>
                <a:hlinkClick r:id="rId5"/>
              </a:rPr>
              <a:t>Danielle.Dekker@kvernelandgroup.com</a:t>
            </a:r>
            <a:r>
              <a:rPr lang="en-GB" sz="900" dirty="0">
                <a:solidFill>
                  <a:srgbClr val="000000"/>
                </a:solidFill>
                <a:latin typeface="Arial" panose="020B0604020202020204" pitchFamily="34" charset="0"/>
                <a:cs typeface="Arial" panose="020B0604020202020204" pitchFamily="34" charset="0"/>
              </a:rPr>
              <a:t>	</a:t>
            </a:r>
            <a:r>
              <a:rPr lang="en-GB" sz="900" dirty="0" smtClean="0">
                <a:solidFill>
                  <a:srgbClr val="000000"/>
                </a:solidFill>
                <a:latin typeface="Arial" panose="020B0604020202020204" pitchFamily="34" charset="0"/>
                <a:cs typeface="Arial" panose="020B0604020202020204" pitchFamily="34" charset="0"/>
              </a:rPr>
              <a:t>+31 </a:t>
            </a:r>
            <a:r>
              <a:rPr lang="en-GB" sz="900" dirty="0">
                <a:solidFill>
                  <a:srgbClr val="000000"/>
                </a:solidFill>
                <a:latin typeface="Arial" panose="020B0604020202020204" pitchFamily="34" charset="0"/>
                <a:cs typeface="Arial" panose="020B0604020202020204" pitchFamily="34" charset="0"/>
              </a:rPr>
              <a:t>657297548</a:t>
            </a:r>
          </a:p>
          <a:p>
            <a:pPr marL="0" indent="0">
              <a:buNone/>
            </a:pPr>
            <a:r>
              <a:rPr lang="en-GB" sz="900" dirty="0">
                <a:solidFill>
                  <a:srgbClr val="000000"/>
                </a:solidFill>
                <a:latin typeface="Arial" panose="020B0604020202020204" pitchFamily="34" charset="0"/>
                <a:cs typeface="Arial" panose="020B0604020202020204" pitchFamily="34" charset="0"/>
              </a:rPr>
              <a:t>		</a:t>
            </a:r>
            <a:endParaRPr lang="en-GB" sz="900" b="1" dirty="0">
              <a:solidFill>
                <a:srgbClr val="000000"/>
              </a:solidFill>
              <a:latin typeface="Arial" panose="020B0604020202020204" pitchFamily="34" charset="0"/>
              <a:cs typeface="Arial" panose="020B0604020202020204" pitchFamily="34" charset="0"/>
            </a:endParaRPr>
          </a:p>
          <a:p>
            <a:pPr marL="0" indent="0">
              <a:buNone/>
            </a:pPr>
            <a:r>
              <a:rPr lang="en-GB" sz="900" dirty="0">
                <a:solidFill>
                  <a:srgbClr val="000000"/>
                </a:solidFill>
                <a:latin typeface="Arial" panose="020B0604020202020204" pitchFamily="34" charset="0"/>
                <a:cs typeface="Arial" panose="020B0604020202020204" pitchFamily="34" charset="0"/>
              </a:rPr>
              <a:t>Linda Segers			</a:t>
            </a:r>
            <a:r>
              <a:rPr lang="en-GB" sz="900" dirty="0">
                <a:solidFill>
                  <a:srgbClr val="000000"/>
                </a:solidFill>
                <a:latin typeface="Arial" panose="020B0604020202020204" pitchFamily="34" charset="0"/>
                <a:cs typeface="Arial" panose="020B0604020202020204" pitchFamily="34" charset="0"/>
                <a:hlinkClick r:id="rId6"/>
              </a:rPr>
              <a:t>Linda.Segers@kvernelandgroup.com</a:t>
            </a:r>
            <a:r>
              <a:rPr lang="en-GB" sz="900" dirty="0">
                <a:solidFill>
                  <a:srgbClr val="000000"/>
                </a:solidFill>
                <a:latin typeface="Arial" panose="020B0604020202020204" pitchFamily="34" charset="0"/>
                <a:cs typeface="Arial" panose="020B0604020202020204" pitchFamily="34" charset="0"/>
              </a:rPr>
              <a:t>	</a:t>
            </a:r>
            <a:r>
              <a:rPr lang="en-GB" sz="900" dirty="0" smtClean="0">
                <a:solidFill>
                  <a:srgbClr val="000000"/>
                </a:solidFill>
                <a:latin typeface="Arial" panose="020B0604020202020204" pitchFamily="34" charset="0"/>
                <a:cs typeface="Arial" panose="020B0604020202020204" pitchFamily="34" charset="0"/>
              </a:rPr>
              <a:t>+</a:t>
            </a:r>
            <a:r>
              <a:rPr lang="en-GB" sz="900" dirty="0">
                <a:solidFill>
                  <a:srgbClr val="000000"/>
                </a:solidFill>
                <a:latin typeface="Arial" panose="020B0604020202020204" pitchFamily="34" charset="0"/>
                <a:cs typeface="Arial" panose="020B0604020202020204" pitchFamily="34" charset="0"/>
              </a:rPr>
              <a:t>31 252 662 106</a:t>
            </a:r>
          </a:p>
          <a:p>
            <a:pPr marL="0" indent="0">
              <a:buNone/>
            </a:pPr>
            <a:r>
              <a:rPr lang="en-GB" sz="900" dirty="0">
                <a:solidFill>
                  <a:srgbClr val="000000"/>
                </a:solidFill>
                <a:latin typeface="Arial" panose="020B0604020202020204" pitchFamily="34" charset="0"/>
                <a:cs typeface="Arial" panose="020B0604020202020204" pitchFamily="34" charset="0"/>
              </a:rPr>
              <a:t>Louise de Boer		</a:t>
            </a:r>
            <a:r>
              <a:rPr lang="en-GB" sz="900" dirty="0" smtClean="0">
                <a:solidFill>
                  <a:srgbClr val="000000"/>
                </a:solidFill>
                <a:latin typeface="Arial" panose="020B0604020202020204" pitchFamily="34" charset="0"/>
                <a:cs typeface="Arial" panose="020B0604020202020204" pitchFamily="34" charset="0"/>
              </a:rPr>
              <a:t>	</a:t>
            </a:r>
            <a:r>
              <a:rPr lang="en-GB" sz="900" dirty="0" smtClean="0">
                <a:solidFill>
                  <a:srgbClr val="000000"/>
                </a:solidFill>
                <a:latin typeface="Arial" panose="020B0604020202020204" pitchFamily="34" charset="0"/>
                <a:cs typeface="Arial" panose="020B0604020202020204" pitchFamily="34" charset="0"/>
                <a:hlinkClick r:id="rId7"/>
              </a:rPr>
              <a:t>Louise.deBoer@kvernelandgroup.com</a:t>
            </a:r>
            <a:r>
              <a:rPr lang="en-GB" sz="900" dirty="0">
                <a:solidFill>
                  <a:srgbClr val="000000"/>
                </a:solidFill>
                <a:latin typeface="Arial" panose="020B0604020202020204" pitchFamily="34" charset="0"/>
                <a:cs typeface="Arial" panose="020B0604020202020204" pitchFamily="34" charset="0"/>
              </a:rPr>
              <a:t>	</a:t>
            </a:r>
            <a:r>
              <a:rPr lang="en-GB" sz="900" dirty="0" smtClean="0">
                <a:solidFill>
                  <a:srgbClr val="000000"/>
                </a:solidFill>
                <a:latin typeface="Arial" panose="020B0604020202020204" pitchFamily="34" charset="0"/>
                <a:cs typeface="Arial" panose="020B0604020202020204" pitchFamily="34" charset="0"/>
              </a:rPr>
              <a:t>+</a:t>
            </a:r>
            <a:r>
              <a:rPr lang="en-GB" sz="900" dirty="0">
                <a:solidFill>
                  <a:srgbClr val="000000"/>
                </a:solidFill>
                <a:latin typeface="Arial" panose="020B0604020202020204" pitchFamily="34" charset="0"/>
                <a:cs typeface="Arial" panose="020B0604020202020204" pitchFamily="34" charset="0"/>
              </a:rPr>
              <a:t>31 252 662 166 </a:t>
            </a:r>
          </a:p>
          <a:p>
            <a:pPr marL="0" indent="0">
              <a:buNone/>
            </a:pPr>
            <a:endParaRPr lang="en-GB" sz="900" i="1" dirty="0">
              <a:solidFill>
                <a:srgbClr val="000000"/>
              </a:solidFill>
              <a:latin typeface="Arial" panose="020B0604020202020204" pitchFamily="34" charset="0"/>
              <a:cs typeface="Arial" panose="020B0604020202020204" pitchFamily="34" charset="0"/>
            </a:endParaRPr>
          </a:p>
          <a:p>
            <a:pPr marL="0" indent="0">
              <a:buNone/>
            </a:pPr>
            <a:r>
              <a:rPr lang="en-GB" sz="900" dirty="0">
                <a:solidFill>
                  <a:srgbClr val="000000"/>
                </a:solidFill>
                <a:latin typeface="Arial" panose="020B0604020202020204" pitchFamily="34" charset="0"/>
                <a:cs typeface="Arial" panose="020B0604020202020204" pitchFamily="34" charset="0"/>
              </a:rPr>
              <a:t>Jeroen van Turenhout (PM)	</a:t>
            </a:r>
            <a:r>
              <a:rPr lang="en-GB" sz="900" dirty="0" smtClean="0">
                <a:solidFill>
                  <a:srgbClr val="000000"/>
                </a:solidFill>
                <a:latin typeface="Arial" panose="020B0604020202020204" pitchFamily="34" charset="0"/>
                <a:cs typeface="Arial" panose="020B0604020202020204" pitchFamily="34" charset="0"/>
              </a:rPr>
              <a:t>	</a:t>
            </a:r>
            <a:r>
              <a:rPr lang="en-GB" sz="900" dirty="0" smtClean="0">
                <a:solidFill>
                  <a:srgbClr val="000000"/>
                </a:solidFill>
                <a:latin typeface="Arial" panose="020B0604020202020204" pitchFamily="34" charset="0"/>
                <a:cs typeface="Arial" panose="020B0604020202020204" pitchFamily="34" charset="0"/>
                <a:hlinkClick r:id="rId8"/>
              </a:rPr>
              <a:t>Jeroen.van.Turenhout@kvernelandgroup.com</a:t>
            </a:r>
            <a:r>
              <a:rPr lang="en-GB" sz="900" dirty="0">
                <a:solidFill>
                  <a:srgbClr val="000000"/>
                </a:solidFill>
                <a:latin typeface="Arial" panose="020B0604020202020204" pitchFamily="34" charset="0"/>
                <a:cs typeface="Arial" panose="020B0604020202020204" pitchFamily="34" charset="0"/>
              </a:rPr>
              <a:t>	+31 252 662 259</a:t>
            </a:r>
          </a:p>
          <a:p>
            <a:pPr marL="0" indent="0">
              <a:buNone/>
            </a:pPr>
            <a:r>
              <a:rPr lang="en-GB" sz="900" dirty="0">
                <a:solidFill>
                  <a:srgbClr val="000000"/>
                </a:solidFill>
                <a:latin typeface="Arial" panose="020B0604020202020204" pitchFamily="34" charset="0"/>
                <a:cs typeface="Arial" panose="020B0604020202020204" pitchFamily="34" charset="0"/>
              </a:rPr>
              <a:t>Merel Arink (junior PM)		</a:t>
            </a:r>
            <a:r>
              <a:rPr lang="en-GB" sz="900" dirty="0">
                <a:solidFill>
                  <a:srgbClr val="000000"/>
                </a:solidFill>
                <a:latin typeface="Arial" panose="020B0604020202020204" pitchFamily="34" charset="0"/>
                <a:cs typeface="Arial" panose="020B0604020202020204" pitchFamily="34" charset="0"/>
                <a:hlinkClick r:id="rId9"/>
              </a:rPr>
              <a:t>Merel.Arink@kvernelandgroup.com</a:t>
            </a:r>
            <a:r>
              <a:rPr lang="en-GB" sz="900" dirty="0">
                <a:solidFill>
                  <a:srgbClr val="000000"/>
                </a:solidFill>
                <a:latin typeface="Arial" panose="020B0604020202020204" pitchFamily="34" charset="0"/>
                <a:cs typeface="Arial" panose="020B0604020202020204" pitchFamily="34" charset="0"/>
              </a:rPr>
              <a:t>		+31 630258410</a:t>
            </a:r>
          </a:p>
          <a:p>
            <a:pPr marL="0" indent="0">
              <a:buNone/>
            </a:pPr>
            <a:endParaRPr lang="en-GB" sz="900" i="1" dirty="0">
              <a:solidFill>
                <a:srgbClr val="000000"/>
              </a:solidFill>
              <a:latin typeface="Arial" panose="020B0604020202020204" pitchFamily="34" charset="0"/>
              <a:cs typeface="Arial" panose="020B0604020202020204" pitchFamily="34" charset="0"/>
            </a:endParaRPr>
          </a:p>
          <a:p>
            <a:pPr marL="0" indent="0">
              <a:buNone/>
            </a:pPr>
            <a:r>
              <a:rPr lang="en-GB" sz="900" b="1" dirty="0">
                <a:solidFill>
                  <a:srgbClr val="000000"/>
                </a:solidFill>
                <a:latin typeface="Arial" panose="020B0604020202020204" pitchFamily="34" charset="0"/>
                <a:cs typeface="Arial" panose="020B0604020202020204" pitchFamily="34" charset="0"/>
              </a:rPr>
              <a:t>Customer Care</a:t>
            </a:r>
          </a:p>
          <a:p>
            <a:pPr marL="0" indent="0">
              <a:buNone/>
            </a:pPr>
            <a:r>
              <a:rPr lang="en-GB" sz="900" dirty="0">
                <a:solidFill>
                  <a:srgbClr val="000000"/>
                </a:solidFill>
                <a:latin typeface="Arial" panose="020B0604020202020204" pitchFamily="34" charset="0"/>
                <a:cs typeface="Arial" panose="020B0604020202020204" pitchFamily="34" charset="0"/>
              </a:rPr>
              <a:t>Jan van Warmerdam                       </a:t>
            </a:r>
            <a:r>
              <a:rPr lang="en-GB" sz="900" dirty="0" smtClean="0">
                <a:solidFill>
                  <a:srgbClr val="000000"/>
                </a:solidFill>
                <a:latin typeface="Arial" panose="020B0604020202020204" pitchFamily="34" charset="0"/>
                <a:cs typeface="Arial" panose="020B0604020202020204" pitchFamily="34" charset="0"/>
              </a:rPr>
              <a:t>		</a:t>
            </a:r>
            <a:r>
              <a:rPr lang="en-GB" sz="900" dirty="0" smtClean="0">
                <a:solidFill>
                  <a:srgbClr val="000000"/>
                </a:solidFill>
                <a:latin typeface="Arial" panose="020B0604020202020204" pitchFamily="34" charset="0"/>
                <a:cs typeface="Arial" panose="020B0604020202020204" pitchFamily="34" charset="0"/>
                <a:hlinkClick r:id="rId10"/>
              </a:rPr>
              <a:t>Jan.van.Warmerdam@kvernelandgroup.com</a:t>
            </a:r>
            <a:r>
              <a:rPr lang="en-GB" sz="900" dirty="0" smtClean="0">
                <a:solidFill>
                  <a:srgbClr val="000000"/>
                </a:solidFill>
                <a:latin typeface="Arial" panose="020B0604020202020204" pitchFamily="34" charset="0"/>
                <a:cs typeface="Arial" panose="020B0604020202020204" pitchFamily="34" charset="0"/>
              </a:rPr>
              <a:t>               </a:t>
            </a:r>
            <a:r>
              <a:rPr lang="en-GB" sz="900" dirty="0">
                <a:solidFill>
                  <a:srgbClr val="000000"/>
                </a:solidFill>
                <a:latin typeface="Arial" panose="020B0604020202020204" pitchFamily="34" charset="0"/>
                <a:cs typeface="Arial" panose="020B0604020202020204" pitchFamily="34" charset="0"/>
              </a:rPr>
              <a:t>+31 626 423 540</a:t>
            </a:r>
            <a:endParaRPr lang="en-GB" sz="900" b="1" dirty="0">
              <a:solidFill>
                <a:srgbClr val="000000"/>
              </a:solidFill>
              <a:latin typeface="Arial" panose="020B0604020202020204" pitchFamily="34" charset="0"/>
              <a:cs typeface="Arial" panose="020B0604020202020204" pitchFamily="34" charset="0"/>
            </a:endParaRPr>
          </a:p>
          <a:p>
            <a:pPr marL="0" indent="0">
              <a:buNone/>
            </a:pPr>
            <a:r>
              <a:rPr lang="en-GB" sz="900" dirty="0">
                <a:solidFill>
                  <a:srgbClr val="000000"/>
                </a:solidFill>
                <a:latin typeface="Arial" panose="020B0604020202020204" pitchFamily="34" charset="0"/>
                <a:cs typeface="Arial" panose="020B0604020202020204" pitchFamily="34" charset="0"/>
              </a:rPr>
              <a:t>Kim Meijs			</a:t>
            </a:r>
            <a:r>
              <a:rPr lang="en-GB" sz="900" dirty="0">
                <a:solidFill>
                  <a:srgbClr val="000000"/>
                </a:solidFill>
                <a:latin typeface="Arial" panose="020B0604020202020204" pitchFamily="34" charset="0"/>
                <a:cs typeface="Arial" panose="020B0604020202020204" pitchFamily="34" charset="0"/>
                <a:hlinkClick r:id="rId11"/>
              </a:rPr>
              <a:t>Kim.Meijs@kvernelandgroup.com</a:t>
            </a:r>
            <a:r>
              <a:rPr lang="en-GB" sz="900" dirty="0">
                <a:solidFill>
                  <a:srgbClr val="000000"/>
                </a:solidFill>
                <a:latin typeface="Arial" panose="020B0604020202020204" pitchFamily="34" charset="0"/>
                <a:cs typeface="Arial" panose="020B0604020202020204" pitchFamily="34" charset="0"/>
              </a:rPr>
              <a:t>		+31 252 662 122</a:t>
            </a:r>
          </a:p>
          <a:p>
            <a:pPr marL="0" indent="0">
              <a:buNone/>
            </a:pPr>
            <a:r>
              <a:rPr lang="en-GB" sz="900" dirty="0">
                <a:solidFill>
                  <a:srgbClr val="000000"/>
                </a:solidFill>
                <a:latin typeface="Arial" panose="020B0604020202020204" pitchFamily="34" charset="0"/>
                <a:cs typeface="Arial" panose="020B0604020202020204" pitchFamily="34" charset="0"/>
              </a:rPr>
              <a:t>Kees Wijfjes			</a:t>
            </a:r>
            <a:r>
              <a:rPr lang="en-GB" sz="900" dirty="0">
                <a:solidFill>
                  <a:srgbClr val="000000"/>
                </a:solidFill>
                <a:latin typeface="Arial" panose="020B0604020202020204" pitchFamily="34" charset="0"/>
                <a:cs typeface="Arial" panose="020B0604020202020204" pitchFamily="34" charset="0"/>
                <a:hlinkClick r:id="rId12"/>
              </a:rPr>
              <a:t>Kees.Wijfjes@kvernelandgroup.com</a:t>
            </a:r>
            <a:r>
              <a:rPr lang="en-GB" sz="900" dirty="0">
                <a:solidFill>
                  <a:srgbClr val="000000"/>
                </a:solidFill>
                <a:latin typeface="Arial" panose="020B0604020202020204" pitchFamily="34" charset="0"/>
                <a:cs typeface="Arial" panose="020B0604020202020204" pitchFamily="34" charset="0"/>
              </a:rPr>
              <a:t>  	</a:t>
            </a:r>
            <a:r>
              <a:rPr lang="en-GB" sz="900" dirty="0" smtClean="0">
                <a:solidFill>
                  <a:srgbClr val="000000"/>
                </a:solidFill>
                <a:latin typeface="Arial" panose="020B0604020202020204" pitchFamily="34" charset="0"/>
                <a:cs typeface="Arial" panose="020B0604020202020204" pitchFamily="34" charset="0"/>
              </a:rPr>
              <a:t>+</a:t>
            </a:r>
            <a:r>
              <a:rPr lang="en-GB" sz="900" dirty="0">
                <a:solidFill>
                  <a:srgbClr val="000000"/>
                </a:solidFill>
                <a:latin typeface="Arial" panose="020B0604020202020204" pitchFamily="34" charset="0"/>
                <a:cs typeface="Arial" panose="020B0604020202020204" pitchFamily="34" charset="0"/>
              </a:rPr>
              <a:t>31 252 662 269</a:t>
            </a:r>
          </a:p>
          <a:p>
            <a:pPr marL="0" indent="0">
              <a:buNone/>
            </a:pPr>
            <a:r>
              <a:rPr lang="en-GB" sz="900" dirty="0">
                <a:latin typeface="Arial" panose="020B0604020202020204" pitchFamily="34" charset="0"/>
                <a:cs typeface="Arial" panose="020B0604020202020204" pitchFamily="34" charset="0"/>
              </a:rPr>
              <a:t>Jowell Creton		</a:t>
            </a:r>
            <a:r>
              <a:rPr lang="en-GB" sz="900" dirty="0" smtClean="0">
                <a:latin typeface="Arial" panose="020B0604020202020204" pitchFamily="34" charset="0"/>
                <a:cs typeface="Arial" panose="020B0604020202020204" pitchFamily="34" charset="0"/>
              </a:rPr>
              <a:t>	</a:t>
            </a:r>
            <a:r>
              <a:rPr lang="en-GB" sz="900" dirty="0" smtClean="0">
                <a:latin typeface="Arial" panose="020B0604020202020204" pitchFamily="34" charset="0"/>
                <a:cs typeface="Arial" panose="020B0604020202020204" pitchFamily="34" charset="0"/>
                <a:hlinkClick r:id="rId13"/>
              </a:rPr>
              <a:t>Jowell.Creton@kvernelandgroup.com</a:t>
            </a:r>
            <a:r>
              <a:rPr lang="en-GB" sz="900" dirty="0" smtClean="0">
                <a:latin typeface="Arial" panose="020B0604020202020204" pitchFamily="34" charset="0"/>
                <a:cs typeface="Arial" panose="020B0604020202020204" pitchFamily="34" charset="0"/>
              </a:rPr>
              <a:t> </a:t>
            </a:r>
            <a:r>
              <a:rPr lang="en-GB" sz="900" dirty="0">
                <a:latin typeface="Arial" panose="020B0604020202020204" pitchFamily="34" charset="0"/>
                <a:cs typeface="Arial" panose="020B0604020202020204" pitchFamily="34" charset="0"/>
              </a:rPr>
              <a:t>	</a:t>
            </a:r>
            <a:r>
              <a:rPr lang="en-GB" sz="900" dirty="0" smtClean="0">
                <a:latin typeface="Arial" panose="020B0604020202020204" pitchFamily="34" charset="0"/>
                <a:cs typeface="Arial" panose="020B0604020202020204" pitchFamily="34" charset="0"/>
              </a:rPr>
              <a:t>+</a:t>
            </a:r>
            <a:r>
              <a:rPr lang="en-GB" sz="900" dirty="0">
                <a:latin typeface="Arial" panose="020B0604020202020204" pitchFamily="34" charset="0"/>
                <a:cs typeface="Arial" panose="020B0604020202020204" pitchFamily="34" charset="0"/>
              </a:rPr>
              <a:t>31 252 662 176</a:t>
            </a:r>
          </a:p>
          <a:p>
            <a:pPr marL="0" indent="0">
              <a:buNone/>
            </a:pPr>
            <a:r>
              <a:rPr lang="en-GB" sz="900" dirty="0">
                <a:solidFill>
                  <a:srgbClr val="000000"/>
                </a:solidFill>
                <a:latin typeface="Arial" panose="020B0604020202020204" pitchFamily="34" charset="0"/>
                <a:cs typeface="Arial" panose="020B0604020202020204" pitchFamily="34" charset="0"/>
              </a:rPr>
              <a:t>Bianca Buis			</a:t>
            </a:r>
            <a:r>
              <a:rPr lang="en-GB" sz="900" dirty="0">
                <a:solidFill>
                  <a:srgbClr val="000000"/>
                </a:solidFill>
                <a:latin typeface="Arial" panose="020B0604020202020204" pitchFamily="34" charset="0"/>
                <a:cs typeface="Arial" panose="020B0604020202020204" pitchFamily="34" charset="0"/>
                <a:hlinkClick r:id="rId14"/>
              </a:rPr>
              <a:t>Bianca.Buis@kvernelandgroup.com</a:t>
            </a:r>
            <a:r>
              <a:rPr lang="en-GB" sz="900" dirty="0">
                <a:solidFill>
                  <a:srgbClr val="000000"/>
                </a:solidFill>
                <a:latin typeface="Arial" panose="020B0604020202020204" pitchFamily="34" charset="0"/>
                <a:cs typeface="Arial" panose="020B0604020202020204" pitchFamily="34" charset="0"/>
              </a:rPr>
              <a:t>		+31 252 662 174</a:t>
            </a:r>
          </a:p>
          <a:p>
            <a:pPr marL="0" indent="0">
              <a:buNone/>
            </a:pPr>
            <a:r>
              <a:rPr lang="en-GB" sz="900" dirty="0">
                <a:solidFill>
                  <a:srgbClr val="000000"/>
                </a:solidFill>
                <a:latin typeface="Arial" panose="020B0604020202020204" pitchFamily="34" charset="0"/>
                <a:cs typeface="Arial" panose="020B0604020202020204" pitchFamily="34" charset="0"/>
              </a:rPr>
              <a:t>Mariska van Amsterdam		</a:t>
            </a:r>
            <a:r>
              <a:rPr lang="en-GB" sz="900" dirty="0">
                <a:solidFill>
                  <a:srgbClr val="000000"/>
                </a:solidFill>
                <a:latin typeface="Arial" panose="020B0604020202020204" pitchFamily="34" charset="0"/>
                <a:cs typeface="Arial" panose="020B0604020202020204" pitchFamily="34" charset="0"/>
                <a:hlinkClick r:id="rId15"/>
              </a:rPr>
              <a:t>Mariska.van.Amsterdam@kvernelandgroup.com</a:t>
            </a:r>
            <a:r>
              <a:rPr lang="en-GB" sz="900" dirty="0">
                <a:solidFill>
                  <a:srgbClr val="000000"/>
                </a:solidFill>
                <a:latin typeface="Arial" panose="020B0604020202020204" pitchFamily="34" charset="0"/>
                <a:cs typeface="Arial" panose="020B0604020202020204" pitchFamily="34" charset="0"/>
              </a:rPr>
              <a:t>	+31 252 662 235</a:t>
            </a:r>
            <a:br>
              <a:rPr lang="en-GB" sz="900" dirty="0">
                <a:solidFill>
                  <a:srgbClr val="000000"/>
                </a:solidFill>
                <a:latin typeface="Arial" panose="020B0604020202020204" pitchFamily="34" charset="0"/>
                <a:cs typeface="Arial" panose="020B0604020202020204" pitchFamily="34" charset="0"/>
              </a:rPr>
            </a:br>
            <a:endParaRPr lang="en-GB" sz="900" dirty="0">
              <a:latin typeface="Arial" panose="020B0604020202020204" pitchFamily="34" charset="0"/>
              <a:cs typeface="Arial" panose="020B0604020202020204" pitchFamily="34" charset="0"/>
            </a:endParaRPr>
          </a:p>
          <a:p>
            <a:pPr marL="0" indent="0">
              <a:buNone/>
            </a:pPr>
            <a:endParaRPr lang="en-GB" sz="900" dirty="0"/>
          </a:p>
        </p:txBody>
      </p:sp>
      <p:sp>
        <p:nvSpPr>
          <p:cNvPr id="5" name="Title 4"/>
          <p:cNvSpPr>
            <a:spLocks noGrp="1"/>
          </p:cNvSpPr>
          <p:nvPr>
            <p:ph type="ctrTitle"/>
          </p:nvPr>
        </p:nvSpPr>
        <p:spPr/>
        <p:txBody>
          <a:bodyPr/>
          <a:lstStyle/>
          <a:p>
            <a:r>
              <a:rPr lang="nl-NL" dirty="0"/>
              <a:t>Contact </a:t>
            </a:r>
            <a:r>
              <a:rPr lang="nl-NL" dirty="0" smtClean="0"/>
              <a:t>Details</a:t>
            </a:r>
            <a:endParaRPr lang="nl-NL" dirty="0"/>
          </a:p>
        </p:txBody>
      </p:sp>
      <p:pic>
        <p:nvPicPr>
          <p:cNvPr id="6" name="Picture 5" descr="Free illustration: Black, Back, Button, Navigation - Free ...">
            <a:hlinkClick r:id="rId16" action="ppaction://hlinksldjump"/>
          </p:cNvPr>
          <p:cNvPicPr>
            <a:picLocks noChangeAspect="1"/>
          </p:cNvPicPr>
          <p:nvPr/>
        </p:nvPicPr>
        <p:blipFill>
          <a:blip r:embed="rId17" cstate="email">
            <a:extLst>
              <a:ext uri="{28A0092B-C50C-407E-A947-70E740481C1C}">
                <a14:useLocalDpi xmlns:a14="http://schemas.microsoft.com/office/drawing/2010/main"/>
              </a:ext>
            </a:extLst>
          </a:blip>
          <a:stretch>
            <a:fillRect/>
          </a:stretch>
        </p:blipFill>
        <p:spPr>
          <a:xfrm>
            <a:off x="0" y="4776889"/>
            <a:ext cx="454131" cy="366611"/>
          </a:xfrm>
          <a:prstGeom prst="rect">
            <a:avLst/>
          </a:prstGeom>
        </p:spPr>
      </p:pic>
    </p:spTree>
    <p:extLst>
      <p:ext uri="{BB962C8B-B14F-4D97-AF65-F5344CB8AC3E}">
        <p14:creationId xmlns:p14="http://schemas.microsoft.com/office/powerpoint/2010/main" val="524095625"/>
      </p:ext>
    </p:extLst>
  </p:cSld>
  <p:clrMapOvr>
    <a:masterClrMapping/>
  </p:clrMapOvr>
</p:sld>
</file>

<file path=ppt/theme/theme1.xml><?xml version="1.0" encoding="utf-8"?>
<a:theme xmlns:a="http://schemas.openxmlformats.org/drawingml/2006/main" name="Kverneland_Master_Landscape">
  <a:themeElements>
    <a:clrScheme name="Kverneland">
      <a:dk1>
        <a:srgbClr val="000000"/>
      </a:dk1>
      <a:lt1>
        <a:srgbClr val="FFFFFF"/>
      </a:lt1>
      <a:dk2>
        <a:srgbClr val="000000"/>
      </a:dk2>
      <a:lt2>
        <a:srgbClr val="808080"/>
      </a:lt2>
      <a:accent1>
        <a:srgbClr val="007B3C"/>
      </a:accent1>
      <a:accent2>
        <a:srgbClr val="D51317"/>
      </a:accent2>
      <a:accent3>
        <a:srgbClr val="8A8B8A"/>
      </a:accent3>
      <a:accent4>
        <a:srgbClr val="005833"/>
      </a:accent4>
      <a:accent5>
        <a:srgbClr val="59917F"/>
      </a:accent5>
      <a:accent6>
        <a:srgbClr val="BAD793"/>
      </a:accent6>
      <a:hlink>
        <a:srgbClr val="CC00CC"/>
      </a:hlink>
      <a:folHlink>
        <a:srgbClr val="C0C0C0"/>
      </a:folHlink>
    </a:clrScheme>
    <a:fontScheme name="Corporate">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3175" cap="flat" cmpd="sng" algn="ctr">
          <a:solidFill>
            <a:schemeClr val="tx1"/>
          </a:solidFill>
          <a:prstDash val="solid"/>
          <a:round/>
          <a:headEnd type="none" w="med" len="med"/>
          <a:tailEnd type="none" w="med" len="med"/>
        </a:ln>
        <a:effectLst/>
      </a:spPr>
      <a:bodyPr vert="horz" wrap="none" lIns="91440" tIns="45720" rIns="91440" bIns="45720"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1800" b="1" i="0" u="none" strike="noStrike" cap="none" normalizeH="0" baseline="0">
            <a:ln>
              <a:noFill/>
            </a:ln>
            <a:solidFill>
              <a:schemeClr val="tx2"/>
            </a:solidFill>
            <a:effectLst/>
            <a:latin typeface="Arial" charset="0"/>
          </a:defRPr>
        </a:defPPr>
      </a:lstStyle>
    </a:spDef>
    <a:lnDef>
      <a:spPr bwMode="auto">
        <a:xfrm>
          <a:off x="0" y="0"/>
          <a:ext cx="1" cy="1"/>
        </a:xfrm>
        <a:custGeom>
          <a:avLst/>
          <a:gdLst/>
          <a:ahLst/>
          <a:cxnLst/>
          <a:rect l="0" t="0" r="0" b="0"/>
          <a:pathLst/>
        </a:custGeom>
        <a:solidFill>
          <a:schemeClr val="accent1"/>
        </a:solidFill>
        <a:ln w="3175" cap="flat" cmpd="sng" algn="ctr">
          <a:solidFill>
            <a:schemeClr val="tx1"/>
          </a:solidFill>
          <a:prstDash val="solid"/>
          <a:round/>
          <a:headEnd type="none" w="med" len="med"/>
          <a:tailEnd type="none" w="med" len="med"/>
        </a:ln>
        <a:effectLst/>
      </a:spPr>
      <a:bodyPr vert="horz" wrap="none" lIns="91440" tIns="45720" rIns="91440" bIns="45720"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1800" b="1" i="0" u="none" strike="noStrike" cap="none" normalizeH="0" baseline="0">
            <a:ln>
              <a:noFill/>
            </a:ln>
            <a:solidFill>
              <a:schemeClr val="tx2"/>
            </a:solidFill>
            <a:effectLst/>
            <a:latin typeface="Arial" charset="0"/>
          </a:defRPr>
        </a:defPPr>
      </a:lstStyle>
    </a:lnDef>
  </a:objectDefaults>
  <a:extraClrSchemeLst>
    <a:extraClrScheme>
      <a:clrScheme name="Corporat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Corporate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Corporate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Corporate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Corporate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Corporate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Corporate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
      <a:clrScheme name="Corporate 8">
        <a:dk1>
          <a:srgbClr val="004D3D"/>
        </a:dk1>
        <a:lt1>
          <a:srgbClr val="FFFFFF"/>
        </a:lt1>
        <a:dk2>
          <a:srgbClr val="004D3D"/>
        </a:dk2>
        <a:lt2>
          <a:srgbClr val="E9DFD9"/>
        </a:lt2>
        <a:accent1>
          <a:srgbClr val="A51E39"/>
        </a:accent1>
        <a:accent2>
          <a:srgbClr val="B0B700"/>
        </a:accent2>
        <a:accent3>
          <a:srgbClr val="FFFFFF"/>
        </a:accent3>
        <a:accent4>
          <a:srgbClr val="004033"/>
        </a:accent4>
        <a:accent5>
          <a:srgbClr val="CFABAE"/>
        </a:accent5>
        <a:accent6>
          <a:srgbClr val="9FA600"/>
        </a:accent6>
        <a:hlink>
          <a:srgbClr val="DA7311"/>
        </a:hlink>
        <a:folHlink>
          <a:srgbClr val="69C028"/>
        </a:folHlink>
      </a:clrScheme>
      <a:clrMap bg1="lt1" tx1="dk1" bg2="lt2" tx2="dk2" accent1="accent1" accent2="accent2" accent3="accent3" accent4="accent4" accent5="accent5" accent6="accent6" hlink="hlink" folHlink="folHlink"/>
    </a:extraClrScheme>
    <a:extraClrScheme>
      <a:clrScheme name="Corporate 9">
        <a:dk1>
          <a:srgbClr val="004D3D"/>
        </a:dk1>
        <a:lt1>
          <a:srgbClr val="FFFFFF"/>
        </a:lt1>
        <a:dk2>
          <a:srgbClr val="003200"/>
        </a:dk2>
        <a:lt2>
          <a:srgbClr val="E9DFD9"/>
        </a:lt2>
        <a:accent1>
          <a:srgbClr val="DA7311"/>
        </a:accent1>
        <a:accent2>
          <a:srgbClr val="B0B700"/>
        </a:accent2>
        <a:accent3>
          <a:srgbClr val="FFFFFF"/>
        </a:accent3>
        <a:accent4>
          <a:srgbClr val="004033"/>
        </a:accent4>
        <a:accent5>
          <a:srgbClr val="EABCAA"/>
        </a:accent5>
        <a:accent6>
          <a:srgbClr val="9FA600"/>
        </a:accent6>
        <a:hlink>
          <a:srgbClr val="A51E39"/>
        </a:hlink>
        <a:folHlink>
          <a:srgbClr val="69C028"/>
        </a:folHlink>
      </a:clrScheme>
      <a:clrMap bg1="lt1" tx1="dk1" bg2="lt2" tx2="dk2" accent1="accent1" accent2="accent2" accent3="accent3" accent4="accent4" accent5="accent5" accent6="accent6" hlink="hlink" folHlink="folHlink"/>
    </a:extraClrScheme>
    <a:extraClrScheme>
      <a:clrScheme name="Corporate 10">
        <a:dk1>
          <a:srgbClr val="003200"/>
        </a:dk1>
        <a:lt1>
          <a:srgbClr val="FFFFFF"/>
        </a:lt1>
        <a:dk2>
          <a:srgbClr val="003200"/>
        </a:dk2>
        <a:lt2>
          <a:srgbClr val="E9DFD9"/>
        </a:lt2>
        <a:accent1>
          <a:srgbClr val="DA7311"/>
        </a:accent1>
        <a:accent2>
          <a:srgbClr val="B0B700"/>
        </a:accent2>
        <a:accent3>
          <a:srgbClr val="FFFFFF"/>
        </a:accent3>
        <a:accent4>
          <a:srgbClr val="002900"/>
        </a:accent4>
        <a:accent5>
          <a:srgbClr val="EABCAA"/>
        </a:accent5>
        <a:accent6>
          <a:srgbClr val="9FA600"/>
        </a:accent6>
        <a:hlink>
          <a:srgbClr val="A51E39"/>
        </a:hlink>
        <a:folHlink>
          <a:srgbClr val="69C028"/>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Kverneland widescreen.pptx" id="{15CBC1D4-A379-4A4E-B436-A2FAD23C1E73}" vid="{C3E89C3C-2E0F-444C-AA59-07ECE6805C2E}"/>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173bfe0f-75b2-4b23-a3a1-2ee7cb52b889"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kument" ma:contentTypeID="0x0101008430E4C5AE92034FA49EF7D67AE210A1" ma:contentTypeVersion="13" ma:contentTypeDescription="Opprett et nytt dokument." ma:contentTypeScope="" ma:versionID="34a49535ab8059ab65116879ec11597e">
  <xsd:schema xmlns:xsd="http://www.w3.org/2001/XMLSchema" xmlns:xs="http://www.w3.org/2001/XMLSchema" xmlns:p="http://schemas.microsoft.com/office/2006/metadata/properties" xmlns:ns3="173bfe0f-75b2-4b23-a3a1-2ee7cb52b889" xmlns:ns4="e6ca06a4-32c3-40d9-b8c1-246d1497f84d" targetNamespace="http://schemas.microsoft.com/office/2006/metadata/properties" ma:root="true" ma:fieldsID="9d41a96fbb6721b8d3a7968e86256cab" ns3:_="" ns4:_="">
    <xsd:import namespace="173bfe0f-75b2-4b23-a3a1-2ee7cb52b889"/>
    <xsd:import namespace="e6ca06a4-32c3-40d9-b8c1-246d1497f84d"/>
    <xsd:element name="properties">
      <xsd:complexType>
        <xsd:sequence>
          <xsd:element name="documentManagement">
            <xsd:complexType>
              <xsd:all>
                <xsd:element ref="ns3:MediaServiceMetadata" minOccurs="0"/>
                <xsd:element ref="ns3:MediaServiceFastMetadata" minOccurs="0"/>
                <xsd:element ref="ns3:MediaServiceObjectDetectorVersions" minOccurs="0"/>
                <xsd:element ref="ns3:MediaServiceAutoTags" minOccurs="0"/>
                <xsd:element ref="ns3:MediaServiceOCR" minOccurs="0"/>
                <xsd:element ref="ns3:MediaServiceGenerationTime" minOccurs="0"/>
                <xsd:element ref="ns3:MediaServiceEventHashCode" minOccurs="0"/>
                <xsd:element ref="ns3:MediaServiceSystemTags" minOccurs="0"/>
                <xsd:element ref="ns4:SharedWithUsers" minOccurs="0"/>
                <xsd:element ref="ns4:SharedWithDetails" minOccurs="0"/>
                <xsd:element ref="ns4:SharingHintHash" minOccurs="0"/>
                <xsd:element ref="ns3:MediaServiceDateTaken"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73bfe0f-75b2-4b23-a3a1-2ee7cb52b88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bjectDetectorVersions" ma:index="10" nillable="true" ma:displayName="MediaServiceObjectDetectorVersions" ma:hidden="true" ma:indexed="true" ma:internalName="MediaServiceObjectDetectorVersions" ma:readOnly="true">
      <xsd:simpleType>
        <xsd:restriction base="dms:Text"/>
      </xsd:simpleType>
    </xsd:element>
    <xsd:element name="MediaServiceAutoTags" ma:index="11" nillable="true" ma:displayName="Tags" ma:internalName="MediaServiceAutoTags" ma:readOnly="true">
      <xsd:simpleType>
        <xsd:restriction base="dms:Text"/>
      </xsd:simpleType>
    </xsd:element>
    <xsd:element name="MediaServiceOCR" ma:index="12" nillable="true" ma:displayName="Extracted Text" ma:internalName="MediaServiceOCR" ma:readOnly="true">
      <xsd:simpleType>
        <xsd:restriction base="dms:Note">
          <xsd:maxLength value="255"/>
        </xsd:restriction>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SystemTags" ma:index="15" nillable="true" ma:displayName="MediaServiceSystemTags" ma:hidden="true" ma:internalName="MediaServiceSystemTags" ma:readOnly="true">
      <xsd:simpleType>
        <xsd:restriction base="dms:Note"/>
      </xsd:simpleType>
    </xsd:element>
    <xsd:element name="MediaServiceDateTaken" ma:index="19" nillable="true" ma:displayName="MediaServiceDateTaken" ma:hidden="true" ma:indexed="true" ma:internalName="MediaServiceDateTaken" ma:readOnly="true">
      <xsd:simpleType>
        <xsd:restriction base="dms:Text"/>
      </xsd:simpleType>
    </xsd:element>
    <xsd:element name="_activity" ma:index="20" nillable="true" ma:displayName="_activity" ma:hidden="true" ma:internalName="_activity">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e6ca06a4-32c3-40d9-b8c1-246d1497f84d" elementFormDefault="qualified">
    <xsd:import namespace="http://schemas.microsoft.com/office/2006/documentManagement/types"/>
    <xsd:import namespace="http://schemas.microsoft.com/office/infopath/2007/PartnerControls"/>
    <xsd:element name="SharedWithUsers" ma:index="16" nillable="true" ma:displayName="Delt med"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Delingsdetaljer" ma:internalName="SharedWithDetails" ma:readOnly="true">
      <xsd:simpleType>
        <xsd:restriction base="dms:Note">
          <xsd:maxLength value="255"/>
        </xsd:restriction>
      </xsd:simpleType>
    </xsd:element>
    <xsd:element name="SharingHintHash" ma:index="18" nillable="true" ma:displayName="Hash for deling av tips"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nholdstype"/>
        <xsd:element ref="dc:title" minOccurs="0" maxOccurs="1" ma:index="4" ma:displayName="Tit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D6202E4-9354-4B31-B833-F20DFABEDFA4}">
  <ds:schemaRefs>
    <ds:schemaRef ds:uri="http://schemas.microsoft.com/sharepoint/v3/contenttype/forms"/>
  </ds:schemaRefs>
</ds:datastoreItem>
</file>

<file path=customXml/itemProps2.xml><?xml version="1.0" encoding="utf-8"?>
<ds:datastoreItem xmlns:ds="http://schemas.openxmlformats.org/officeDocument/2006/customXml" ds:itemID="{9B2B0203-13D3-477C-9F9A-CBF21C248500}">
  <ds:schemaRefs>
    <ds:schemaRef ds:uri="http://purl.org/dc/dcmitype/"/>
    <ds:schemaRef ds:uri="173bfe0f-75b2-4b23-a3a1-2ee7cb52b889"/>
    <ds:schemaRef ds:uri="http://schemas.microsoft.com/office/2006/metadata/properties"/>
    <ds:schemaRef ds:uri="http://schemas.microsoft.com/office/infopath/2007/PartnerControls"/>
    <ds:schemaRef ds:uri="http://www.w3.org/XML/1998/namespace"/>
    <ds:schemaRef ds:uri="http://purl.org/dc/elements/1.1/"/>
    <ds:schemaRef ds:uri="http://schemas.microsoft.com/office/2006/documentManagement/types"/>
    <ds:schemaRef ds:uri="http://schemas.openxmlformats.org/package/2006/metadata/core-properties"/>
    <ds:schemaRef ds:uri="e6ca06a4-32c3-40d9-b8c1-246d1497f84d"/>
    <ds:schemaRef ds:uri="http://purl.org/dc/terms/"/>
  </ds:schemaRefs>
</ds:datastoreItem>
</file>

<file path=customXml/itemProps3.xml><?xml version="1.0" encoding="utf-8"?>
<ds:datastoreItem xmlns:ds="http://schemas.openxmlformats.org/officeDocument/2006/customXml" ds:itemID="{A5684CC3-1D93-415B-9BDE-A0649E83104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73bfe0f-75b2-4b23-a3a1-2ee7cb52b889"/>
    <ds:schemaRef ds:uri="e6ca06a4-32c3-40d9-b8c1-246d1497f84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Kverneland Widescreen</Template>
  <TotalTime>428</TotalTime>
  <Words>9195</Words>
  <Application>Microsoft Office PowerPoint</Application>
  <PresentationFormat>On-screen Show (16:9)</PresentationFormat>
  <Paragraphs>1879</Paragraphs>
  <Slides>205</Slides>
  <Notes>32</Notes>
  <HiddenSlides>0</HiddenSlides>
  <MMClips>13</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205</vt:i4>
      </vt:variant>
    </vt:vector>
  </HeadingPairs>
  <TitlesOfParts>
    <vt:vector size="212" baseType="lpstr">
      <vt:lpstr>72 Black</vt:lpstr>
      <vt:lpstr>Arial</vt:lpstr>
      <vt:lpstr>Arial Black</vt:lpstr>
      <vt:lpstr>Calibri</vt:lpstr>
      <vt:lpstr>Geneva</vt:lpstr>
      <vt:lpstr>Wingdings</vt:lpstr>
      <vt:lpstr>Kverneland_Master_Landscape</vt:lpstr>
      <vt:lpstr> Kverneland Exacta Disc Spreaders </vt:lpstr>
      <vt:lpstr>Kverneland Exacta Disc Spreaders</vt:lpstr>
      <vt:lpstr>Kverneland Spreaders - Product Story</vt:lpstr>
      <vt:lpstr>CONTENT to Find What You Need</vt:lpstr>
      <vt:lpstr>Spreader Competence Centre</vt:lpstr>
      <vt:lpstr>Spreader Competence Centre</vt:lpstr>
      <vt:lpstr>Kverneland Exacta Disc Spreaders</vt:lpstr>
      <vt:lpstr>Physical Properties of Fertiliser </vt:lpstr>
      <vt:lpstr>Physical Properties of Fertiliser</vt:lpstr>
      <vt:lpstr>Influence on Distribution </vt:lpstr>
      <vt:lpstr>Fertiliser Analysis &amp; Demo set</vt:lpstr>
      <vt:lpstr>Influence on Density</vt:lpstr>
      <vt:lpstr>Influence on Shape and Surface</vt:lpstr>
      <vt:lpstr>Influence on Grain Strength</vt:lpstr>
      <vt:lpstr>Example of Influence on Distribution</vt:lpstr>
      <vt:lpstr>PowerPoint Presentation</vt:lpstr>
      <vt:lpstr>PowerPoint Presentation</vt:lpstr>
      <vt:lpstr>PowerPoint Presentation</vt:lpstr>
      <vt:lpstr>Conclusions from Those Spreading Patterns</vt:lpstr>
      <vt:lpstr>The Exacta Checklist for Accurate Spreading</vt:lpstr>
      <vt:lpstr>PowerPoint Presentation</vt:lpstr>
      <vt:lpstr>Enter the Field Settings</vt:lpstr>
      <vt:lpstr>Select Fertiliser Type</vt:lpstr>
      <vt:lpstr>PowerPoint Presentation</vt:lpstr>
      <vt:lpstr>Determine Granule Size and Distribution</vt:lpstr>
      <vt:lpstr>How to Use the Shaker Box?</vt:lpstr>
      <vt:lpstr>Determine Litre Weight (Density)</vt:lpstr>
      <vt:lpstr>Determine Litre Weight (Density)</vt:lpstr>
      <vt:lpstr>How to Determine the Density?</vt:lpstr>
      <vt:lpstr>Fill in the Data in the App/web or Find Your Spreading Table in the Book </vt:lpstr>
      <vt:lpstr>Fill in the Data in the App/web or Find Your Spreading Table in the Book </vt:lpstr>
      <vt:lpstr>PowerPoint Presentation</vt:lpstr>
      <vt:lpstr>Find Your Fertiliser</vt:lpstr>
      <vt:lpstr>See Your Advised Settings and Adjust Your Spreader Correctly</vt:lpstr>
      <vt:lpstr> ...or use the AutosetApp on the IsoMatch Tellus (GO+) </vt:lpstr>
      <vt:lpstr> AutosetApp </vt:lpstr>
      <vt:lpstr>Spreading Charts</vt:lpstr>
      <vt:lpstr>The CentreFlow Spreading System</vt:lpstr>
      <vt:lpstr>PowerPoint Presentation</vt:lpstr>
      <vt:lpstr>The CentreFlow Principle</vt:lpstr>
      <vt:lpstr>The CentreFlow Principle</vt:lpstr>
      <vt:lpstr>Quality of Distribution</vt:lpstr>
      <vt:lpstr>The CentreFlow Principle</vt:lpstr>
      <vt:lpstr>The CentreFlow Principle</vt:lpstr>
      <vt:lpstr>The CentreFlow Principle</vt:lpstr>
      <vt:lpstr>EasySet</vt:lpstr>
      <vt:lpstr>EasySet System</vt:lpstr>
      <vt:lpstr>Adjustment Exacta Spreaders </vt:lpstr>
      <vt:lpstr> Spreader Settings Exacta-EL </vt:lpstr>
      <vt:lpstr> How to Adjust your Exacta-EL? </vt:lpstr>
      <vt:lpstr> Spreader Settings Exacta-CL </vt:lpstr>
      <vt:lpstr>Spreader Settings Exacta-HL-E / CL-E / CL-EW</vt:lpstr>
      <vt:lpstr>How to Adjust your Exacta HL-E/CL-E/CL-EW?</vt:lpstr>
      <vt:lpstr>Spreader Settings Exacta-HL</vt:lpstr>
      <vt:lpstr>Spreader Settings Exacta-TL &amp; CL W PRO</vt:lpstr>
      <vt:lpstr>How to Adjust the Settings of a Weighing Spreader via an ISOBUS Terminal?</vt:lpstr>
      <vt:lpstr>PowerPoint Presentation</vt:lpstr>
      <vt:lpstr>Spreader settings Exacta-CL, TL and TLX GEOSPREAD®</vt:lpstr>
      <vt:lpstr>How to Adjust the GEOSPREAD® Spreader Settings via an ISOBUS Terminal?</vt:lpstr>
      <vt:lpstr>How to Adjust the GEOSPREAD® Spreader Settings via an IsoMatch Tellus Terminal? </vt:lpstr>
      <vt:lpstr> Kverneland Disc Spreader Range </vt:lpstr>
      <vt:lpstr>Kverneland Disc Spreader Range</vt:lpstr>
      <vt:lpstr>Kverneland Exacta-EL</vt:lpstr>
      <vt:lpstr>Kverneland Exacta-EL</vt:lpstr>
      <vt:lpstr>PowerPoint Presentation</vt:lpstr>
      <vt:lpstr>Exacta-EL</vt:lpstr>
      <vt:lpstr>Kverneland Exacta-CL</vt:lpstr>
      <vt:lpstr>Kverneland Exacta-CL</vt:lpstr>
      <vt:lpstr>PowerPoint Presentation</vt:lpstr>
      <vt:lpstr>Exacta-CL</vt:lpstr>
      <vt:lpstr>Exacta-CL (Hydraulic)</vt:lpstr>
      <vt:lpstr>Kverneland Exacta-HL</vt:lpstr>
      <vt:lpstr>Kverneland Exacta-HL 1500 – 2150 – 2800 – 3450  </vt:lpstr>
      <vt:lpstr>Kverneland Exacta-HL 1875 – 2550 – 3225 – 3900 </vt:lpstr>
      <vt:lpstr>PowerPoint Presentation</vt:lpstr>
      <vt:lpstr> Exacta-HL </vt:lpstr>
      <vt:lpstr>Exacta-HL (Hydraulic)</vt:lpstr>
      <vt:lpstr>Kverneland Exacta-CL EW</vt:lpstr>
      <vt:lpstr>Kverneland Exacta-CL EW</vt:lpstr>
      <vt:lpstr>PowerPoint Presentation</vt:lpstr>
      <vt:lpstr>Exacta-CL EW</vt:lpstr>
      <vt:lpstr>Kverneland Exacta-CL W PRO</vt:lpstr>
      <vt:lpstr>Kverneland CL W PRO* 1300-1800-2300-2800 </vt:lpstr>
      <vt:lpstr>PowerPoint Presentation</vt:lpstr>
      <vt:lpstr>Kverneland Exacta-TL</vt:lpstr>
      <vt:lpstr>Kverneland Exacta-TL 1500 – 2150 – 2800 – 3450 </vt:lpstr>
      <vt:lpstr>Kverneland Exacta-TL 1875 – 2550 – 3225 – 3900 </vt:lpstr>
      <vt:lpstr>PowerPoint Presentation</vt:lpstr>
      <vt:lpstr>Exacta-TL</vt:lpstr>
      <vt:lpstr>Spreader Update 2023-24</vt:lpstr>
      <vt:lpstr>Kverneland Exacta-CL GEOSPREAD®</vt:lpstr>
      <vt:lpstr>Kverneland CL GEOSPREAD® 1100-1550-2000-2450 </vt:lpstr>
      <vt:lpstr>Kverneland CL GEOSPREAD ® 1300-1800-2300-2800 </vt:lpstr>
      <vt:lpstr>PowerPoint Presentation</vt:lpstr>
      <vt:lpstr>Kverneland Exacta-TL GEOSPREAD®</vt:lpstr>
      <vt:lpstr>PowerPoint Presentation</vt:lpstr>
      <vt:lpstr>PowerPoint Presentation</vt:lpstr>
      <vt:lpstr>PowerPoint Presentation</vt:lpstr>
      <vt:lpstr>Kverneland Exacta-TLX GEOSPREAD®</vt:lpstr>
      <vt:lpstr>PowerPoint Presentation</vt:lpstr>
      <vt:lpstr>PowerPoint Presentation</vt:lpstr>
      <vt:lpstr>Kverneland TLX GEOSPREAD®</vt:lpstr>
      <vt:lpstr>Kverneland Exacta-TL and  TLX GEOSPREAD iDC®</vt:lpstr>
      <vt:lpstr>PowerPoint Presentation</vt:lpstr>
      <vt:lpstr>PowerPoint Presentation</vt:lpstr>
      <vt:lpstr> Kverneland TL &amp; TLX GEOSPREAD® iDC </vt:lpstr>
      <vt:lpstr>Kverneland GEOSPREAD® System</vt:lpstr>
      <vt:lpstr>Four Weigh Cells Principle  CL W PRO/ CL GEOGEOSPREAD / TL / TL GEOSPREAD (iDC) / TLX GEOSPREAD (iDC)</vt:lpstr>
      <vt:lpstr>Continuous Weighing with Kverneland</vt:lpstr>
      <vt:lpstr>Continuous Weighing with Kverneland</vt:lpstr>
      <vt:lpstr>GEOSPREAD® System</vt:lpstr>
      <vt:lpstr>GEOSPREAD® System</vt:lpstr>
      <vt:lpstr>IsoMatch GEOCONTROL® in Combination with GEOSPREAD®</vt:lpstr>
      <vt:lpstr>GPS Controlled Intelligent Machine Solutions</vt:lpstr>
      <vt:lpstr>GPS Controlled Intelligent Machine Solutions</vt:lpstr>
      <vt:lpstr>GPS Controlled Intelligent Machine Solutions</vt:lpstr>
      <vt:lpstr>GPS Controlled Intelligent Machine Solutions</vt:lpstr>
      <vt:lpstr>GPS Controlled Intelligent Machine Solutions</vt:lpstr>
      <vt:lpstr>GEOSPREAD® Sections</vt:lpstr>
      <vt:lpstr>Advantages GEOSPREAD®</vt:lpstr>
      <vt:lpstr>GEOPOINT®</vt:lpstr>
      <vt:lpstr>Automatic Section Control</vt:lpstr>
      <vt:lpstr>Types of Section Control</vt:lpstr>
      <vt:lpstr>Working Principle</vt:lpstr>
      <vt:lpstr>Performance of GEOSPREAD® and Basic Section Control </vt:lpstr>
      <vt:lpstr>Basic Section Control – Sections &amp; Working Width Examples </vt:lpstr>
      <vt:lpstr>Basic Section Control – Sections &amp; Working Width Examples </vt:lpstr>
      <vt:lpstr>Basic Section Control – Sections &amp; Working Width Examples </vt:lpstr>
      <vt:lpstr>PowerPoint Presentation</vt:lpstr>
      <vt:lpstr>Border Spreading</vt:lpstr>
      <vt:lpstr>Tramline Cylinder (Exacta EL / Exacta CL)</vt:lpstr>
      <vt:lpstr>Border Spreading Plate (Manual)</vt:lpstr>
      <vt:lpstr>Central Border Spreading Plate (Deflector)</vt:lpstr>
      <vt:lpstr>ExactLine Border Spreading System</vt:lpstr>
      <vt:lpstr>PowerPoint Presentation</vt:lpstr>
      <vt:lpstr>Border Spreading Indicator (BSI)</vt:lpstr>
      <vt:lpstr>Border Spreading Indication (G3 Electronics)</vt:lpstr>
      <vt:lpstr>Control Systems</vt:lpstr>
      <vt:lpstr>Exacta CL-E / HL-E: Remote Control II</vt:lpstr>
      <vt:lpstr>All Our Weighing Spreaders are Standard ISOBUS Compatible</vt:lpstr>
      <vt:lpstr>ISOBUS Compatible Spreaders</vt:lpstr>
      <vt:lpstr>Terminal &amp; Spreader Functionality</vt:lpstr>
      <vt:lpstr>PowerPoint Presentation</vt:lpstr>
      <vt:lpstr>IsoMatch Tellus GO+</vt:lpstr>
      <vt:lpstr>IsoMatch Tellus PRO Universal Terminal</vt:lpstr>
      <vt:lpstr>PowerPoint Presentation</vt:lpstr>
      <vt:lpstr>IsoMatch GEOCONTROL® and IsoMatch Products</vt:lpstr>
      <vt:lpstr>IsoMatch GEOCONTROL®</vt:lpstr>
      <vt:lpstr>IsoMatch GEOCONTROL®</vt:lpstr>
      <vt:lpstr>IsoMatch GEOCONTROL®</vt:lpstr>
      <vt:lpstr>IsoMatch GEOCONTROL®</vt:lpstr>
      <vt:lpstr>IsoMatch GEOCONTROL®</vt:lpstr>
      <vt:lpstr>IsoMatch GEOCONTROL®</vt:lpstr>
      <vt:lpstr>AutosetApp</vt:lpstr>
      <vt:lpstr>IsoMatch GEOCONTROL® - Brings Clear Benefits</vt:lpstr>
      <vt:lpstr>PowerPoint Presentation</vt:lpstr>
      <vt:lpstr>IsoMatch Global 3</vt:lpstr>
      <vt:lpstr>IsoMatch Global 3</vt:lpstr>
      <vt:lpstr>IsoMatch Eye</vt:lpstr>
      <vt:lpstr>IsoMatch InLine</vt:lpstr>
      <vt:lpstr>IsoMatch WireLess</vt:lpstr>
      <vt:lpstr>IsoMatch Grip</vt:lpstr>
      <vt:lpstr>IsoMatch FarmCentre</vt:lpstr>
      <vt:lpstr>Benefits of IsoMatch FarmCentre</vt:lpstr>
      <vt:lpstr>MULTIRATE </vt:lpstr>
      <vt:lpstr>IsoMatch GEOCONTROL®</vt:lpstr>
      <vt:lpstr>IsoMatch GEOCONTROL®</vt:lpstr>
      <vt:lpstr>IsoMatch GEOCONTROL®</vt:lpstr>
      <vt:lpstr>IsoMatch GEOCONTROL®</vt:lpstr>
      <vt:lpstr>Others – Vanes &amp; Accessories </vt:lpstr>
      <vt:lpstr>Standard Range of Vanes (Straight)</vt:lpstr>
      <vt:lpstr>Standard Range of Vanes (Straight)</vt:lpstr>
      <vt:lpstr>Standard Range of Vanes (Straight)</vt:lpstr>
      <vt:lpstr>Optional Range of Vanes (HD Straight)</vt:lpstr>
      <vt:lpstr>Lift Vanes</vt:lpstr>
      <vt:lpstr>Heavy Duty Vanes (Coated)</vt:lpstr>
      <vt:lpstr>Optional Range of Vanes (Lift Vanes)</vt:lpstr>
      <vt:lpstr>Optional Range of Vanes (Lift Vanes)</vt:lpstr>
      <vt:lpstr>Range of Vanes - Total Overview</vt:lpstr>
      <vt:lpstr>Gear Box HL, CL GEOSPREAD, TL &amp; TLX GEOSPREAD® (iDC)</vt:lpstr>
      <vt:lpstr>Aluminium Hopper Extensions (Optional)</vt:lpstr>
      <vt:lpstr>Hopper Windows</vt:lpstr>
      <vt:lpstr>Fine Application Device</vt:lpstr>
      <vt:lpstr>How to Adjust the Fine Application Device?</vt:lpstr>
      <vt:lpstr>Agitator</vt:lpstr>
      <vt:lpstr>Hopper Cover (Optional)</vt:lpstr>
      <vt:lpstr>Electrical Hopper Cover</vt:lpstr>
      <vt:lpstr>Open/Close Indicator</vt:lpstr>
      <vt:lpstr>Delta Shaped Grids</vt:lpstr>
      <vt:lpstr>Standard Heavy Duty Grids on all Models</vt:lpstr>
      <vt:lpstr>Pellet Sieves</vt:lpstr>
      <vt:lpstr>Left / Right Independent Closing</vt:lpstr>
      <vt:lpstr>Calibration Test</vt:lpstr>
      <vt:lpstr>Hopper Emptying Kit</vt:lpstr>
      <vt:lpstr>Ladder Set</vt:lpstr>
      <vt:lpstr>Foldable Side Step </vt:lpstr>
      <vt:lpstr>Trailer</vt:lpstr>
      <vt:lpstr>LED Lighting</vt:lpstr>
      <vt:lpstr>Mudguards</vt:lpstr>
      <vt:lpstr>Front-Rear Spreader Combination</vt:lpstr>
      <vt:lpstr>Front Mounted Disc Spreader</vt:lpstr>
      <vt:lpstr>Front Mounted Disc Spreader</vt:lpstr>
      <vt:lpstr>Front Mounted Disc Spreader</vt:lpstr>
      <vt:lpstr>The 4 Key TakeAways, Exacta Disc Spreaders</vt:lpstr>
      <vt:lpstr>Contact Details</vt:lpstr>
    </vt:vector>
  </TitlesOfParts>
  <Company>Kverneland Group</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Kverneland Exacta Disc Spreaders</dc:title>
  <dc:creator>Jeffrey van Steijn</dc:creator>
  <cp:lastModifiedBy>Louise de Boer</cp:lastModifiedBy>
  <cp:revision>45</cp:revision>
  <cp:lastPrinted>2017-05-18T12:20:28Z</cp:lastPrinted>
  <dcterms:created xsi:type="dcterms:W3CDTF">2024-01-16T12:17:30Z</dcterms:created>
  <dcterms:modified xsi:type="dcterms:W3CDTF">2024-01-18T13:23:40Z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0x0101008430E4C5AE92034FA49EF7D67AE210A1</vt:lpwstr>
  </property>
</Properties>
</file>